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68" r:id="rId5"/>
    <p:sldId id="266" r:id="rId6"/>
    <p:sldId id="267" r:id="rId7"/>
    <p:sldId id="269" r:id="rId8"/>
    <p:sldId id="270" r:id="rId9"/>
    <p:sldId id="279" r:id="rId10"/>
    <p:sldId id="271" r:id="rId11"/>
    <p:sldId id="272" r:id="rId12"/>
    <p:sldId id="273" r:id="rId13"/>
    <p:sldId id="274" r:id="rId14"/>
    <p:sldId id="275" r:id="rId15"/>
    <p:sldId id="276" r:id="rId16"/>
    <p:sldId id="260" r:id="rId17"/>
    <p:sldId id="277" r:id="rId18"/>
    <p:sldId id="261" r:id="rId19"/>
    <p:sldId id="278" r:id="rId20"/>
    <p:sldId id="280" r:id="rId21"/>
    <p:sldId id="281" r:id="rId22"/>
    <p:sldId id="262" r:id="rId23"/>
  </p:sldIdLst>
  <p:sldSz cx="12188825" cy="6858000"/>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2518E4-2F2B-4237-87CD-9E46DC00CAEF}" v="6" dt="2023-03-03T10:55:32.083"/>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8" d="100"/>
          <a:sy n="78" d="100"/>
        </p:scale>
        <p:origin x="845" y="58"/>
      </p:cViewPr>
      <p:guideLst>
        <p:guide orient="horz" pos="2160"/>
        <p:guide pos="383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co Petroni" userId="d530e3de-d358-4bb5-bc07-33528d63a5c1" providerId="ADAL" clId="{5A2518E4-2F2B-4237-87CD-9E46DC00CAEF}"/>
    <pc:docChg chg="undo custSel addSld delSld modSld">
      <pc:chgData name="Francesco Petroni" userId="d530e3de-d358-4bb5-bc07-33528d63a5c1" providerId="ADAL" clId="{5A2518E4-2F2B-4237-87CD-9E46DC00CAEF}" dt="2023-03-03T10:56:42.136" v="3323" actId="255"/>
      <pc:docMkLst>
        <pc:docMk/>
      </pc:docMkLst>
      <pc:sldChg chg="modSp mod">
        <pc:chgData name="Francesco Petroni" userId="d530e3de-d358-4bb5-bc07-33528d63a5c1" providerId="ADAL" clId="{5A2518E4-2F2B-4237-87CD-9E46DC00CAEF}" dt="2023-03-01T11:24:13.804" v="45" actId="20577"/>
        <pc:sldMkLst>
          <pc:docMk/>
          <pc:sldMk cId="1665247697" sldId="256"/>
        </pc:sldMkLst>
        <pc:spChg chg="mod">
          <ac:chgData name="Francesco Petroni" userId="d530e3de-d358-4bb5-bc07-33528d63a5c1" providerId="ADAL" clId="{5A2518E4-2F2B-4237-87CD-9E46DC00CAEF}" dt="2023-03-01T11:24:13.804" v="45" actId="20577"/>
          <ac:spMkLst>
            <pc:docMk/>
            <pc:sldMk cId="1665247697" sldId="256"/>
            <ac:spMk id="2" creationId="{00000000-0000-0000-0000-000000000000}"/>
          </ac:spMkLst>
        </pc:spChg>
      </pc:sldChg>
      <pc:sldChg chg="modSp add del mod">
        <pc:chgData name="Francesco Petroni" userId="d530e3de-d358-4bb5-bc07-33528d63a5c1" providerId="ADAL" clId="{5A2518E4-2F2B-4237-87CD-9E46DC00CAEF}" dt="2023-03-03T10:56:00.272" v="3316" actId="47"/>
        <pc:sldMkLst>
          <pc:docMk/>
          <pc:sldMk cId="1726631916" sldId="257"/>
        </pc:sldMkLst>
        <pc:spChg chg="mod">
          <ac:chgData name="Francesco Petroni" userId="d530e3de-d358-4bb5-bc07-33528d63a5c1" providerId="ADAL" clId="{5A2518E4-2F2B-4237-87CD-9E46DC00CAEF}" dt="2023-03-01T11:23:52.843" v="0"/>
          <ac:spMkLst>
            <pc:docMk/>
            <pc:sldMk cId="1726631916" sldId="257"/>
            <ac:spMk id="3" creationId="{00000000-0000-0000-0000-000000000000}"/>
          </ac:spMkLst>
        </pc:spChg>
      </pc:sldChg>
      <pc:sldChg chg="modSp mod">
        <pc:chgData name="Francesco Petroni" userId="d530e3de-d358-4bb5-bc07-33528d63a5c1" providerId="ADAL" clId="{5A2518E4-2F2B-4237-87CD-9E46DC00CAEF}" dt="2023-03-01T15:36:47.376" v="512" actId="27636"/>
        <pc:sldMkLst>
          <pc:docMk/>
          <pc:sldMk cId="1101562038" sldId="258"/>
        </pc:sldMkLst>
        <pc:spChg chg="mod">
          <ac:chgData name="Francesco Petroni" userId="d530e3de-d358-4bb5-bc07-33528d63a5c1" providerId="ADAL" clId="{5A2518E4-2F2B-4237-87CD-9E46DC00CAEF}" dt="2023-03-01T11:40:00.318" v="90" actId="14100"/>
          <ac:spMkLst>
            <pc:docMk/>
            <pc:sldMk cId="1101562038" sldId="258"/>
            <ac:spMk id="2" creationId="{00000000-0000-0000-0000-000000000000}"/>
          </ac:spMkLst>
        </pc:spChg>
        <pc:spChg chg="mod">
          <ac:chgData name="Francesco Petroni" userId="d530e3de-d358-4bb5-bc07-33528d63a5c1" providerId="ADAL" clId="{5A2518E4-2F2B-4237-87CD-9E46DC00CAEF}" dt="2023-03-01T15:36:47.376" v="512" actId="27636"/>
          <ac:spMkLst>
            <pc:docMk/>
            <pc:sldMk cId="1101562038" sldId="258"/>
            <ac:spMk id="3" creationId="{00000000-0000-0000-0000-000000000000}"/>
          </ac:spMkLst>
        </pc:spChg>
      </pc:sldChg>
      <pc:sldChg chg="modSp mod">
        <pc:chgData name="Francesco Petroni" userId="d530e3de-d358-4bb5-bc07-33528d63a5c1" providerId="ADAL" clId="{5A2518E4-2F2B-4237-87CD-9E46DC00CAEF}" dt="2023-03-03T10:56:13.934" v="3318" actId="27636"/>
        <pc:sldMkLst>
          <pc:docMk/>
          <pc:sldMk cId="1039642093" sldId="259"/>
        </pc:sldMkLst>
        <pc:spChg chg="mod">
          <ac:chgData name="Francesco Petroni" userId="d530e3de-d358-4bb5-bc07-33528d63a5c1" providerId="ADAL" clId="{5A2518E4-2F2B-4237-87CD-9E46DC00CAEF}" dt="2023-03-02T11:32:35.006" v="1871" actId="20577"/>
          <ac:spMkLst>
            <pc:docMk/>
            <pc:sldMk cId="1039642093" sldId="259"/>
            <ac:spMk id="2" creationId="{00000000-0000-0000-0000-000000000000}"/>
          </ac:spMkLst>
        </pc:spChg>
        <pc:spChg chg="mod">
          <ac:chgData name="Francesco Petroni" userId="d530e3de-d358-4bb5-bc07-33528d63a5c1" providerId="ADAL" clId="{5A2518E4-2F2B-4237-87CD-9E46DC00CAEF}" dt="2023-03-03T10:56:13.934" v="3318" actId="27636"/>
          <ac:spMkLst>
            <pc:docMk/>
            <pc:sldMk cId="1039642093" sldId="259"/>
            <ac:spMk id="3" creationId="{00000000-0000-0000-0000-000000000000}"/>
          </ac:spMkLst>
        </pc:spChg>
      </pc:sldChg>
      <pc:sldChg chg="modSp mod">
        <pc:chgData name="Francesco Petroni" userId="d530e3de-d358-4bb5-bc07-33528d63a5c1" providerId="ADAL" clId="{5A2518E4-2F2B-4237-87CD-9E46DC00CAEF}" dt="2023-03-03T09:56:56.573" v="2881" actId="27636"/>
        <pc:sldMkLst>
          <pc:docMk/>
          <pc:sldMk cId="2248053704" sldId="260"/>
        </pc:sldMkLst>
        <pc:spChg chg="mod">
          <ac:chgData name="Francesco Petroni" userId="d530e3de-d358-4bb5-bc07-33528d63a5c1" providerId="ADAL" clId="{5A2518E4-2F2B-4237-87CD-9E46DC00CAEF}" dt="2023-03-03T09:56:07.616" v="2857" actId="20577"/>
          <ac:spMkLst>
            <pc:docMk/>
            <pc:sldMk cId="2248053704" sldId="260"/>
            <ac:spMk id="2" creationId="{00000000-0000-0000-0000-000000000000}"/>
          </ac:spMkLst>
        </pc:spChg>
        <pc:spChg chg="mod">
          <ac:chgData name="Francesco Petroni" userId="d530e3de-d358-4bb5-bc07-33528d63a5c1" providerId="ADAL" clId="{5A2518E4-2F2B-4237-87CD-9E46DC00CAEF}" dt="2023-03-03T09:56:56.573" v="2881" actId="27636"/>
          <ac:spMkLst>
            <pc:docMk/>
            <pc:sldMk cId="2248053704" sldId="260"/>
            <ac:spMk id="3" creationId="{00000000-0000-0000-0000-000000000000}"/>
          </ac:spMkLst>
        </pc:spChg>
      </pc:sldChg>
      <pc:sldChg chg="modSp mod">
        <pc:chgData name="Francesco Petroni" userId="d530e3de-d358-4bb5-bc07-33528d63a5c1" providerId="ADAL" clId="{5A2518E4-2F2B-4237-87CD-9E46DC00CAEF}" dt="2023-03-03T09:59:24.640" v="2922" actId="20577"/>
        <pc:sldMkLst>
          <pc:docMk/>
          <pc:sldMk cId="294338161" sldId="261"/>
        </pc:sldMkLst>
        <pc:spChg chg="mod">
          <ac:chgData name="Francesco Petroni" userId="d530e3de-d358-4bb5-bc07-33528d63a5c1" providerId="ADAL" clId="{5A2518E4-2F2B-4237-87CD-9E46DC00CAEF}" dt="2023-03-03T09:57:57.707" v="2913" actId="120"/>
          <ac:spMkLst>
            <pc:docMk/>
            <pc:sldMk cId="294338161" sldId="261"/>
            <ac:spMk id="2" creationId="{00000000-0000-0000-0000-000000000000}"/>
          </ac:spMkLst>
        </pc:spChg>
        <pc:spChg chg="mod">
          <ac:chgData name="Francesco Petroni" userId="d530e3de-d358-4bb5-bc07-33528d63a5c1" providerId="ADAL" clId="{5A2518E4-2F2B-4237-87CD-9E46DC00CAEF}" dt="2023-03-03T09:59:24.640" v="2922" actId="20577"/>
          <ac:spMkLst>
            <pc:docMk/>
            <pc:sldMk cId="294338161" sldId="261"/>
            <ac:spMk id="3" creationId="{00000000-0000-0000-0000-000000000000}"/>
          </ac:spMkLst>
        </pc:spChg>
      </pc:sldChg>
      <pc:sldChg chg="addSp delSp modSp mod">
        <pc:chgData name="Francesco Petroni" userId="d530e3de-d358-4bb5-bc07-33528d63a5c1" providerId="ADAL" clId="{5A2518E4-2F2B-4237-87CD-9E46DC00CAEF}" dt="2023-03-03T10:55:37.880" v="3314" actId="20577"/>
        <pc:sldMkLst>
          <pc:docMk/>
          <pc:sldMk cId="3210996630" sldId="262"/>
        </pc:sldMkLst>
        <pc:spChg chg="add del mod">
          <ac:chgData name="Francesco Petroni" userId="d530e3de-d358-4bb5-bc07-33528d63a5c1" providerId="ADAL" clId="{5A2518E4-2F2B-4237-87CD-9E46DC00CAEF}" dt="2023-03-03T10:55:37.880" v="3314" actId="20577"/>
          <ac:spMkLst>
            <pc:docMk/>
            <pc:sldMk cId="3210996630" sldId="262"/>
            <ac:spMk id="3" creationId="{00000000-0000-0000-0000-000000000000}"/>
          </ac:spMkLst>
        </pc:spChg>
        <pc:spChg chg="add del">
          <ac:chgData name="Francesco Petroni" userId="d530e3de-d358-4bb5-bc07-33528d63a5c1" providerId="ADAL" clId="{5A2518E4-2F2B-4237-87CD-9E46DC00CAEF}" dt="2023-03-03T10:51:31.438" v="3139"/>
          <ac:spMkLst>
            <pc:docMk/>
            <pc:sldMk cId="3210996630" sldId="262"/>
            <ac:spMk id="7" creationId="{31CD39B4-24FF-873F-F816-A5617558FB46}"/>
          </ac:spMkLst>
        </pc:spChg>
        <pc:graphicFrameChg chg="add del mod">
          <ac:chgData name="Francesco Petroni" userId="d530e3de-d358-4bb5-bc07-33528d63a5c1" providerId="ADAL" clId="{5A2518E4-2F2B-4237-87CD-9E46DC00CAEF}" dt="2023-03-03T10:51:31.438" v="3139"/>
          <ac:graphicFrameMkLst>
            <pc:docMk/>
            <pc:sldMk cId="3210996630" sldId="262"/>
            <ac:graphicFrameMk id="4" creationId="{7FE0E339-32E1-7707-A23D-A62E4AEE1FA2}"/>
          </ac:graphicFrameMkLst>
        </pc:graphicFrameChg>
        <pc:graphicFrameChg chg="add del mod">
          <ac:chgData name="Francesco Petroni" userId="d530e3de-d358-4bb5-bc07-33528d63a5c1" providerId="ADAL" clId="{5A2518E4-2F2B-4237-87CD-9E46DC00CAEF}" dt="2023-03-03T10:51:31.438" v="3139"/>
          <ac:graphicFrameMkLst>
            <pc:docMk/>
            <pc:sldMk cId="3210996630" sldId="262"/>
            <ac:graphicFrameMk id="5" creationId="{FFF156F1-ADC6-DE14-BD8E-1B9DDCAB2ACD}"/>
          </ac:graphicFrameMkLst>
        </pc:graphicFrameChg>
        <pc:graphicFrameChg chg="add del mod">
          <ac:chgData name="Francesco Petroni" userId="d530e3de-d358-4bb5-bc07-33528d63a5c1" providerId="ADAL" clId="{5A2518E4-2F2B-4237-87CD-9E46DC00CAEF}" dt="2023-03-03T10:51:31.438" v="3139"/>
          <ac:graphicFrameMkLst>
            <pc:docMk/>
            <pc:sldMk cId="3210996630" sldId="262"/>
            <ac:graphicFrameMk id="6" creationId="{F6600EA2-AA92-7633-7B04-1807FE4044DD}"/>
          </ac:graphicFrameMkLst>
        </pc:graphicFrameChg>
      </pc:sldChg>
      <pc:sldChg chg="del">
        <pc:chgData name="Francesco Petroni" userId="d530e3de-d358-4bb5-bc07-33528d63a5c1" providerId="ADAL" clId="{5A2518E4-2F2B-4237-87CD-9E46DC00CAEF}" dt="2023-03-03T10:55:48.224" v="3315" actId="47"/>
        <pc:sldMkLst>
          <pc:docMk/>
          <pc:sldMk cId="4087747646" sldId="263"/>
        </pc:sldMkLst>
      </pc:sldChg>
      <pc:sldChg chg="del">
        <pc:chgData name="Francesco Petroni" userId="d530e3de-d358-4bb5-bc07-33528d63a5c1" providerId="ADAL" clId="{5A2518E4-2F2B-4237-87CD-9E46DC00CAEF}" dt="2023-03-03T10:55:48.224" v="3315" actId="47"/>
        <pc:sldMkLst>
          <pc:docMk/>
          <pc:sldMk cId="1408040283" sldId="264"/>
        </pc:sldMkLst>
      </pc:sldChg>
      <pc:sldChg chg="del">
        <pc:chgData name="Francesco Petroni" userId="d530e3de-d358-4bb5-bc07-33528d63a5c1" providerId="ADAL" clId="{5A2518E4-2F2B-4237-87CD-9E46DC00CAEF}" dt="2023-03-03T10:55:48.224" v="3315" actId="47"/>
        <pc:sldMkLst>
          <pc:docMk/>
          <pc:sldMk cId="2507754692" sldId="265"/>
        </pc:sldMkLst>
      </pc:sldChg>
      <pc:sldChg chg="modSp add mod">
        <pc:chgData name="Francesco Petroni" userId="d530e3de-d358-4bb5-bc07-33528d63a5c1" providerId="ADAL" clId="{5A2518E4-2F2B-4237-87CD-9E46DC00CAEF}" dt="2023-03-03T10:56:42.136" v="3323" actId="255"/>
        <pc:sldMkLst>
          <pc:docMk/>
          <pc:sldMk cId="500182705" sldId="266"/>
        </pc:sldMkLst>
        <pc:spChg chg="mod">
          <ac:chgData name="Francesco Petroni" userId="d530e3de-d358-4bb5-bc07-33528d63a5c1" providerId="ADAL" clId="{5A2518E4-2F2B-4237-87CD-9E46DC00CAEF}" dt="2023-03-01T16:22:14.461" v="1138" actId="20577"/>
          <ac:spMkLst>
            <pc:docMk/>
            <pc:sldMk cId="500182705" sldId="266"/>
            <ac:spMk id="2" creationId="{00000000-0000-0000-0000-000000000000}"/>
          </ac:spMkLst>
        </pc:spChg>
        <pc:spChg chg="mod">
          <ac:chgData name="Francesco Petroni" userId="d530e3de-d358-4bb5-bc07-33528d63a5c1" providerId="ADAL" clId="{5A2518E4-2F2B-4237-87CD-9E46DC00CAEF}" dt="2023-03-03T10:56:42.136" v="3323" actId="255"/>
          <ac:spMkLst>
            <pc:docMk/>
            <pc:sldMk cId="500182705" sldId="266"/>
            <ac:spMk id="3" creationId="{00000000-0000-0000-0000-000000000000}"/>
          </ac:spMkLst>
        </pc:spChg>
      </pc:sldChg>
      <pc:sldChg chg="modSp add mod">
        <pc:chgData name="Francesco Petroni" userId="d530e3de-d358-4bb5-bc07-33528d63a5c1" providerId="ADAL" clId="{5A2518E4-2F2B-4237-87CD-9E46DC00CAEF}" dt="2023-03-02T10:59:00.071" v="1636" actId="20577"/>
        <pc:sldMkLst>
          <pc:docMk/>
          <pc:sldMk cId="3589395449" sldId="267"/>
        </pc:sldMkLst>
        <pc:spChg chg="mod">
          <ac:chgData name="Francesco Petroni" userId="d530e3de-d358-4bb5-bc07-33528d63a5c1" providerId="ADAL" clId="{5A2518E4-2F2B-4237-87CD-9E46DC00CAEF}" dt="2023-03-01T16:27:48.005" v="1214" actId="20577"/>
          <ac:spMkLst>
            <pc:docMk/>
            <pc:sldMk cId="3589395449" sldId="267"/>
            <ac:spMk id="2" creationId="{00000000-0000-0000-0000-000000000000}"/>
          </ac:spMkLst>
        </pc:spChg>
        <pc:spChg chg="mod">
          <ac:chgData name="Francesco Petroni" userId="d530e3de-d358-4bb5-bc07-33528d63a5c1" providerId="ADAL" clId="{5A2518E4-2F2B-4237-87CD-9E46DC00CAEF}" dt="2023-03-02T10:59:00.071" v="1636" actId="20577"/>
          <ac:spMkLst>
            <pc:docMk/>
            <pc:sldMk cId="3589395449" sldId="267"/>
            <ac:spMk id="3" creationId="{00000000-0000-0000-0000-000000000000}"/>
          </ac:spMkLst>
        </pc:spChg>
      </pc:sldChg>
      <pc:sldChg chg="modSp mod">
        <pc:chgData name="Francesco Petroni" userId="d530e3de-d358-4bb5-bc07-33528d63a5c1" providerId="ADAL" clId="{5A2518E4-2F2B-4237-87CD-9E46DC00CAEF}" dt="2023-03-03T10:56:22.961" v="3319" actId="255"/>
        <pc:sldMkLst>
          <pc:docMk/>
          <pc:sldMk cId="2261834838" sldId="268"/>
        </pc:sldMkLst>
        <pc:spChg chg="mod">
          <ac:chgData name="Francesco Petroni" userId="d530e3de-d358-4bb5-bc07-33528d63a5c1" providerId="ADAL" clId="{5A2518E4-2F2B-4237-87CD-9E46DC00CAEF}" dt="2023-03-02T11:00:00.986" v="1678" actId="20577"/>
          <ac:spMkLst>
            <pc:docMk/>
            <pc:sldMk cId="2261834838" sldId="268"/>
            <ac:spMk id="2" creationId="{00000000-0000-0000-0000-000000000000}"/>
          </ac:spMkLst>
        </pc:spChg>
        <pc:spChg chg="mod">
          <ac:chgData name="Francesco Petroni" userId="d530e3de-d358-4bb5-bc07-33528d63a5c1" providerId="ADAL" clId="{5A2518E4-2F2B-4237-87CD-9E46DC00CAEF}" dt="2023-03-03T10:56:22.961" v="3319" actId="255"/>
          <ac:spMkLst>
            <pc:docMk/>
            <pc:sldMk cId="2261834838" sldId="268"/>
            <ac:spMk id="3" creationId="{00000000-0000-0000-0000-000000000000}"/>
          </ac:spMkLst>
        </pc:spChg>
      </pc:sldChg>
      <pc:sldChg chg="modSp add mod">
        <pc:chgData name="Francesco Petroni" userId="d530e3de-d358-4bb5-bc07-33528d63a5c1" providerId="ADAL" clId="{5A2518E4-2F2B-4237-87CD-9E46DC00CAEF}" dt="2023-03-02T12:05:23.470" v="2054" actId="20577"/>
        <pc:sldMkLst>
          <pc:docMk/>
          <pc:sldMk cId="967893134" sldId="269"/>
        </pc:sldMkLst>
        <pc:spChg chg="mod">
          <ac:chgData name="Francesco Petroni" userId="d530e3de-d358-4bb5-bc07-33528d63a5c1" providerId="ADAL" clId="{5A2518E4-2F2B-4237-87CD-9E46DC00CAEF}" dt="2023-03-02T12:05:23.470" v="2054" actId="20577"/>
          <ac:spMkLst>
            <pc:docMk/>
            <pc:sldMk cId="967893134" sldId="269"/>
            <ac:spMk id="2" creationId="{00000000-0000-0000-0000-000000000000}"/>
          </ac:spMkLst>
        </pc:spChg>
        <pc:spChg chg="mod">
          <ac:chgData name="Francesco Petroni" userId="d530e3de-d358-4bb5-bc07-33528d63a5c1" providerId="ADAL" clId="{5A2518E4-2F2B-4237-87CD-9E46DC00CAEF}" dt="2023-03-02T11:47:13.242" v="1949" actId="27636"/>
          <ac:spMkLst>
            <pc:docMk/>
            <pc:sldMk cId="967893134" sldId="269"/>
            <ac:spMk id="3" creationId="{00000000-0000-0000-0000-000000000000}"/>
          </ac:spMkLst>
        </pc:spChg>
      </pc:sldChg>
      <pc:sldChg chg="modSp mod">
        <pc:chgData name="Francesco Petroni" userId="d530e3de-d358-4bb5-bc07-33528d63a5c1" providerId="ADAL" clId="{5A2518E4-2F2B-4237-87CD-9E46DC00CAEF}" dt="2023-03-02T11:53:02.627" v="2050" actId="12"/>
        <pc:sldMkLst>
          <pc:docMk/>
          <pc:sldMk cId="1040872692" sldId="270"/>
        </pc:sldMkLst>
        <pc:spChg chg="mod">
          <ac:chgData name="Francesco Petroni" userId="d530e3de-d358-4bb5-bc07-33528d63a5c1" providerId="ADAL" clId="{5A2518E4-2F2B-4237-87CD-9E46DC00CAEF}" dt="2023-03-02T11:48:10.995" v="1965" actId="20577"/>
          <ac:spMkLst>
            <pc:docMk/>
            <pc:sldMk cId="1040872692" sldId="270"/>
            <ac:spMk id="2" creationId="{00000000-0000-0000-0000-000000000000}"/>
          </ac:spMkLst>
        </pc:spChg>
        <pc:spChg chg="mod">
          <ac:chgData name="Francesco Petroni" userId="d530e3de-d358-4bb5-bc07-33528d63a5c1" providerId="ADAL" clId="{5A2518E4-2F2B-4237-87CD-9E46DC00CAEF}" dt="2023-03-02T11:53:02.627" v="2050" actId="12"/>
          <ac:spMkLst>
            <pc:docMk/>
            <pc:sldMk cId="1040872692" sldId="270"/>
            <ac:spMk id="3" creationId="{00000000-0000-0000-0000-000000000000}"/>
          </ac:spMkLst>
        </pc:spChg>
      </pc:sldChg>
      <pc:sldChg chg="add del">
        <pc:chgData name="Francesco Petroni" userId="d530e3de-d358-4bb5-bc07-33528d63a5c1" providerId="ADAL" clId="{5A2518E4-2F2B-4237-87CD-9E46DC00CAEF}" dt="2023-03-02T12:05:17.458" v="2052" actId="2890"/>
        <pc:sldMkLst>
          <pc:docMk/>
          <pc:sldMk cId="2663177811" sldId="271"/>
        </pc:sldMkLst>
      </pc:sldChg>
      <pc:sldChg chg="modSp mod">
        <pc:chgData name="Francesco Petroni" userId="d530e3de-d358-4bb5-bc07-33528d63a5c1" providerId="ADAL" clId="{5A2518E4-2F2B-4237-87CD-9E46DC00CAEF}" dt="2023-03-02T12:20:15.563" v="2301" actId="20577"/>
        <pc:sldMkLst>
          <pc:docMk/>
          <pc:sldMk cId="3844940769" sldId="271"/>
        </pc:sldMkLst>
        <pc:spChg chg="mod">
          <ac:chgData name="Francesco Petroni" userId="d530e3de-d358-4bb5-bc07-33528d63a5c1" providerId="ADAL" clId="{5A2518E4-2F2B-4237-87CD-9E46DC00CAEF}" dt="2023-03-02T12:06:08.997" v="2090" actId="20577"/>
          <ac:spMkLst>
            <pc:docMk/>
            <pc:sldMk cId="3844940769" sldId="271"/>
            <ac:spMk id="2" creationId="{00000000-0000-0000-0000-000000000000}"/>
          </ac:spMkLst>
        </pc:spChg>
        <pc:spChg chg="mod">
          <ac:chgData name="Francesco Petroni" userId="d530e3de-d358-4bb5-bc07-33528d63a5c1" providerId="ADAL" clId="{5A2518E4-2F2B-4237-87CD-9E46DC00CAEF}" dt="2023-03-02T12:20:15.563" v="2301" actId="20577"/>
          <ac:spMkLst>
            <pc:docMk/>
            <pc:sldMk cId="3844940769" sldId="271"/>
            <ac:spMk id="3" creationId="{00000000-0000-0000-0000-000000000000}"/>
          </ac:spMkLst>
        </pc:spChg>
      </pc:sldChg>
      <pc:sldChg chg="modSp add mod">
        <pc:chgData name="Francesco Petroni" userId="d530e3de-d358-4bb5-bc07-33528d63a5c1" providerId="ADAL" clId="{5A2518E4-2F2B-4237-87CD-9E46DC00CAEF}" dt="2023-03-02T18:09:06.150" v="2457" actId="20577"/>
        <pc:sldMkLst>
          <pc:docMk/>
          <pc:sldMk cId="4077754035" sldId="272"/>
        </pc:sldMkLst>
        <pc:spChg chg="mod">
          <ac:chgData name="Francesco Petroni" userId="d530e3de-d358-4bb5-bc07-33528d63a5c1" providerId="ADAL" clId="{5A2518E4-2F2B-4237-87CD-9E46DC00CAEF}" dt="2023-03-02T18:06:21.574" v="2348" actId="20577"/>
          <ac:spMkLst>
            <pc:docMk/>
            <pc:sldMk cId="4077754035" sldId="272"/>
            <ac:spMk id="2" creationId="{00000000-0000-0000-0000-000000000000}"/>
          </ac:spMkLst>
        </pc:spChg>
        <pc:spChg chg="mod">
          <ac:chgData name="Francesco Petroni" userId="d530e3de-d358-4bb5-bc07-33528d63a5c1" providerId="ADAL" clId="{5A2518E4-2F2B-4237-87CD-9E46DC00CAEF}" dt="2023-03-02T18:09:06.150" v="2457" actId="20577"/>
          <ac:spMkLst>
            <pc:docMk/>
            <pc:sldMk cId="4077754035" sldId="272"/>
            <ac:spMk id="3" creationId="{00000000-0000-0000-0000-000000000000}"/>
          </ac:spMkLst>
        </pc:spChg>
      </pc:sldChg>
      <pc:sldChg chg="modSp add mod">
        <pc:chgData name="Francesco Petroni" userId="d530e3de-d358-4bb5-bc07-33528d63a5c1" providerId="ADAL" clId="{5A2518E4-2F2B-4237-87CD-9E46DC00CAEF}" dt="2023-03-02T18:12:37.045" v="2529" actId="255"/>
        <pc:sldMkLst>
          <pc:docMk/>
          <pc:sldMk cId="3538775383" sldId="273"/>
        </pc:sldMkLst>
        <pc:spChg chg="mod">
          <ac:chgData name="Francesco Petroni" userId="d530e3de-d358-4bb5-bc07-33528d63a5c1" providerId="ADAL" clId="{5A2518E4-2F2B-4237-87CD-9E46DC00CAEF}" dt="2023-03-02T18:09:29.426" v="2485" actId="20577"/>
          <ac:spMkLst>
            <pc:docMk/>
            <pc:sldMk cId="3538775383" sldId="273"/>
            <ac:spMk id="2" creationId="{00000000-0000-0000-0000-000000000000}"/>
          </ac:spMkLst>
        </pc:spChg>
        <pc:spChg chg="mod">
          <ac:chgData name="Francesco Petroni" userId="d530e3de-d358-4bb5-bc07-33528d63a5c1" providerId="ADAL" clId="{5A2518E4-2F2B-4237-87CD-9E46DC00CAEF}" dt="2023-03-02T18:12:37.045" v="2529" actId="255"/>
          <ac:spMkLst>
            <pc:docMk/>
            <pc:sldMk cId="3538775383" sldId="273"/>
            <ac:spMk id="3" creationId="{00000000-0000-0000-0000-000000000000}"/>
          </ac:spMkLst>
        </pc:spChg>
      </pc:sldChg>
      <pc:sldChg chg="modSp add mod">
        <pc:chgData name="Francesco Petroni" userId="d530e3de-d358-4bb5-bc07-33528d63a5c1" providerId="ADAL" clId="{5A2518E4-2F2B-4237-87CD-9E46DC00CAEF}" dt="2023-03-02T18:21:58.635" v="2646" actId="255"/>
        <pc:sldMkLst>
          <pc:docMk/>
          <pc:sldMk cId="2938185783" sldId="274"/>
        </pc:sldMkLst>
        <pc:spChg chg="mod">
          <ac:chgData name="Francesco Petroni" userId="d530e3de-d358-4bb5-bc07-33528d63a5c1" providerId="ADAL" clId="{5A2518E4-2F2B-4237-87CD-9E46DC00CAEF}" dt="2023-03-02T18:14:37.545" v="2551" actId="20577"/>
          <ac:spMkLst>
            <pc:docMk/>
            <pc:sldMk cId="2938185783" sldId="274"/>
            <ac:spMk id="2" creationId="{00000000-0000-0000-0000-000000000000}"/>
          </ac:spMkLst>
        </pc:spChg>
        <pc:spChg chg="mod">
          <ac:chgData name="Francesco Petroni" userId="d530e3de-d358-4bb5-bc07-33528d63a5c1" providerId="ADAL" clId="{5A2518E4-2F2B-4237-87CD-9E46DC00CAEF}" dt="2023-03-02T18:21:58.635" v="2646" actId="255"/>
          <ac:spMkLst>
            <pc:docMk/>
            <pc:sldMk cId="2938185783" sldId="274"/>
            <ac:spMk id="3" creationId="{00000000-0000-0000-0000-000000000000}"/>
          </ac:spMkLst>
        </pc:spChg>
      </pc:sldChg>
      <pc:sldChg chg="modSp add mod">
        <pc:chgData name="Francesco Petroni" userId="d530e3de-d358-4bb5-bc07-33528d63a5c1" providerId="ADAL" clId="{5A2518E4-2F2B-4237-87CD-9E46DC00CAEF}" dt="2023-03-03T09:46:08.963" v="2753" actId="20577"/>
        <pc:sldMkLst>
          <pc:docMk/>
          <pc:sldMk cId="4021835501" sldId="275"/>
        </pc:sldMkLst>
        <pc:spChg chg="mod">
          <ac:chgData name="Francesco Petroni" userId="d530e3de-d358-4bb5-bc07-33528d63a5c1" providerId="ADAL" clId="{5A2518E4-2F2B-4237-87CD-9E46DC00CAEF}" dt="2023-03-02T18:31:11.755" v="2705" actId="20577"/>
          <ac:spMkLst>
            <pc:docMk/>
            <pc:sldMk cId="4021835501" sldId="275"/>
            <ac:spMk id="2" creationId="{00000000-0000-0000-0000-000000000000}"/>
          </ac:spMkLst>
        </pc:spChg>
        <pc:spChg chg="mod">
          <ac:chgData name="Francesco Petroni" userId="d530e3de-d358-4bb5-bc07-33528d63a5c1" providerId="ADAL" clId="{5A2518E4-2F2B-4237-87CD-9E46DC00CAEF}" dt="2023-03-03T09:46:08.963" v="2753" actId="20577"/>
          <ac:spMkLst>
            <pc:docMk/>
            <pc:sldMk cId="4021835501" sldId="275"/>
            <ac:spMk id="3" creationId="{00000000-0000-0000-0000-000000000000}"/>
          </ac:spMkLst>
        </pc:spChg>
      </pc:sldChg>
      <pc:sldChg chg="modSp add mod">
        <pc:chgData name="Francesco Petroni" userId="d530e3de-d358-4bb5-bc07-33528d63a5c1" providerId="ADAL" clId="{5A2518E4-2F2B-4237-87CD-9E46DC00CAEF}" dt="2023-03-03T09:49:33.801" v="2802" actId="20577"/>
        <pc:sldMkLst>
          <pc:docMk/>
          <pc:sldMk cId="1208480055" sldId="276"/>
        </pc:sldMkLst>
        <pc:spChg chg="mod">
          <ac:chgData name="Francesco Petroni" userId="d530e3de-d358-4bb5-bc07-33528d63a5c1" providerId="ADAL" clId="{5A2518E4-2F2B-4237-87CD-9E46DC00CAEF}" dt="2023-03-03T09:45:08.711" v="2742" actId="20577"/>
          <ac:spMkLst>
            <pc:docMk/>
            <pc:sldMk cId="1208480055" sldId="276"/>
            <ac:spMk id="2" creationId="{00000000-0000-0000-0000-000000000000}"/>
          </ac:spMkLst>
        </pc:spChg>
        <pc:spChg chg="mod">
          <ac:chgData name="Francesco Petroni" userId="d530e3de-d358-4bb5-bc07-33528d63a5c1" providerId="ADAL" clId="{5A2518E4-2F2B-4237-87CD-9E46DC00CAEF}" dt="2023-03-03T09:49:33.801" v="2802" actId="20577"/>
          <ac:spMkLst>
            <pc:docMk/>
            <pc:sldMk cId="1208480055" sldId="276"/>
            <ac:spMk id="3" creationId="{00000000-0000-0000-0000-000000000000}"/>
          </ac:spMkLst>
        </pc:spChg>
      </pc:sldChg>
      <pc:sldChg chg="modSp add mod">
        <pc:chgData name="Francesco Petroni" userId="d530e3de-d358-4bb5-bc07-33528d63a5c1" providerId="ADAL" clId="{5A2518E4-2F2B-4237-87CD-9E46DC00CAEF}" dt="2023-03-03T09:57:37.270" v="2901" actId="20577"/>
        <pc:sldMkLst>
          <pc:docMk/>
          <pc:sldMk cId="3540070082" sldId="277"/>
        </pc:sldMkLst>
        <pc:spChg chg="mod">
          <ac:chgData name="Francesco Petroni" userId="d530e3de-d358-4bb5-bc07-33528d63a5c1" providerId="ADAL" clId="{5A2518E4-2F2B-4237-87CD-9E46DC00CAEF}" dt="2023-03-03T09:56:37.068" v="2877" actId="20577"/>
          <ac:spMkLst>
            <pc:docMk/>
            <pc:sldMk cId="3540070082" sldId="277"/>
            <ac:spMk id="2" creationId="{00000000-0000-0000-0000-000000000000}"/>
          </ac:spMkLst>
        </pc:spChg>
        <pc:spChg chg="mod">
          <ac:chgData name="Francesco Petroni" userId="d530e3de-d358-4bb5-bc07-33528d63a5c1" providerId="ADAL" clId="{5A2518E4-2F2B-4237-87CD-9E46DC00CAEF}" dt="2023-03-03T09:57:37.270" v="2901" actId="20577"/>
          <ac:spMkLst>
            <pc:docMk/>
            <pc:sldMk cId="3540070082" sldId="277"/>
            <ac:spMk id="3" creationId="{00000000-0000-0000-0000-000000000000}"/>
          </ac:spMkLst>
        </pc:spChg>
      </pc:sldChg>
      <pc:sldChg chg="modSp add mod">
        <pc:chgData name="Francesco Petroni" userId="d530e3de-d358-4bb5-bc07-33528d63a5c1" providerId="ADAL" clId="{5A2518E4-2F2B-4237-87CD-9E46DC00CAEF}" dt="2023-03-03T10:16:01.412" v="3083" actId="20577"/>
        <pc:sldMkLst>
          <pc:docMk/>
          <pc:sldMk cId="90346078" sldId="278"/>
        </pc:sldMkLst>
        <pc:spChg chg="mod">
          <ac:chgData name="Francesco Petroni" userId="d530e3de-d358-4bb5-bc07-33528d63a5c1" providerId="ADAL" clId="{5A2518E4-2F2B-4237-87CD-9E46DC00CAEF}" dt="2023-03-03T10:16:01.412" v="3083" actId="20577"/>
          <ac:spMkLst>
            <pc:docMk/>
            <pc:sldMk cId="90346078" sldId="278"/>
            <ac:spMk id="2" creationId="{00000000-0000-0000-0000-000000000000}"/>
          </ac:spMkLst>
        </pc:spChg>
        <pc:spChg chg="mod">
          <ac:chgData name="Francesco Petroni" userId="d530e3de-d358-4bb5-bc07-33528d63a5c1" providerId="ADAL" clId="{5A2518E4-2F2B-4237-87CD-9E46DC00CAEF}" dt="2023-03-03T10:15:35.887" v="3078" actId="20577"/>
          <ac:spMkLst>
            <pc:docMk/>
            <pc:sldMk cId="90346078" sldId="278"/>
            <ac:spMk id="3" creationId="{00000000-0000-0000-0000-000000000000}"/>
          </ac:spMkLst>
        </pc:spChg>
      </pc:sldChg>
      <pc:sldChg chg="modSp add mod">
        <pc:chgData name="Francesco Petroni" userId="d530e3de-d358-4bb5-bc07-33528d63a5c1" providerId="ADAL" clId="{5A2518E4-2F2B-4237-87CD-9E46DC00CAEF}" dt="2023-03-03T10:14:21.825" v="3070" actId="20577"/>
        <pc:sldMkLst>
          <pc:docMk/>
          <pc:sldMk cId="3431246334" sldId="279"/>
        </pc:sldMkLst>
        <pc:spChg chg="mod">
          <ac:chgData name="Francesco Petroni" userId="d530e3de-d358-4bb5-bc07-33528d63a5c1" providerId="ADAL" clId="{5A2518E4-2F2B-4237-87CD-9E46DC00CAEF}" dt="2023-03-03T10:10:37.341" v="2967" actId="20577"/>
          <ac:spMkLst>
            <pc:docMk/>
            <pc:sldMk cId="3431246334" sldId="279"/>
            <ac:spMk id="2" creationId="{00000000-0000-0000-0000-000000000000}"/>
          </ac:spMkLst>
        </pc:spChg>
        <pc:spChg chg="mod">
          <ac:chgData name="Francesco Petroni" userId="d530e3de-d358-4bb5-bc07-33528d63a5c1" providerId="ADAL" clId="{5A2518E4-2F2B-4237-87CD-9E46DC00CAEF}" dt="2023-03-03T10:14:21.825" v="3070" actId="20577"/>
          <ac:spMkLst>
            <pc:docMk/>
            <pc:sldMk cId="3431246334" sldId="279"/>
            <ac:spMk id="3" creationId="{00000000-0000-0000-0000-000000000000}"/>
          </ac:spMkLst>
        </pc:spChg>
      </pc:sldChg>
      <pc:sldChg chg="modSp add mod">
        <pc:chgData name="Francesco Petroni" userId="d530e3de-d358-4bb5-bc07-33528d63a5c1" providerId="ADAL" clId="{5A2518E4-2F2B-4237-87CD-9E46DC00CAEF}" dt="2023-03-03T10:29:34.686" v="3137" actId="27636"/>
        <pc:sldMkLst>
          <pc:docMk/>
          <pc:sldMk cId="1401411915" sldId="280"/>
        </pc:sldMkLst>
        <pc:spChg chg="mod">
          <ac:chgData name="Francesco Petroni" userId="d530e3de-d358-4bb5-bc07-33528d63a5c1" providerId="ADAL" clId="{5A2518E4-2F2B-4237-87CD-9E46DC00CAEF}" dt="2023-03-03T10:16:10.494" v="3088" actId="20577"/>
          <ac:spMkLst>
            <pc:docMk/>
            <pc:sldMk cId="1401411915" sldId="280"/>
            <ac:spMk id="2" creationId="{00000000-0000-0000-0000-000000000000}"/>
          </ac:spMkLst>
        </pc:spChg>
        <pc:spChg chg="mod">
          <ac:chgData name="Francesco Petroni" userId="d530e3de-d358-4bb5-bc07-33528d63a5c1" providerId="ADAL" clId="{5A2518E4-2F2B-4237-87CD-9E46DC00CAEF}" dt="2023-03-03T10:29:34.686" v="3137" actId="27636"/>
          <ac:spMkLst>
            <pc:docMk/>
            <pc:sldMk cId="1401411915" sldId="280"/>
            <ac:spMk id="3" creationId="{00000000-0000-0000-0000-000000000000}"/>
          </ac:spMkLst>
        </pc:spChg>
      </pc:sldChg>
      <pc:sldChg chg="modSp add mod">
        <pc:chgData name="Francesco Petroni" userId="d530e3de-d358-4bb5-bc07-33528d63a5c1" providerId="ADAL" clId="{5A2518E4-2F2B-4237-87CD-9E46DC00CAEF}" dt="2023-03-03T10:54:02.352" v="3239" actId="20577"/>
        <pc:sldMkLst>
          <pc:docMk/>
          <pc:sldMk cId="1080400346" sldId="281"/>
        </pc:sldMkLst>
        <pc:spChg chg="mod">
          <ac:chgData name="Francesco Petroni" userId="d530e3de-d358-4bb5-bc07-33528d63a5c1" providerId="ADAL" clId="{5A2518E4-2F2B-4237-87CD-9E46DC00CAEF}" dt="2023-03-03T10:52:16.333" v="3195" actId="20577"/>
          <ac:spMkLst>
            <pc:docMk/>
            <pc:sldMk cId="1080400346" sldId="281"/>
            <ac:spMk id="2" creationId="{00000000-0000-0000-0000-000000000000}"/>
          </ac:spMkLst>
        </pc:spChg>
        <pc:spChg chg="mod">
          <ac:chgData name="Francesco Petroni" userId="d530e3de-d358-4bb5-bc07-33528d63a5c1" providerId="ADAL" clId="{5A2518E4-2F2B-4237-87CD-9E46DC00CAEF}" dt="2023-03-03T10:54:02.352" v="3239" actId="20577"/>
          <ac:spMkLst>
            <pc:docMk/>
            <pc:sldMk cId="1080400346" sldId="281"/>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162" y="2130426"/>
            <a:ext cx="10360501" cy="1470025"/>
          </a:xfrm>
        </p:spPr>
        <p:txBody>
          <a:bodyPr/>
          <a:lstStyle/>
          <a:p>
            <a:r>
              <a:rPr lang="it-IT"/>
              <a:t>Fare clic per modificare stile</a:t>
            </a:r>
          </a:p>
        </p:txBody>
      </p:sp>
      <p:sp>
        <p:nvSpPr>
          <p:cNvPr id="3" name="Sottotitolo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73836A0D-FEEF-504A-A21A-F302E3D1E3F0}" type="datetimeFigureOut">
              <a:rPr lang="it-IT" smtClean="0"/>
              <a:t>01/03/2023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633537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3836A0D-FEEF-504A-A21A-F302E3D1E3F0}" type="datetimeFigureOut">
              <a:rPr lang="it-IT" smtClean="0"/>
              <a:t>01/03/2023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69536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2833" y="4406901"/>
            <a:ext cx="10360501"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962833" y="2906713"/>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73836A0D-FEEF-504A-A21A-F302E3D1E3F0}" type="datetimeFigureOut">
              <a:rPr lang="it-IT" smtClean="0"/>
              <a:t>01/03/2023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816522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812589" y="1600201"/>
            <a:ext cx="720960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8225341" y="1600201"/>
            <a:ext cx="720960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73836A0D-FEEF-504A-A21A-F302E3D1E3F0}" type="datetimeFigureOut">
              <a:rPr lang="it-IT" smtClean="0"/>
              <a:t>01/03/2023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023669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441" y="274638"/>
            <a:ext cx="10969943"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73836A0D-FEEF-504A-A21A-F302E3D1E3F0}" type="datetimeFigureOut">
              <a:rPr lang="it-IT" smtClean="0"/>
              <a:t>01/03/2023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520334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73836A0D-FEEF-504A-A21A-F302E3D1E3F0}" type="datetimeFigureOut">
              <a:rPr lang="it-IT" smtClean="0"/>
              <a:t>01/03/2023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89192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3836A0D-FEEF-504A-A21A-F302E3D1E3F0}" type="datetimeFigureOut">
              <a:rPr lang="it-IT" smtClean="0"/>
              <a:t>01/03/2023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888594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442" y="273050"/>
            <a:ext cx="4010039"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3836A0D-FEEF-504A-A21A-F302E3D1E3F0}" type="datetimeFigureOut">
              <a:rPr lang="it-IT" smtClean="0"/>
              <a:t>01/03/2023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015480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095" y="4800600"/>
            <a:ext cx="7313295"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3836A0D-FEEF-504A-A21A-F302E3D1E3F0}" type="datetimeFigureOut">
              <a:rPr lang="it-IT" smtClean="0"/>
              <a:t>01/03/2023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734737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3836A0D-FEEF-504A-A21A-F302E3D1E3F0}" type="datetimeFigureOut">
              <a:rPr lang="it-IT" smtClean="0"/>
              <a:t>01/03/2023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1283646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11780415" y="274639"/>
            <a:ext cx="3654531"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812589" y="274639"/>
            <a:ext cx="1076468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3836A0D-FEEF-504A-A21A-F302E3D1E3F0}" type="datetimeFigureOut">
              <a:rPr lang="it-IT" smtClean="0"/>
              <a:t>01/03/2023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062496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09441" y="274638"/>
            <a:ext cx="10969943"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836A0D-FEEF-504A-A21A-F302E3D1E3F0}" type="datetimeFigureOut">
              <a:rPr lang="it-IT" smtClean="0"/>
              <a:t>01/03/2023</a:t>
            </a:fld>
            <a:endParaRPr lang="it-IT"/>
          </a:p>
        </p:txBody>
      </p:sp>
      <p:sp>
        <p:nvSpPr>
          <p:cNvPr id="5" name="Segnaposto piè di pagina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2138DE-05B9-4441-80DD-FEEF9B58A7EB}" type="slidenum">
              <a:rPr lang="it-IT" smtClean="0"/>
              <a:t>‹N›</a:t>
            </a:fld>
            <a:endParaRPr lang="it-IT"/>
          </a:p>
        </p:txBody>
      </p:sp>
    </p:spTree>
    <p:extLst>
      <p:ext uri="{BB962C8B-B14F-4D97-AF65-F5344CB8AC3E}">
        <p14:creationId xmlns:p14="http://schemas.microsoft.com/office/powerpoint/2010/main" val="3290075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mailto:fpetroni69@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6958743" y="2769213"/>
            <a:ext cx="4683260" cy="2469363"/>
          </a:xfrm>
        </p:spPr>
        <p:txBody>
          <a:bodyPr anchor="t">
            <a:normAutofit/>
          </a:bodyPr>
          <a:lstStyle/>
          <a:p>
            <a:pPr algn="r"/>
            <a:r>
              <a:rPr lang="it-IT" sz="3000" dirty="0"/>
              <a:t>Il tirocinio extracurriculare e curriculare</a:t>
            </a:r>
          </a:p>
        </p:txBody>
      </p:sp>
    </p:spTree>
    <p:extLst>
      <p:ext uri="{BB962C8B-B14F-4D97-AF65-F5344CB8AC3E}">
        <p14:creationId xmlns:p14="http://schemas.microsoft.com/office/powerpoint/2010/main" val="1665247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670572"/>
          </a:xfrm>
        </p:spPr>
        <p:txBody>
          <a:bodyPr anchor="t">
            <a:normAutofit fontScale="90000"/>
          </a:bodyPr>
          <a:lstStyle/>
          <a:p>
            <a:r>
              <a:rPr lang="it-IT" dirty="0"/>
              <a:t>Inquadriamo correttamente la terminologia</a:t>
            </a:r>
          </a:p>
        </p:txBody>
      </p:sp>
      <p:sp>
        <p:nvSpPr>
          <p:cNvPr id="3" name="Segnaposto contenuto 2"/>
          <p:cNvSpPr>
            <a:spLocks noGrp="1"/>
          </p:cNvSpPr>
          <p:nvPr>
            <p:ph idx="1"/>
          </p:nvPr>
        </p:nvSpPr>
        <p:spPr/>
        <p:txBody>
          <a:bodyPr>
            <a:normAutofit fontScale="92500" lnSpcReduction="20000"/>
          </a:bodyPr>
          <a:lstStyle/>
          <a:p>
            <a:pPr marL="0" indent="0">
              <a:buNone/>
            </a:pPr>
            <a:r>
              <a:rPr lang="it-IT" sz="2800" dirty="0"/>
              <a:t>Che differenza c’è tra Tirocinio e Stage? NESSUNA</a:t>
            </a:r>
          </a:p>
          <a:p>
            <a:pPr marL="0" indent="0">
              <a:buNone/>
            </a:pPr>
            <a:r>
              <a:rPr lang="it-IT" sz="2800" dirty="0"/>
              <a:t>Lo stage (parola di origine francese) significa «</a:t>
            </a:r>
            <a:r>
              <a:rPr lang="it-IT" sz="2800" b="0" i="0" dirty="0">
                <a:solidFill>
                  <a:srgbClr val="3E3F3E"/>
                </a:solidFill>
                <a:effectLst/>
                <a:latin typeface="Crimson Text"/>
              </a:rPr>
              <a:t>Periodo, fase d’iniziazione pratica o comunque di addestramento per lo svolgimento di una determinata attività o professione»*</a:t>
            </a:r>
          </a:p>
          <a:p>
            <a:pPr marL="0" indent="0">
              <a:buNone/>
            </a:pPr>
            <a:endParaRPr lang="it-IT" sz="2800" b="0" i="0" dirty="0">
              <a:solidFill>
                <a:srgbClr val="3E3F3E"/>
              </a:solidFill>
              <a:effectLst/>
              <a:latin typeface="Crimson Text"/>
            </a:endParaRPr>
          </a:p>
          <a:p>
            <a:pPr marL="0" indent="0">
              <a:buNone/>
            </a:pPr>
            <a:r>
              <a:rPr lang="it-IT" sz="2800" b="0" i="0" dirty="0">
                <a:solidFill>
                  <a:srgbClr val="3E3F3E"/>
                </a:solidFill>
                <a:effectLst/>
                <a:latin typeface="Crimson Text"/>
              </a:rPr>
              <a:t>Il termine corretto, cosi come viene definito nelle normative italiane, è Tirocinio di tipo:</a:t>
            </a:r>
          </a:p>
          <a:p>
            <a:pPr marL="514350" indent="-514350">
              <a:buFont typeface="+mj-lt"/>
              <a:buAutoNum type="arabicPeriod"/>
            </a:pPr>
            <a:r>
              <a:rPr lang="it-IT" sz="2800" dirty="0">
                <a:solidFill>
                  <a:srgbClr val="3E3F3E"/>
                </a:solidFill>
                <a:latin typeface="Crimson Text"/>
              </a:rPr>
              <a:t>Extracurriculare</a:t>
            </a:r>
          </a:p>
          <a:p>
            <a:pPr marL="514350" indent="-514350">
              <a:buFont typeface="+mj-lt"/>
              <a:buAutoNum type="arabicPeriod"/>
            </a:pPr>
            <a:r>
              <a:rPr lang="it-IT" sz="2800" dirty="0">
                <a:solidFill>
                  <a:srgbClr val="3E3F3E"/>
                </a:solidFill>
                <a:latin typeface="Crimson Text"/>
              </a:rPr>
              <a:t>Curriculare</a:t>
            </a:r>
            <a:endParaRPr lang="it-IT" sz="2800" b="0" i="0" dirty="0">
              <a:solidFill>
                <a:srgbClr val="3E3F3E"/>
              </a:solidFill>
              <a:effectLst/>
              <a:latin typeface="Crimson Text"/>
            </a:endParaRPr>
          </a:p>
          <a:p>
            <a:pPr marL="0" indent="0">
              <a:buNone/>
            </a:pPr>
            <a:endParaRPr lang="it-IT" sz="2800" dirty="0"/>
          </a:p>
          <a:p>
            <a:pPr marL="0" indent="0">
              <a:buNone/>
            </a:pPr>
            <a:r>
              <a:rPr lang="it-IT" sz="2800" dirty="0"/>
              <a:t>Lo stage, quindi, è solo un modo diverso di chiamare il tirocinio</a:t>
            </a:r>
          </a:p>
          <a:p>
            <a:pPr marL="0" indent="0">
              <a:buNone/>
            </a:pPr>
            <a:r>
              <a:rPr lang="it-IT" sz="1050" dirty="0"/>
              <a:t>																					* Fonte Treccani</a:t>
            </a:r>
          </a:p>
        </p:txBody>
      </p:sp>
    </p:spTree>
    <p:extLst>
      <p:ext uri="{BB962C8B-B14F-4D97-AF65-F5344CB8AC3E}">
        <p14:creationId xmlns:p14="http://schemas.microsoft.com/office/powerpoint/2010/main" val="1101562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Le normative che regolano i tirocini extracurriculari</a:t>
            </a:r>
          </a:p>
        </p:txBody>
      </p:sp>
      <p:sp>
        <p:nvSpPr>
          <p:cNvPr id="3" name="Segnaposto contenuto 2"/>
          <p:cNvSpPr>
            <a:spLocks noGrp="1"/>
          </p:cNvSpPr>
          <p:nvPr>
            <p:ph idx="1"/>
          </p:nvPr>
        </p:nvSpPr>
        <p:spPr/>
        <p:txBody>
          <a:bodyPr>
            <a:normAutofit/>
          </a:bodyPr>
          <a:lstStyle/>
          <a:p>
            <a:pPr marL="0" indent="0">
              <a:buNone/>
            </a:pPr>
            <a:r>
              <a:rPr lang="it-IT" sz="2200" dirty="0"/>
              <a:t>La normativa di riferimento dei tirocini è la «Linee guida in materia di tirocini di formazione e orientamento» del 25 maggio 2017 della Conferenza Stato Regioni.</a:t>
            </a:r>
          </a:p>
          <a:p>
            <a:pPr marL="0" indent="0">
              <a:buNone/>
            </a:pPr>
            <a:r>
              <a:rPr lang="it-IT" sz="2200" dirty="0"/>
              <a:t>Le singole Regioni hanno, in seguito, recepito il documento con decreti appositi innestandoli nei loro sistemi regionali di politiche attive del lavoro.</a:t>
            </a:r>
          </a:p>
          <a:p>
            <a:pPr marL="0" indent="0">
              <a:buNone/>
            </a:pPr>
            <a:r>
              <a:rPr lang="it-IT" sz="2200" dirty="0"/>
              <a:t>Oltre a queste normative, le altre fonti di riferimento sono un sistema di </a:t>
            </a:r>
            <a:r>
              <a:rPr lang="it-IT" sz="2200" dirty="0" err="1"/>
              <a:t>faq</a:t>
            </a:r>
            <a:r>
              <a:rPr lang="it-IT" sz="2200" dirty="0"/>
              <a:t> regionali che chiariscono/interpretano le diverse direttive.</a:t>
            </a:r>
          </a:p>
        </p:txBody>
      </p:sp>
    </p:spTree>
    <p:extLst>
      <p:ext uri="{BB962C8B-B14F-4D97-AF65-F5344CB8AC3E}">
        <p14:creationId xmlns:p14="http://schemas.microsoft.com/office/powerpoint/2010/main" val="1039642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Cos’è un tirocinio e a cosa serve</a:t>
            </a:r>
          </a:p>
        </p:txBody>
      </p:sp>
      <p:sp>
        <p:nvSpPr>
          <p:cNvPr id="3" name="Segnaposto contenuto 2"/>
          <p:cNvSpPr>
            <a:spLocks noGrp="1"/>
          </p:cNvSpPr>
          <p:nvPr>
            <p:ph idx="1"/>
          </p:nvPr>
        </p:nvSpPr>
        <p:spPr/>
        <p:txBody>
          <a:bodyPr>
            <a:normAutofit/>
          </a:bodyPr>
          <a:lstStyle/>
          <a:p>
            <a:pPr marL="0" indent="0">
              <a:buNone/>
            </a:pPr>
            <a:r>
              <a:rPr lang="it-IT" sz="2200" dirty="0"/>
              <a:t>Il tirocinio extracurriculare, detto anche stage, è uno strumento di politica attiva con l’obiettivo di accrescere  le competenze professionali, acquisirne nuove e favorire l’ingresso nel mondo del lavoro del tirocinante.</a:t>
            </a:r>
            <a:br>
              <a:rPr lang="it-IT" sz="2200" dirty="0"/>
            </a:br>
            <a:br>
              <a:rPr lang="it-IT" sz="2200" dirty="0"/>
            </a:br>
            <a:br>
              <a:rPr lang="it-IT" sz="2200" dirty="0"/>
            </a:br>
            <a:r>
              <a:rPr lang="it-IT" sz="2200" dirty="0"/>
              <a:t>Lo stage non rappresenta un rapporto di lavoro, ma un momento utile a orientarsi nelle scelte professionali secondo le disposizioni specifiche delle varie Regioni presso cui si svolge il tirocinio.</a:t>
            </a:r>
          </a:p>
        </p:txBody>
      </p:sp>
    </p:spTree>
    <p:extLst>
      <p:ext uri="{BB962C8B-B14F-4D97-AF65-F5344CB8AC3E}">
        <p14:creationId xmlns:p14="http://schemas.microsoft.com/office/powerpoint/2010/main" val="2261834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I soggetti che agiscono nei tirocini</a:t>
            </a:r>
          </a:p>
        </p:txBody>
      </p:sp>
      <p:sp>
        <p:nvSpPr>
          <p:cNvPr id="3" name="Segnaposto contenuto 2"/>
          <p:cNvSpPr>
            <a:spLocks noGrp="1"/>
          </p:cNvSpPr>
          <p:nvPr>
            <p:ph idx="1"/>
          </p:nvPr>
        </p:nvSpPr>
        <p:spPr/>
        <p:txBody>
          <a:bodyPr>
            <a:normAutofit/>
          </a:bodyPr>
          <a:lstStyle/>
          <a:p>
            <a:r>
              <a:rPr lang="it-IT" sz="2200" dirty="0"/>
              <a:t>I soggetti Promotori</a:t>
            </a:r>
          </a:p>
          <a:p>
            <a:r>
              <a:rPr lang="it-IT" sz="2200" dirty="0"/>
              <a:t>I soggetti Ospitanti</a:t>
            </a:r>
          </a:p>
          <a:p>
            <a:r>
              <a:rPr lang="it-IT" sz="2200" dirty="0"/>
              <a:t>I Tirocinanti</a:t>
            </a:r>
          </a:p>
        </p:txBody>
      </p:sp>
    </p:spTree>
    <p:extLst>
      <p:ext uri="{BB962C8B-B14F-4D97-AF65-F5344CB8AC3E}">
        <p14:creationId xmlns:p14="http://schemas.microsoft.com/office/powerpoint/2010/main" val="500182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I soggetti Promotori</a:t>
            </a:r>
          </a:p>
        </p:txBody>
      </p:sp>
      <p:sp>
        <p:nvSpPr>
          <p:cNvPr id="3" name="Segnaposto contenuto 2"/>
          <p:cNvSpPr>
            <a:spLocks noGrp="1"/>
          </p:cNvSpPr>
          <p:nvPr>
            <p:ph idx="1"/>
          </p:nvPr>
        </p:nvSpPr>
        <p:spPr>
          <a:xfrm>
            <a:off x="609440" y="1166018"/>
            <a:ext cx="10969943" cy="4525963"/>
          </a:xfrm>
        </p:spPr>
        <p:txBody>
          <a:bodyPr>
            <a:normAutofit lnSpcReduction="10000"/>
          </a:bodyPr>
          <a:lstStyle/>
          <a:p>
            <a:pPr marL="0" indent="0">
              <a:buNone/>
            </a:pPr>
            <a:r>
              <a:rPr lang="it-IT" dirty="0"/>
              <a:t>Possono essere soggetti Promotori:</a:t>
            </a:r>
          </a:p>
          <a:p>
            <a:r>
              <a:rPr lang="it-IT" sz="2200" dirty="0"/>
              <a:t>I Servizi per l’impiego</a:t>
            </a:r>
          </a:p>
          <a:p>
            <a:r>
              <a:rPr lang="it-IT" sz="2200" dirty="0"/>
              <a:t>Le Università</a:t>
            </a:r>
          </a:p>
          <a:p>
            <a:r>
              <a:rPr lang="it-IT" sz="2200" dirty="0"/>
              <a:t>Le Scuole</a:t>
            </a:r>
          </a:p>
          <a:p>
            <a:r>
              <a:rPr lang="it-IT" sz="2200" dirty="0"/>
              <a:t>Gli ITS</a:t>
            </a:r>
          </a:p>
          <a:p>
            <a:r>
              <a:rPr lang="it-IT" sz="2200" dirty="0"/>
              <a:t>I CFP</a:t>
            </a:r>
          </a:p>
          <a:p>
            <a:r>
              <a:rPr lang="it-IT" sz="2200" dirty="0"/>
              <a:t>Le comunità terapeutiche, le cooperative sociali purché iscritte negli appositi albi regionali</a:t>
            </a:r>
          </a:p>
          <a:p>
            <a:r>
              <a:rPr lang="it-IT" sz="2200" dirty="0"/>
              <a:t>I SIL per disabili</a:t>
            </a:r>
          </a:p>
          <a:p>
            <a:r>
              <a:rPr lang="it-IT" sz="2200" dirty="0"/>
              <a:t>Le istituzioni formative private, diverse da quelle indicate in precedenza, autorizzate regionali</a:t>
            </a:r>
          </a:p>
          <a:p>
            <a:r>
              <a:rPr lang="it-IT" sz="2200" dirty="0"/>
              <a:t>Autorizzati nazionali ai sensi della 150/2015 ovvero accreditati ai servizi al lavoro</a:t>
            </a:r>
          </a:p>
          <a:p>
            <a:r>
              <a:rPr lang="it-IT" sz="2200" dirty="0" err="1"/>
              <a:t>Anpal</a:t>
            </a:r>
            <a:endParaRPr lang="it-IT" sz="2200" dirty="0"/>
          </a:p>
          <a:p>
            <a:endParaRPr lang="it-IT" dirty="0"/>
          </a:p>
          <a:p>
            <a:pPr marL="0" indent="0">
              <a:buNone/>
            </a:pPr>
            <a:endParaRPr lang="it-IT" dirty="0"/>
          </a:p>
        </p:txBody>
      </p:sp>
    </p:spTree>
    <p:extLst>
      <p:ext uri="{BB962C8B-B14F-4D97-AF65-F5344CB8AC3E}">
        <p14:creationId xmlns:p14="http://schemas.microsoft.com/office/powerpoint/2010/main" val="3589395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I soggetti Ospitanti -1</a:t>
            </a:r>
          </a:p>
        </p:txBody>
      </p:sp>
      <p:sp>
        <p:nvSpPr>
          <p:cNvPr id="3" name="Segnaposto contenuto 2"/>
          <p:cNvSpPr>
            <a:spLocks noGrp="1"/>
          </p:cNvSpPr>
          <p:nvPr>
            <p:ph idx="1"/>
          </p:nvPr>
        </p:nvSpPr>
        <p:spPr>
          <a:xfrm>
            <a:off x="609440" y="1166018"/>
            <a:ext cx="10969943" cy="4525963"/>
          </a:xfrm>
        </p:spPr>
        <p:txBody>
          <a:bodyPr>
            <a:normAutofit fontScale="70000" lnSpcReduction="20000"/>
          </a:bodyPr>
          <a:lstStyle/>
          <a:p>
            <a:pPr marL="0" indent="0">
              <a:buNone/>
            </a:pPr>
            <a:r>
              <a:rPr lang="it-IT" dirty="0"/>
              <a:t>Può essere soggetto Ospitante qualsiasi soggetto, persona fisica o giuridica, di natura pubblica o privata presso il quale viene realizzato il tirocinio.</a:t>
            </a:r>
          </a:p>
          <a:p>
            <a:pPr marL="0" indent="0">
              <a:buNone/>
            </a:pPr>
            <a:r>
              <a:rPr lang="it-IT" dirty="0"/>
              <a:t>Il soggetto Ospitante:</a:t>
            </a:r>
          </a:p>
          <a:p>
            <a:r>
              <a:rPr lang="it-IT" dirty="0"/>
              <a:t>deve essere in regola con la normativa sulla salute e sicurezza sui luoghi di lavoro;</a:t>
            </a:r>
          </a:p>
          <a:p>
            <a:r>
              <a:rPr lang="it-IT" dirty="0"/>
              <a:t>deve essere in regola con la normativa sulle assunzioni obbligatorie per i disabili;</a:t>
            </a:r>
          </a:p>
          <a:p>
            <a:r>
              <a:rPr lang="it-IT" dirty="0"/>
              <a:t>non deve avere procedure di </a:t>
            </a:r>
            <a:r>
              <a:rPr lang="it-IT" dirty="0" err="1"/>
              <a:t>Cig</a:t>
            </a:r>
            <a:r>
              <a:rPr lang="it-IT" dirty="0"/>
              <a:t> straordinaria o in deroga in corso per attività equivalenti a quelle del tirocinio, nella medesima unità operativa, salvo il caso in cui ci siano accordi con le organizzazioni sindacali che prevedono tale possibilità - Il soggetto ospitante ha comunque la possibilità di attivare tirocini qualora abbia in corso contratti di solidarietà di tipo espansivo;</a:t>
            </a:r>
          </a:p>
          <a:p>
            <a:r>
              <a:rPr lang="it-IT" dirty="0"/>
              <a:t>non deve avere in corso procedure concorsuali, salvo il caso in cui ci siano accordi con le organizzazioni sindacali che prevedono tale possibilità;</a:t>
            </a:r>
          </a:p>
          <a:p>
            <a:r>
              <a:rPr lang="it-IT" dirty="0"/>
              <a:t>qualora sia un professionista abilitato o qualificato all’esercizio di professioni regolamentate, non può attivare tirocini per attività tipiche ovvero riservate alla professione;</a:t>
            </a:r>
          </a:p>
          <a:p>
            <a:endParaRPr lang="it-IT" dirty="0"/>
          </a:p>
          <a:p>
            <a:pPr marL="0" indent="0">
              <a:buNone/>
            </a:pPr>
            <a:endParaRPr lang="it-IT" dirty="0"/>
          </a:p>
        </p:txBody>
      </p:sp>
    </p:spTree>
    <p:extLst>
      <p:ext uri="{BB962C8B-B14F-4D97-AF65-F5344CB8AC3E}">
        <p14:creationId xmlns:p14="http://schemas.microsoft.com/office/powerpoint/2010/main" val="967893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I soggetti Ospitanti - 2</a:t>
            </a:r>
          </a:p>
        </p:txBody>
      </p:sp>
      <p:sp>
        <p:nvSpPr>
          <p:cNvPr id="3" name="Segnaposto contenuto 2"/>
          <p:cNvSpPr>
            <a:spLocks noGrp="1"/>
          </p:cNvSpPr>
          <p:nvPr>
            <p:ph idx="1"/>
          </p:nvPr>
        </p:nvSpPr>
        <p:spPr>
          <a:xfrm>
            <a:off x="609440" y="1166018"/>
            <a:ext cx="10969943" cy="4525963"/>
          </a:xfrm>
        </p:spPr>
        <p:txBody>
          <a:bodyPr>
            <a:normAutofit fontScale="92500" lnSpcReduction="10000"/>
          </a:bodyPr>
          <a:lstStyle/>
          <a:p>
            <a:pPr marL="0" indent="0">
              <a:buNone/>
            </a:pPr>
            <a:r>
              <a:rPr lang="it-IT" sz="2400" dirty="0"/>
              <a:t>Il soggetto Ospitante:</a:t>
            </a:r>
          </a:p>
          <a:p>
            <a:r>
              <a:rPr lang="it-IT" sz="2400" dirty="0"/>
              <a:t>non può fungere, in relazione ad uno stesso tirocinio, da soggetto promotore e da soggetto ospitante;</a:t>
            </a:r>
          </a:p>
          <a:p>
            <a:r>
              <a:rPr lang="it-IT" sz="2400" dirty="0"/>
              <a:t>non può attivare tirocini che prevedono attività equivalenti a quelle per le quali ha effettuato, nella medesima unità operativa e nei 12 mesi precedenti: </a:t>
            </a:r>
          </a:p>
          <a:p>
            <a:pPr marL="0" indent="0">
              <a:buNone/>
            </a:pPr>
            <a:r>
              <a:rPr lang="it-IT" sz="2400" dirty="0"/>
              <a:t>		- licenziamento per giustificato motivo oggettivo;</a:t>
            </a:r>
          </a:p>
          <a:p>
            <a:pPr marL="0" indent="0">
              <a:buNone/>
            </a:pPr>
            <a:r>
              <a:rPr lang="it-IT" sz="2400" dirty="0"/>
              <a:t>		- licenziamenti collettivi;</a:t>
            </a:r>
          </a:p>
          <a:p>
            <a:pPr marL="0" indent="0">
              <a:buNone/>
            </a:pPr>
            <a:r>
              <a:rPr lang="it-IT" sz="2400" dirty="0"/>
              <a:t>		- licenziamento per superamento del periodo di comporto;</a:t>
            </a:r>
          </a:p>
          <a:p>
            <a:pPr marL="0" indent="0">
              <a:buNone/>
            </a:pPr>
            <a:r>
              <a:rPr lang="it-IT" sz="2400" dirty="0"/>
              <a:t>		- licenziamento per mancato superamento del periodo di prova; </a:t>
            </a:r>
          </a:p>
          <a:p>
            <a:pPr marL="0" indent="0">
              <a:buNone/>
            </a:pPr>
            <a:r>
              <a:rPr lang="it-IT" sz="2400" dirty="0"/>
              <a:t>		- licenziamento per fine appalto</a:t>
            </a:r>
          </a:p>
          <a:p>
            <a:pPr marL="0" indent="0">
              <a:buNone/>
            </a:pPr>
            <a:r>
              <a:rPr lang="it-IT" sz="2400" dirty="0"/>
              <a:t>		- risoluzione del rapporto di apprendistato per volontà del datore di lavoro, al termine 		del periodo formativo.</a:t>
            </a:r>
          </a:p>
          <a:p>
            <a:pPr marL="0" indent="0">
              <a:buNone/>
            </a:pPr>
            <a:endParaRPr lang="it-IT" dirty="0"/>
          </a:p>
          <a:p>
            <a:endParaRPr lang="it-IT" dirty="0"/>
          </a:p>
          <a:p>
            <a:pPr marL="0" indent="0">
              <a:buNone/>
            </a:pPr>
            <a:endParaRPr lang="it-IT" dirty="0"/>
          </a:p>
        </p:txBody>
      </p:sp>
    </p:spTree>
    <p:extLst>
      <p:ext uri="{BB962C8B-B14F-4D97-AF65-F5344CB8AC3E}">
        <p14:creationId xmlns:p14="http://schemas.microsoft.com/office/powerpoint/2010/main" val="1040872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I tirocinanti</a:t>
            </a:r>
          </a:p>
        </p:txBody>
      </p:sp>
      <p:sp>
        <p:nvSpPr>
          <p:cNvPr id="3" name="Segnaposto contenuto 2"/>
          <p:cNvSpPr>
            <a:spLocks noGrp="1"/>
          </p:cNvSpPr>
          <p:nvPr>
            <p:ph idx="1"/>
          </p:nvPr>
        </p:nvSpPr>
        <p:spPr>
          <a:xfrm>
            <a:off x="609440" y="1166018"/>
            <a:ext cx="10969943" cy="4525963"/>
          </a:xfrm>
        </p:spPr>
        <p:txBody>
          <a:bodyPr>
            <a:normAutofit fontScale="92500"/>
          </a:bodyPr>
          <a:lstStyle/>
          <a:p>
            <a:pPr>
              <a:buAutoNum type="alphaLcParenR"/>
            </a:pPr>
            <a:r>
              <a:rPr lang="it-IT" sz="2200" dirty="0"/>
              <a:t>soggetti in stato di disoccupazione, compresi coloro che hanno completato i percorsi di istruzione secondaria superiore e terziaria;</a:t>
            </a:r>
          </a:p>
          <a:p>
            <a:pPr>
              <a:buAutoNum type="alphaLcParenR"/>
            </a:pPr>
            <a:r>
              <a:rPr lang="it-IT" sz="2200" dirty="0"/>
              <a:t>lavoratori beneficiari di strumenti di sostegno al reddito, in costanza di rapporto di lavoro; </a:t>
            </a:r>
          </a:p>
          <a:p>
            <a:pPr>
              <a:buAutoNum type="alphaLcParenR"/>
            </a:pPr>
            <a:r>
              <a:rPr lang="it-IT" sz="2200" dirty="0"/>
              <a:t>lavoratori a rischio di disoccupazione; d) soggetti già occupati che siano in cerca di altra occupazione; </a:t>
            </a:r>
          </a:p>
          <a:p>
            <a:pPr>
              <a:buAutoNum type="alphaLcParenR"/>
            </a:pPr>
            <a:r>
              <a:rPr lang="it-IT" sz="2200" dirty="0"/>
              <a:t>soggetti disabili e svantaggiati: </a:t>
            </a:r>
          </a:p>
          <a:p>
            <a:pPr marL="0" indent="0">
              <a:buNone/>
            </a:pPr>
            <a:r>
              <a:rPr lang="it-IT" sz="2200" dirty="0"/>
              <a:t>	- disabili;</a:t>
            </a:r>
          </a:p>
          <a:p>
            <a:pPr marL="0" indent="0">
              <a:buNone/>
            </a:pPr>
            <a:r>
              <a:rPr lang="it-IT" sz="2200" dirty="0"/>
              <a:t>	- persone svantaggiate;</a:t>
            </a:r>
          </a:p>
          <a:p>
            <a:pPr marL="0" indent="0">
              <a:buNone/>
            </a:pPr>
            <a:r>
              <a:rPr lang="it-IT" sz="2200" dirty="0"/>
              <a:t>	- richiedenti proiezione internazionale e titolari di status di rifugiato e di protezione sussidiaria;</a:t>
            </a:r>
          </a:p>
          <a:p>
            <a:pPr marL="0" indent="0">
              <a:buNone/>
            </a:pPr>
            <a:r>
              <a:rPr lang="it-IT" sz="2200" dirty="0"/>
              <a:t>	- vittime di violenza e di grave sfruttamento da parte delle organizzazioni criminali e soggetti titolari 	   di permesso di soggiorno rilasciato per motivi umanitari;</a:t>
            </a:r>
          </a:p>
          <a:p>
            <a:pPr marL="0" indent="0">
              <a:buNone/>
            </a:pPr>
            <a:r>
              <a:rPr lang="it-IT" sz="2200" dirty="0"/>
              <a:t>	- vittime di tratta</a:t>
            </a:r>
          </a:p>
          <a:p>
            <a:endParaRPr lang="it-IT" dirty="0"/>
          </a:p>
          <a:p>
            <a:pPr marL="0" indent="0">
              <a:buNone/>
            </a:pPr>
            <a:endParaRPr lang="it-IT" dirty="0"/>
          </a:p>
        </p:txBody>
      </p:sp>
    </p:spTree>
    <p:extLst>
      <p:ext uri="{BB962C8B-B14F-4D97-AF65-F5344CB8AC3E}">
        <p14:creationId xmlns:p14="http://schemas.microsoft.com/office/powerpoint/2010/main" val="3431246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La durata dei tirocini</a:t>
            </a:r>
          </a:p>
        </p:txBody>
      </p:sp>
      <p:sp>
        <p:nvSpPr>
          <p:cNvPr id="3" name="Segnaposto contenuto 2"/>
          <p:cNvSpPr>
            <a:spLocks noGrp="1"/>
          </p:cNvSpPr>
          <p:nvPr>
            <p:ph idx="1"/>
          </p:nvPr>
        </p:nvSpPr>
        <p:spPr>
          <a:xfrm>
            <a:off x="609440" y="1166018"/>
            <a:ext cx="10969943" cy="4525963"/>
          </a:xfrm>
        </p:spPr>
        <p:txBody>
          <a:bodyPr>
            <a:normAutofit/>
          </a:bodyPr>
          <a:lstStyle/>
          <a:p>
            <a:pPr marL="0" indent="0">
              <a:buNone/>
            </a:pPr>
            <a:r>
              <a:rPr lang="it-IT" sz="2200" dirty="0"/>
              <a:t>La durata del tirocinio deve essere congrua rispetto agli obiettivi formativi da conseguire (specificati indicati all’interno del PF) e, comunque, non deve superare i 12 mesi.</a:t>
            </a:r>
          </a:p>
          <a:p>
            <a:pPr marL="0" indent="0">
              <a:buNone/>
            </a:pPr>
            <a:r>
              <a:rPr lang="it-IT" sz="2200" dirty="0"/>
              <a:t>Unica eccezione riguarda i tirocini promossi nei confronti dei soggetti disabili e svantaggiati, per i quali la durata complessiva potrà arrivare a 24 mesi. </a:t>
            </a:r>
          </a:p>
          <a:p>
            <a:pPr marL="0" indent="0">
              <a:buNone/>
            </a:pPr>
            <a:r>
              <a:rPr lang="it-IT" sz="2200" dirty="0"/>
              <a:t>Rispetto alle Linee guida del 2013, aumenta la durata dei Tirocini formativi e di orientamento per i giovani neodiplomati o neolaureati che passa da 6 a 12 mesi.</a:t>
            </a:r>
          </a:p>
          <a:p>
            <a:pPr marL="0" indent="0">
              <a:buNone/>
            </a:pPr>
            <a:endParaRPr lang="it-IT" sz="2200" dirty="0"/>
          </a:p>
          <a:p>
            <a:pPr marL="0" indent="0">
              <a:buNone/>
            </a:pPr>
            <a:r>
              <a:rPr lang="it-IT" sz="2200" dirty="0"/>
              <a:t>Ad oggi le uniche regioni che permettono il tirocinio sino a 12 mesi sono: Lombardia, Liguria, Toscana, Abruzzo, Campania e Sicilia. Puglia permette una proroga di max 30 gg.</a:t>
            </a:r>
          </a:p>
          <a:p>
            <a:pPr marL="0" indent="0">
              <a:buNone/>
            </a:pPr>
            <a:endParaRPr lang="it-IT" sz="2200" dirty="0"/>
          </a:p>
          <a:p>
            <a:pPr marL="0" indent="0">
              <a:buNone/>
            </a:pPr>
            <a:endParaRPr lang="it-IT" sz="2200" dirty="0"/>
          </a:p>
          <a:p>
            <a:endParaRPr lang="it-IT" dirty="0"/>
          </a:p>
          <a:p>
            <a:pPr marL="0" indent="0">
              <a:buNone/>
            </a:pPr>
            <a:endParaRPr lang="it-IT" dirty="0"/>
          </a:p>
        </p:txBody>
      </p:sp>
    </p:spTree>
    <p:extLst>
      <p:ext uri="{BB962C8B-B14F-4D97-AF65-F5344CB8AC3E}">
        <p14:creationId xmlns:p14="http://schemas.microsoft.com/office/powerpoint/2010/main" val="3844940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I documenti dei tirocini</a:t>
            </a:r>
          </a:p>
        </p:txBody>
      </p:sp>
      <p:sp>
        <p:nvSpPr>
          <p:cNvPr id="3" name="Segnaposto contenuto 2"/>
          <p:cNvSpPr>
            <a:spLocks noGrp="1"/>
          </p:cNvSpPr>
          <p:nvPr>
            <p:ph idx="1"/>
          </p:nvPr>
        </p:nvSpPr>
        <p:spPr>
          <a:xfrm>
            <a:off x="609440" y="1166018"/>
            <a:ext cx="10969943" cy="4525963"/>
          </a:xfrm>
        </p:spPr>
        <p:txBody>
          <a:bodyPr>
            <a:normAutofit/>
          </a:bodyPr>
          <a:lstStyle/>
          <a:p>
            <a:r>
              <a:rPr lang="it-IT" sz="2200" dirty="0"/>
              <a:t>La convenzione di tirocinio</a:t>
            </a:r>
          </a:p>
          <a:p>
            <a:r>
              <a:rPr lang="it-IT" sz="2200" dirty="0"/>
              <a:t>Il progetto formativo</a:t>
            </a:r>
          </a:p>
          <a:p>
            <a:r>
              <a:rPr lang="it-IT" sz="2200" dirty="0"/>
              <a:t>Il dossier individuale</a:t>
            </a:r>
          </a:p>
          <a:p>
            <a:r>
              <a:rPr lang="it-IT" sz="2200" dirty="0"/>
              <a:t>L’attestazione di partecipazione</a:t>
            </a:r>
          </a:p>
          <a:p>
            <a:pPr marL="0" indent="0">
              <a:buNone/>
            </a:pPr>
            <a:endParaRPr lang="it-IT" sz="2200" dirty="0"/>
          </a:p>
          <a:p>
            <a:pPr marL="0" indent="0">
              <a:buNone/>
            </a:pPr>
            <a:endParaRPr lang="it-IT" sz="2200" dirty="0"/>
          </a:p>
          <a:p>
            <a:endParaRPr lang="it-IT" dirty="0"/>
          </a:p>
          <a:p>
            <a:pPr marL="0" indent="0">
              <a:buNone/>
            </a:pPr>
            <a:endParaRPr lang="it-IT" dirty="0"/>
          </a:p>
        </p:txBody>
      </p:sp>
    </p:spTree>
    <p:extLst>
      <p:ext uri="{BB962C8B-B14F-4D97-AF65-F5344CB8AC3E}">
        <p14:creationId xmlns:p14="http://schemas.microsoft.com/office/powerpoint/2010/main" val="4077754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La convenzione di tirocinio</a:t>
            </a:r>
          </a:p>
        </p:txBody>
      </p:sp>
      <p:sp>
        <p:nvSpPr>
          <p:cNvPr id="3" name="Segnaposto contenuto 2"/>
          <p:cNvSpPr>
            <a:spLocks noGrp="1"/>
          </p:cNvSpPr>
          <p:nvPr>
            <p:ph idx="1"/>
          </p:nvPr>
        </p:nvSpPr>
        <p:spPr>
          <a:xfrm>
            <a:off x="609440" y="1166018"/>
            <a:ext cx="10969943" cy="4525963"/>
          </a:xfrm>
        </p:spPr>
        <p:txBody>
          <a:bodyPr>
            <a:normAutofit/>
          </a:bodyPr>
          <a:lstStyle/>
          <a:p>
            <a:pPr marL="0" indent="0">
              <a:buNone/>
            </a:pPr>
            <a:r>
              <a:rPr lang="it-IT" sz="2200" dirty="0"/>
              <a:t>La convenzione di tirocinio prevede le seguenti sezioni: </a:t>
            </a:r>
          </a:p>
          <a:p>
            <a:pPr marL="0" indent="0">
              <a:buNone/>
            </a:pPr>
            <a:r>
              <a:rPr lang="it-IT" sz="2200" dirty="0"/>
              <a:t>• obblighi del soggetto promotore e del soggetto ospitante; </a:t>
            </a:r>
          </a:p>
          <a:p>
            <a:pPr marL="0" indent="0">
              <a:buNone/>
            </a:pPr>
            <a:r>
              <a:rPr lang="it-IT" sz="2200" dirty="0"/>
              <a:t>• modalità di attivazione; </a:t>
            </a:r>
          </a:p>
          <a:p>
            <a:pPr marL="0" indent="0">
              <a:buNone/>
            </a:pPr>
            <a:r>
              <a:rPr lang="it-IT" sz="2200" dirty="0"/>
              <a:t>• valutazione e attestazione degli apprendimenti; </a:t>
            </a:r>
          </a:p>
          <a:p>
            <a:pPr marL="0" indent="0">
              <a:buNone/>
            </a:pPr>
            <a:r>
              <a:rPr lang="it-IT" sz="2200" dirty="0"/>
              <a:t>• monitoraggio; </a:t>
            </a:r>
          </a:p>
          <a:p>
            <a:pPr marL="0" indent="0">
              <a:buNone/>
            </a:pPr>
            <a:r>
              <a:rPr lang="it-IT" sz="2200" dirty="0"/>
              <a:t>• decorrenza e durata della convenzione.</a:t>
            </a:r>
          </a:p>
          <a:p>
            <a:pPr marL="0" indent="0">
              <a:buNone/>
            </a:pPr>
            <a:endParaRPr lang="it-IT" sz="2200" dirty="0"/>
          </a:p>
          <a:p>
            <a:endParaRPr lang="it-IT" dirty="0"/>
          </a:p>
          <a:p>
            <a:pPr marL="0" indent="0">
              <a:buNone/>
            </a:pPr>
            <a:endParaRPr lang="it-IT" dirty="0"/>
          </a:p>
        </p:txBody>
      </p:sp>
    </p:spTree>
    <p:extLst>
      <p:ext uri="{BB962C8B-B14F-4D97-AF65-F5344CB8AC3E}">
        <p14:creationId xmlns:p14="http://schemas.microsoft.com/office/powerpoint/2010/main" val="3538775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Il progetto formativo</a:t>
            </a:r>
          </a:p>
        </p:txBody>
      </p:sp>
      <p:sp>
        <p:nvSpPr>
          <p:cNvPr id="3" name="Segnaposto contenuto 2"/>
          <p:cNvSpPr>
            <a:spLocks noGrp="1"/>
          </p:cNvSpPr>
          <p:nvPr>
            <p:ph idx="1"/>
          </p:nvPr>
        </p:nvSpPr>
        <p:spPr>
          <a:xfrm>
            <a:off x="609440" y="1166018"/>
            <a:ext cx="10969943" cy="4525963"/>
          </a:xfrm>
        </p:spPr>
        <p:txBody>
          <a:bodyPr>
            <a:normAutofit/>
          </a:bodyPr>
          <a:lstStyle/>
          <a:p>
            <a:pPr marL="0" indent="0">
              <a:buNone/>
            </a:pPr>
            <a:r>
              <a:rPr lang="it-IT" sz="2200" dirty="0"/>
              <a:t>Il  Piano formativo, il cui format è stato predisposto, ed è presente, nell’Accordo Stato-Regioni, contiene:</a:t>
            </a:r>
          </a:p>
          <a:p>
            <a:pPr marL="0" indent="0">
              <a:buNone/>
            </a:pPr>
            <a:r>
              <a:rPr lang="it-IT" sz="2200" dirty="0"/>
              <a:t>• la durata, con l’indicazione delle ore giornaliere e settimanali; </a:t>
            </a:r>
          </a:p>
          <a:p>
            <a:pPr marL="0" indent="0">
              <a:buNone/>
            </a:pPr>
            <a:r>
              <a:rPr lang="it-IT" sz="2200" dirty="0"/>
              <a:t>• l’indennità di partecipazione; </a:t>
            </a:r>
          </a:p>
          <a:p>
            <a:pPr marL="0" indent="0">
              <a:buNone/>
            </a:pPr>
            <a:r>
              <a:rPr lang="it-IT" sz="2200" dirty="0"/>
              <a:t>• le garanzie assicurative Inail e RC; </a:t>
            </a:r>
          </a:p>
          <a:p>
            <a:pPr marL="0" indent="0">
              <a:buNone/>
            </a:pPr>
            <a:r>
              <a:rPr lang="it-IT" sz="2200" dirty="0"/>
              <a:t>• le attività previste come oggetto del tirocinio, con riferimento alle aree di attività contenute nell’ambito della classificazione dei Settori economico-professionali;</a:t>
            </a:r>
          </a:p>
          <a:p>
            <a:pPr marL="0" indent="0">
              <a:buNone/>
            </a:pPr>
            <a:r>
              <a:rPr lang="it-IT" sz="2200" dirty="0"/>
              <a:t>• I riferimenti alla formazione obbligatoria</a:t>
            </a:r>
          </a:p>
          <a:p>
            <a:pPr marL="0" indent="0">
              <a:buNone/>
            </a:pPr>
            <a:endParaRPr lang="it-IT" sz="2200" dirty="0"/>
          </a:p>
          <a:p>
            <a:endParaRPr lang="it-IT" dirty="0"/>
          </a:p>
          <a:p>
            <a:pPr marL="0" indent="0">
              <a:buNone/>
            </a:pPr>
            <a:endParaRPr lang="it-IT" dirty="0"/>
          </a:p>
        </p:txBody>
      </p:sp>
    </p:spTree>
    <p:extLst>
      <p:ext uri="{BB962C8B-B14F-4D97-AF65-F5344CB8AC3E}">
        <p14:creationId xmlns:p14="http://schemas.microsoft.com/office/powerpoint/2010/main" val="2938185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Il dossier individuale e l’attestato di partecipazione</a:t>
            </a:r>
          </a:p>
        </p:txBody>
      </p:sp>
      <p:sp>
        <p:nvSpPr>
          <p:cNvPr id="3" name="Segnaposto contenuto 2"/>
          <p:cNvSpPr>
            <a:spLocks noGrp="1"/>
          </p:cNvSpPr>
          <p:nvPr>
            <p:ph idx="1"/>
          </p:nvPr>
        </p:nvSpPr>
        <p:spPr>
          <a:xfrm>
            <a:off x="609440" y="1166018"/>
            <a:ext cx="10969943" cy="4525963"/>
          </a:xfrm>
        </p:spPr>
        <p:txBody>
          <a:bodyPr>
            <a:normAutofit/>
          </a:bodyPr>
          <a:lstStyle/>
          <a:p>
            <a:pPr marL="0" indent="0">
              <a:buNone/>
            </a:pPr>
            <a:endParaRPr lang="it-IT" sz="2200" dirty="0"/>
          </a:p>
          <a:p>
            <a:r>
              <a:rPr lang="it-IT" sz="2400" dirty="0"/>
              <a:t>Al termine del tirocinio, sulla base del </a:t>
            </a:r>
            <a:r>
              <a:rPr lang="it-IT" sz="2400" dirty="0" err="1"/>
              <a:t>Pf</a:t>
            </a:r>
            <a:r>
              <a:rPr lang="it-IT" sz="2400" dirty="0"/>
              <a:t> e del Dossier individuale, è rilasciata, al tirocinante, una attestazione finale, firmata dal soggetto promotore e dal soggetto ospitante. Tale attestazione indica e documenta le attività effettivamente svolte con riferimento alle aree di attività contenute nell’ambito della classificazione dei Settori economico-professionali e pertanto agevola la successiva leggibilità e spendibilità degli apprendimenti maturati. Ai fini del rilascio dell’Attestazione finale, il tirocinante deve avere partecipato almeno al 70% della durata prevista nel </a:t>
            </a:r>
            <a:r>
              <a:rPr lang="it-IT" sz="2400" dirty="0" err="1"/>
              <a:t>Pfi</a:t>
            </a:r>
            <a:endParaRPr lang="it-IT" sz="2400" dirty="0"/>
          </a:p>
          <a:p>
            <a:pPr marL="0" indent="0">
              <a:buNone/>
            </a:pPr>
            <a:endParaRPr lang="it-IT" dirty="0"/>
          </a:p>
        </p:txBody>
      </p:sp>
    </p:spTree>
    <p:extLst>
      <p:ext uri="{BB962C8B-B14F-4D97-AF65-F5344CB8AC3E}">
        <p14:creationId xmlns:p14="http://schemas.microsoft.com/office/powerpoint/2010/main" val="4021835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L’indennità di partecipazione</a:t>
            </a:r>
          </a:p>
        </p:txBody>
      </p:sp>
      <p:sp>
        <p:nvSpPr>
          <p:cNvPr id="3" name="Segnaposto contenuto 2"/>
          <p:cNvSpPr>
            <a:spLocks noGrp="1"/>
          </p:cNvSpPr>
          <p:nvPr>
            <p:ph idx="1"/>
          </p:nvPr>
        </p:nvSpPr>
        <p:spPr>
          <a:xfrm>
            <a:off x="609440" y="1166018"/>
            <a:ext cx="10969943" cy="5175788"/>
          </a:xfrm>
        </p:spPr>
        <p:txBody>
          <a:bodyPr>
            <a:normAutofit fontScale="92500" lnSpcReduction="20000"/>
          </a:bodyPr>
          <a:lstStyle/>
          <a:p>
            <a:pPr marL="0" indent="0">
              <a:buNone/>
            </a:pPr>
            <a:endParaRPr lang="it-IT" sz="2200" dirty="0"/>
          </a:p>
          <a:p>
            <a:pPr marL="0" indent="0">
              <a:buNone/>
            </a:pPr>
            <a:r>
              <a:rPr lang="it-IT" sz="2400" dirty="0"/>
              <a:t>Per la partecipazione al tirocinio viene ribadita la corresponsione, al tirocinante, di una indennità mensile non inferiore a 300 euro lordi. Le Regioni potranno implementare detta indennità.</a:t>
            </a:r>
          </a:p>
          <a:p>
            <a:pPr marL="0" indent="0">
              <a:buNone/>
            </a:pPr>
            <a:r>
              <a:rPr lang="it-IT" sz="2400" dirty="0"/>
              <a:t>L’indennità è erogata per intero a fronte di una partecipazione minima al tirocinio del 70% su base mensile. Non è dovuta l’indennità di partecipazione: </a:t>
            </a:r>
          </a:p>
          <a:p>
            <a:pPr lvl="1"/>
            <a:r>
              <a:rPr lang="it-IT" sz="2200" dirty="0"/>
              <a:t>durante il periodo di sospensione del tirocinio;</a:t>
            </a:r>
          </a:p>
          <a:p>
            <a:pPr lvl="1"/>
            <a:r>
              <a:rPr lang="it-IT" sz="2200" dirty="0"/>
              <a:t>nel caso di tirocini in favore di lavoratori sospesi e comunque percettori di forme di sostegno al reddito in quanto fruitori di ammortizzatori sociali:</a:t>
            </a:r>
          </a:p>
          <a:p>
            <a:pPr lvl="1"/>
            <a:r>
              <a:rPr lang="it-IT" sz="2200" dirty="0"/>
              <a:t>l’indennità di tirocinio è corrisposta per il periodo coincidente con quello di fruizione del sostegno al reddito solo fino a concorrenza con l’indennità minima prevista dalla normativa regionale di riferimento per i lavoratori sospesi e percettori di sostegno al reddito; </a:t>
            </a:r>
          </a:p>
          <a:p>
            <a:pPr lvl="1"/>
            <a:r>
              <a:rPr lang="it-IT" sz="2200" dirty="0"/>
              <a:t>nel caso di tirocini in favore di soggetti percettori di forme di sostegno al reddito, in assenza di rapporto di lavoro, è riconosciuta la facoltà ai soggetti ospitanti di erogare un’indennità di partecipazione cumulabile con l’ammortizzatore percepito, anche oltre l’indennità minima prevista dalle discipline regionali.</a:t>
            </a:r>
          </a:p>
          <a:p>
            <a:pPr marL="0" lvl="1" indent="0">
              <a:buNone/>
            </a:pPr>
            <a:r>
              <a:rPr lang="it-IT" sz="2400" dirty="0"/>
              <a:t>Dal punto di vista fiscale l’indennità di partecipazione è considerata quale reddito assimilato a quelli di lavoro dipendente.</a:t>
            </a:r>
          </a:p>
          <a:p>
            <a:pPr lvl="1"/>
            <a:endParaRPr lang="it-IT" sz="2200" dirty="0"/>
          </a:p>
        </p:txBody>
      </p:sp>
    </p:spTree>
    <p:extLst>
      <p:ext uri="{BB962C8B-B14F-4D97-AF65-F5344CB8AC3E}">
        <p14:creationId xmlns:p14="http://schemas.microsoft.com/office/powerpoint/2010/main" val="1208480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I limiti numerici - 1</a:t>
            </a:r>
          </a:p>
        </p:txBody>
      </p:sp>
      <p:sp>
        <p:nvSpPr>
          <p:cNvPr id="3" name="Segnaposto contenuto 2"/>
          <p:cNvSpPr>
            <a:spLocks noGrp="1"/>
          </p:cNvSpPr>
          <p:nvPr>
            <p:ph idx="1"/>
          </p:nvPr>
        </p:nvSpPr>
        <p:spPr/>
        <p:txBody>
          <a:bodyPr>
            <a:normAutofit/>
          </a:bodyPr>
          <a:lstStyle/>
          <a:p>
            <a:pPr marL="0" indent="0">
              <a:buNone/>
            </a:pPr>
            <a:r>
              <a:rPr lang="it-IT" sz="2200" dirty="0"/>
              <a:t>Sono le Regioni a disciplinare il numero massimo di tirocini extracurriculari attivabili contemporaneamente, in proporzione alle dimensioni della singola unità operativa del soggetto ospitante, nel rispetto dei seguenti princìpi: </a:t>
            </a:r>
          </a:p>
          <a:p>
            <a:r>
              <a:rPr lang="it-IT" sz="2200" dirty="0"/>
              <a:t>1 tirocinante nelle unità operative con non più di 5 dipendenti;</a:t>
            </a:r>
          </a:p>
          <a:p>
            <a:r>
              <a:rPr lang="it-IT" sz="2200" dirty="0"/>
              <a:t>2 tirocinanti nelle unità operative con un numero di dipendenti da 6 a 20;</a:t>
            </a:r>
          </a:p>
          <a:p>
            <a:r>
              <a:rPr lang="it-IT" sz="2200" dirty="0"/>
              <a:t>10% di tirocinanti nelle unità operative con un numero di dipendenti superiore a 20. In questo caso, viene effettuato un arrotondamento all’unità superiore.</a:t>
            </a:r>
          </a:p>
          <a:p>
            <a:pPr marL="0" indent="0">
              <a:buNone/>
            </a:pPr>
            <a:r>
              <a:rPr lang="it-IT" sz="2200" dirty="0"/>
              <a:t>Da detti limiti sono esclusi i tirocini in favore dei soggetti disabili e svantaggiati e i tirocini curriculari. Nel numero complessivo di dipendenti, per il calcolo del numero massimo di tirocini attivabili contemporaneamente, sono esclusi gli apprendisti e sono ricompresi i lavoratori con rapporti a tempo determinato.</a:t>
            </a:r>
          </a:p>
        </p:txBody>
      </p:sp>
    </p:spTree>
    <p:extLst>
      <p:ext uri="{BB962C8B-B14F-4D97-AF65-F5344CB8AC3E}">
        <p14:creationId xmlns:p14="http://schemas.microsoft.com/office/powerpoint/2010/main" val="2248053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I limiti numerici – 2 le premialità</a:t>
            </a:r>
          </a:p>
        </p:txBody>
      </p:sp>
      <p:sp>
        <p:nvSpPr>
          <p:cNvPr id="3" name="Segnaposto contenuto 2"/>
          <p:cNvSpPr>
            <a:spLocks noGrp="1"/>
          </p:cNvSpPr>
          <p:nvPr>
            <p:ph idx="1"/>
          </p:nvPr>
        </p:nvSpPr>
        <p:spPr/>
        <p:txBody>
          <a:bodyPr>
            <a:normAutofit/>
          </a:bodyPr>
          <a:lstStyle/>
          <a:p>
            <a:pPr marL="0" indent="0">
              <a:buNone/>
            </a:pPr>
            <a:r>
              <a:rPr lang="it-IT" sz="2200" dirty="0"/>
              <a:t>Per i soggetti ospitanti con unità operative con più di 20 dipendenti a tempo indeterminato è possibile sforare la quota del 10% qualora stipulino un contratto di lavoro subordinato della durata di almeno 6 mesi (in caso di part-time, esso deve essere almeno pari al 50% delle ore settimanali previste dal Ccnl applicato dal soggetto ospitante). Questo sforamento potrà essere:</a:t>
            </a:r>
          </a:p>
          <a:p>
            <a:r>
              <a:rPr lang="it-IT" sz="2200" dirty="0"/>
              <a:t>un tirocinio se hanno assunto almeno 20% dei tirocinanti attivati nel 24 mesi precedenti;</a:t>
            </a:r>
          </a:p>
          <a:p>
            <a:r>
              <a:rPr lang="it-IT" sz="2200" dirty="0"/>
              <a:t>2 tirocini se hanno assunto almeno il 50% dei tirocinanti attivati nel 24 mesi precedenti;</a:t>
            </a:r>
          </a:p>
          <a:p>
            <a:r>
              <a:rPr lang="it-IT" sz="2200" dirty="0"/>
              <a:t>3 tirocini se hanno assunto almeno il 75% dei tirocinanti attivati nei 24 mesi precedenti;</a:t>
            </a:r>
          </a:p>
          <a:p>
            <a:r>
              <a:rPr lang="it-IT" sz="2200" dirty="0"/>
              <a:t>4 tirocini se hanno assunto il 100% dei tirocinanti attivati nei 24 mesi precedenti.</a:t>
            </a:r>
          </a:p>
        </p:txBody>
      </p:sp>
    </p:spTree>
    <p:extLst>
      <p:ext uri="{BB962C8B-B14F-4D97-AF65-F5344CB8AC3E}">
        <p14:creationId xmlns:p14="http://schemas.microsoft.com/office/powerpoint/2010/main" val="3540070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I divieti</a:t>
            </a:r>
          </a:p>
        </p:txBody>
      </p:sp>
      <p:sp>
        <p:nvSpPr>
          <p:cNvPr id="3" name="Segnaposto contenuto 2"/>
          <p:cNvSpPr>
            <a:spLocks noGrp="1"/>
          </p:cNvSpPr>
          <p:nvPr>
            <p:ph idx="1"/>
          </p:nvPr>
        </p:nvSpPr>
        <p:spPr/>
        <p:txBody>
          <a:bodyPr>
            <a:normAutofit/>
          </a:bodyPr>
          <a:lstStyle/>
          <a:p>
            <a:pPr marL="0" indent="0">
              <a:buNone/>
            </a:pPr>
            <a:r>
              <a:rPr lang="it-IT" sz="2200" dirty="0"/>
              <a:t>Il tirocinio non può essere attivato nell’ipotesi in cui il tirocinante abbia avuto un rapporto di lavoro, una collaborazione o un incarico di servizi con il medesimo soggetto ospitante negli ultimi 2 anni precedenti all’attivazione del tirocinio.</a:t>
            </a:r>
          </a:p>
          <a:p>
            <a:pPr marL="0" indent="0">
              <a:buNone/>
            </a:pPr>
            <a:r>
              <a:rPr lang="it-IT" sz="2200" dirty="0"/>
              <a:t>Viceversa, può essere attivato nell’ipotesi in cui il tirocinante abbia svolto prestazioni di lavoro accessorio presso il medesimo soggetto ospitante per non più di 30 giorni, anche non consecutivi, nei 6 mesi precedenti l’attivazione.</a:t>
            </a:r>
          </a:p>
          <a:p>
            <a:pPr marL="0" indent="0">
              <a:buNone/>
            </a:pPr>
            <a:r>
              <a:rPr lang="it-IT" sz="2200" dirty="0"/>
              <a:t>Il soggetto ospitante non può realizzare più di un tirocinio con il medesimo tirocinante, salvo proroghe o rinnovi. La richiesta di proroga, che comunque dovrà rispettare la durata massima prevista per quella tipologia di tirocinio, deve essere adeguatamente motivata dal soggetto ospitante e, laddove necessario, contenere una integrazione dei contenuti del </a:t>
            </a:r>
            <a:r>
              <a:rPr lang="it-IT" sz="2200" dirty="0" err="1"/>
              <a:t>Pfi</a:t>
            </a:r>
            <a:r>
              <a:rPr lang="it-IT" sz="2200" dirty="0"/>
              <a:t>.</a:t>
            </a:r>
          </a:p>
        </p:txBody>
      </p:sp>
    </p:spTree>
    <p:extLst>
      <p:ext uri="{BB962C8B-B14F-4D97-AF65-F5344CB8AC3E}">
        <p14:creationId xmlns:p14="http://schemas.microsoft.com/office/powerpoint/2010/main" val="294338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Il tirocinio curriculare - 1</a:t>
            </a:r>
          </a:p>
        </p:txBody>
      </p:sp>
      <p:sp>
        <p:nvSpPr>
          <p:cNvPr id="3" name="Segnaposto contenuto 2"/>
          <p:cNvSpPr>
            <a:spLocks noGrp="1"/>
          </p:cNvSpPr>
          <p:nvPr>
            <p:ph idx="1"/>
          </p:nvPr>
        </p:nvSpPr>
        <p:spPr/>
        <p:txBody>
          <a:bodyPr>
            <a:normAutofit/>
          </a:bodyPr>
          <a:lstStyle/>
          <a:p>
            <a:pPr marL="0" indent="0">
              <a:buNone/>
            </a:pPr>
            <a:r>
              <a:rPr lang="it-IT" sz="2200" dirty="0"/>
              <a:t>Tirocini formativi curriculari quale esperienza formativa ed orientativa di persone iscritte e frequentanti un percorso di istruzione o formazione di livello secondario, terziario, dottorati, master universitari o realizzati da istituti di alta formazione accreditati da enti riconosciuti in ambito nazionale o internazionale, e in generale percorsi formativi che rilasciano un titolo o una certificazione con valore pubblico.</a:t>
            </a:r>
          </a:p>
          <a:p>
            <a:pPr marL="0" indent="0">
              <a:buNone/>
            </a:pPr>
            <a:r>
              <a:rPr lang="it-IT" sz="2200" dirty="0"/>
              <a:t>Essi sono finalizzati all’acquisizione degli obiettivi di apprendimento specifici del percorso stesso, previsti nei relativi piani di studio, realizzati nell’ambito della durata complessiva del percorso, anche se svolto al di fuori del periodo del calendario scolastico o accademico. </a:t>
            </a:r>
          </a:p>
        </p:txBody>
      </p:sp>
    </p:spTree>
    <p:extLst>
      <p:ext uri="{BB962C8B-B14F-4D97-AF65-F5344CB8AC3E}">
        <p14:creationId xmlns:p14="http://schemas.microsoft.com/office/powerpoint/2010/main" val="90346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Il tirocinio curriculare - 2 </a:t>
            </a:r>
          </a:p>
        </p:txBody>
      </p:sp>
      <p:sp>
        <p:nvSpPr>
          <p:cNvPr id="3" name="Segnaposto contenuto 2"/>
          <p:cNvSpPr>
            <a:spLocks noGrp="1"/>
          </p:cNvSpPr>
          <p:nvPr>
            <p:ph idx="1"/>
          </p:nvPr>
        </p:nvSpPr>
        <p:spPr/>
        <p:txBody>
          <a:bodyPr>
            <a:normAutofit/>
          </a:bodyPr>
          <a:lstStyle/>
          <a:p>
            <a:pPr marL="457200" indent="-457200">
              <a:buFont typeface="+mj-lt"/>
              <a:buAutoNum type="arabicPeriod"/>
            </a:pPr>
            <a:r>
              <a:rPr lang="it-IT" sz="2200" dirty="0"/>
              <a:t>Soggetti promotori: l’attivazione è riservata alle istituzioni presso le quali risulta iscritto il tirocinante, o a soggetti ad essa collegati in possesso dei requisiti previsti per l'attivazione dei tirocini.</a:t>
            </a:r>
          </a:p>
          <a:p>
            <a:pPr marL="457200" indent="-457200">
              <a:buFont typeface="+mj-lt"/>
              <a:buAutoNum type="arabicPeriod"/>
            </a:pPr>
            <a:r>
              <a:rPr lang="it-IT" sz="2200" dirty="0"/>
              <a:t>Soggetti attuatori. Non si applicano: </a:t>
            </a:r>
          </a:p>
          <a:p>
            <a:pPr marL="857250" lvl="1" indent="-457200">
              <a:buAutoNum type="alphaLcParenR"/>
            </a:pPr>
            <a:r>
              <a:rPr lang="it-IT" sz="1800" dirty="0"/>
              <a:t>il vincolo per il soggetto ospitante di poter realizzare con il medesimo tirocinante un solo tirocinio; </a:t>
            </a:r>
          </a:p>
          <a:p>
            <a:pPr marL="857250" lvl="1" indent="-457200">
              <a:buAutoNum type="alphaLcParenR"/>
            </a:pPr>
            <a:r>
              <a:rPr lang="it-IT" sz="1800" dirty="0"/>
              <a:t>i vincoli numerici parametrati alle risorse umane presenti nelle unità operative di svolgimento;</a:t>
            </a:r>
          </a:p>
          <a:p>
            <a:pPr marL="857250" lvl="1" indent="-457200">
              <a:buAutoNum type="alphaLcParenR"/>
            </a:pPr>
            <a:r>
              <a:rPr lang="it-IT" sz="1800" dirty="0"/>
              <a:t>i vincoli di non aver effettuato licenziamenti nei 12 mesi precedenti l’attivazione del tirocinio, o di avere in corso procedure di CIG per mansioni equivalenti a quelle del tirocinio; </a:t>
            </a:r>
          </a:p>
          <a:p>
            <a:pPr marL="857250" lvl="1" indent="-457200">
              <a:buAutoNum type="alphaLcParenR"/>
            </a:pPr>
            <a:r>
              <a:rPr lang="it-IT" sz="1800" dirty="0"/>
              <a:t>il vincolo, nell’ambito di un singolo tirocinio, di svolgere contemporaneamente il ruolo di soggetto promotore e di soggetto ospitante qualora il tirocinio sia svolto presso una pubblica amministrazione.</a:t>
            </a:r>
          </a:p>
          <a:p>
            <a:pPr marL="857250" lvl="1" indent="-457200">
              <a:buAutoNum type="alphaLcParenR"/>
            </a:pPr>
            <a:r>
              <a:rPr lang="it-IT" sz="1800" dirty="0"/>
              <a:t>Comunicazioni obbligatorie: i tirocini curriculari non sono soggetti alle comunicazioni obbligatorie. La convenzione e il piano formativo specifico sottoscritti sono tenuti agli atti dal soggetto promotore e dal soggetto ospitante. Indennità di partecipazione: la Convenzione di tirocinio e il Progetto formativo individuale definiscono l’eventuale indennità di partecipazione. </a:t>
            </a:r>
          </a:p>
        </p:txBody>
      </p:sp>
    </p:spTree>
    <p:extLst>
      <p:ext uri="{BB962C8B-B14F-4D97-AF65-F5344CB8AC3E}">
        <p14:creationId xmlns:p14="http://schemas.microsoft.com/office/powerpoint/2010/main" val="1401411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Autofit/>
          </a:bodyPr>
          <a:lstStyle/>
          <a:p>
            <a:pPr algn="l"/>
            <a:r>
              <a:rPr lang="it-IT" sz="4000" dirty="0"/>
              <a:t>Alcune idee di modifica dei tirocini extracurriculari</a:t>
            </a:r>
          </a:p>
        </p:txBody>
      </p:sp>
      <p:sp>
        <p:nvSpPr>
          <p:cNvPr id="3" name="Segnaposto contenuto 2"/>
          <p:cNvSpPr>
            <a:spLocks noGrp="1"/>
          </p:cNvSpPr>
          <p:nvPr>
            <p:ph idx="1"/>
          </p:nvPr>
        </p:nvSpPr>
        <p:spPr/>
        <p:txBody>
          <a:bodyPr>
            <a:normAutofit/>
          </a:bodyPr>
          <a:lstStyle/>
          <a:p>
            <a:pPr marL="457200" indent="-457200">
              <a:buFont typeface="+mj-lt"/>
              <a:buAutoNum type="arabicPeriod"/>
            </a:pPr>
            <a:r>
              <a:rPr lang="it-IT" sz="1800" dirty="0">
                <a:latin typeface="Calibri" panose="020F0502020204030204" pitchFamily="34" charset="0"/>
                <a:ea typeface="Calibri" panose="020F0502020204030204" pitchFamily="34" charset="0"/>
              </a:rPr>
              <a:t>F</a:t>
            </a:r>
            <a:r>
              <a:rPr lang="it-IT" sz="1800" dirty="0">
                <a:effectLst/>
                <a:latin typeface="Calibri" panose="020F0502020204030204" pitchFamily="34" charset="0"/>
                <a:ea typeface="Calibri" panose="020F0502020204030204" pitchFamily="34" charset="0"/>
              </a:rPr>
              <a:t>issare a </a:t>
            </a:r>
            <a:r>
              <a:rPr lang="it-IT" sz="1800" b="1" dirty="0">
                <a:effectLst/>
                <a:latin typeface="Calibri" panose="020F0502020204030204" pitchFamily="34" charset="0"/>
                <a:ea typeface="Calibri" panose="020F0502020204030204" pitchFamily="34" charset="0"/>
              </a:rPr>
              <a:t>29 anni l’età massima </a:t>
            </a:r>
            <a:r>
              <a:rPr lang="it-IT" sz="1800" dirty="0">
                <a:effectLst/>
                <a:latin typeface="Calibri" panose="020F0502020204030204" pitchFamily="34" charset="0"/>
                <a:ea typeface="Calibri" panose="020F0502020204030204" pitchFamily="34" charset="0"/>
              </a:rPr>
              <a:t>per l’</a:t>
            </a:r>
            <a:r>
              <a:rPr lang="it-IT" sz="1800" b="1" dirty="0">
                <a:effectLst/>
                <a:latin typeface="Calibri" panose="020F0502020204030204" pitchFamily="34" charset="0"/>
                <a:ea typeface="Calibri" panose="020F0502020204030204" pitchFamily="34" charset="0"/>
              </a:rPr>
              <a:t>attivazione di un tirocinio extracurriculare</a:t>
            </a:r>
            <a:r>
              <a:rPr lang="it-IT" sz="1800" dirty="0">
                <a:effectLst/>
                <a:latin typeface="Calibri" panose="020F0502020204030204" pitchFamily="34" charset="0"/>
                <a:ea typeface="Calibri" panose="020F0502020204030204" pitchFamily="34" charset="0"/>
              </a:rPr>
              <a:t> per l’orientamento e la formazione.</a:t>
            </a:r>
          </a:p>
          <a:p>
            <a:pPr marL="457200" indent="-457200">
              <a:buFont typeface="+mj-lt"/>
              <a:buAutoNum type="arabicPeriod"/>
            </a:pPr>
            <a:r>
              <a:rPr lang="it-IT" sz="1800" b="1" dirty="0">
                <a:effectLst/>
                <a:latin typeface="Calibri" panose="020F0502020204030204" pitchFamily="34" charset="0"/>
                <a:ea typeface="Calibri" panose="020F0502020204030204" pitchFamily="34" charset="0"/>
              </a:rPr>
              <a:t>Dimezzare la durata massima dei tirocini extracurriculari</a:t>
            </a:r>
            <a:r>
              <a:rPr lang="it-IT" sz="1800" dirty="0">
                <a:effectLst/>
                <a:latin typeface="Calibri" panose="020F0502020204030204" pitchFamily="34" charset="0"/>
                <a:ea typeface="Calibri" panose="020F0502020204030204" pitchFamily="34" charset="0"/>
              </a:rPr>
              <a:t> per i giovani, fissandola </a:t>
            </a:r>
            <a:r>
              <a:rPr lang="it-IT" sz="1800" b="1" dirty="0">
                <a:effectLst/>
                <a:latin typeface="Calibri" panose="020F0502020204030204" pitchFamily="34" charset="0"/>
                <a:ea typeface="Calibri" panose="020F0502020204030204" pitchFamily="34" charset="0"/>
              </a:rPr>
              <a:t>a 6 mesi</a:t>
            </a:r>
            <a:r>
              <a:rPr lang="it-IT" sz="1800" dirty="0">
                <a:effectLst/>
                <a:latin typeface="Calibri" panose="020F0502020204030204" pitchFamily="34" charset="0"/>
                <a:ea typeface="Calibri" panose="020F0502020204030204" pitchFamily="34" charset="0"/>
              </a:rPr>
              <a:t> (dagli attuali 12 mesi)</a:t>
            </a:r>
            <a:r>
              <a:rPr lang="it-IT" sz="1800" dirty="0"/>
              <a:t>.</a:t>
            </a:r>
          </a:p>
          <a:p>
            <a:pPr marL="457200" indent="-457200">
              <a:buFont typeface="+mj-lt"/>
              <a:buAutoNum type="arabicPeriod"/>
            </a:pPr>
            <a:r>
              <a:rPr lang="it-IT" sz="1800" dirty="0">
                <a:latin typeface="Calibri" panose="020F0502020204030204" pitchFamily="34" charset="0"/>
                <a:ea typeface="Calibri" panose="020F0502020204030204" pitchFamily="34" charset="0"/>
              </a:rPr>
              <a:t>V</a:t>
            </a:r>
            <a:r>
              <a:rPr lang="it-IT" sz="1800" dirty="0">
                <a:effectLst/>
                <a:latin typeface="Calibri" panose="020F0502020204030204" pitchFamily="34" charset="0"/>
                <a:ea typeface="Calibri" panose="020F0502020204030204" pitchFamily="34" charset="0"/>
              </a:rPr>
              <a:t>ietare la possibilità di attivare per la medesima persona più tirocini (anche in aziende diverse) per raggiungere le stesse finalità formative.</a:t>
            </a:r>
            <a:endParaRPr lang="it-IT" sz="1800" dirty="0"/>
          </a:p>
        </p:txBody>
      </p:sp>
    </p:spTree>
    <p:extLst>
      <p:ext uri="{BB962C8B-B14F-4D97-AF65-F5344CB8AC3E}">
        <p14:creationId xmlns:p14="http://schemas.microsoft.com/office/powerpoint/2010/main" val="1080400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441" y="371647"/>
            <a:ext cx="10969943" cy="483810"/>
          </a:xfrm>
        </p:spPr>
        <p:txBody>
          <a:bodyPr anchor="t">
            <a:normAutofit/>
          </a:bodyPr>
          <a:lstStyle/>
          <a:p>
            <a:pPr algn="r"/>
            <a:endParaRPr lang="it-IT" sz="2000" dirty="0"/>
          </a:p>
        </p:txBody>
      </p:sp>
      <p:sp>
        <p:nvSpPr>
          <p:cNvPr id="3" name="Segnaposto contenuto 2"/>
          <p:cNvSpPr>
            <a:spLocks noGrp="1"/>
          </p:cNvSpPr>
          <p:nvPr>
            <p:ph idx="1"/>
          </p:nvPr>
        </p:nvSpPr>
        <p:spPr/>
        <p:txBody>
          <a:bodyPr/>
          <a:lstStyle/>
          <a:p>
            <a:pPr marL="0" indent="0" algn="ctr">
              <a:buNone/>
            </a:pPr>
            <a:r>
              <a:rPr lang="it-IT" dirty="0"/>
              <a:t> Grazie</a:t>
            </a:r>
          </a:p>
          <a:p>
            <a:pPr marL="0" indent="0" algn="ctr">
              <a:buNone/>
            </a:pPr>
            <a:endParaRPr lang="it-IT" dirty="0"/>
          </a:p>
          <a:p>
            <a:pPr marL="0" indent="0" algn="ctr">
              <a:buNone/>
            </a:pPr>
            <a:endParaRPr lang="it-IT" dirty="0"/>
          </a:p>
          <a:p>
            <a:pPr marL="0" indent="0">
              <a:buNone/>
            </a:pPr>
            <a:r>
              <a:rPr lang="it-IT" sz="2200" i="1" dirty="0"/>
              <a:t>Francesco Petroni</a:t>
            </a:r>
          </a:p>
          <a:p>
            <a:pPr marL="0" indent="0">
              <a:buNone/>
            </a:pPr>
            <a:r>
              <a:rPr lang="it-IT" sz="2200" i="1" dirty="0">
                <a:hlinkClick r:id="rId2"/>
              </a:rPr>
              <a:t>fpetroni69@gmail.com</a:t>
            </a:r>
            <a:endParaRPr lang="it-IT" sz="2200" i="1" dirty="0"/>
          </a:p>
          <a:p>
            <a:pPr marL="0" indent="0">
              <a:buNone/>
            </a:pPr>
            <a:r>
              <a:rPr lang="it-IT" sz="2200" i="1" dirty="0"/>
              <a:t>345 1099859</a:t>
            </a:r>
          </a:p>
        </p:txBody>
      </p:sp>
    </p:spTree>
    <p:extLst>
      <p:ext uri="{BB962C8B-B14F-4D97-AF65-F5344CB8AC3E}">
        <p14:creationId xmlns:p14="http://schemas.microsoft.com/office/powerpoint/2010/main" val="321099663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2123</Words>
  <Application>Microsoft Office PowerPoint</Application>
  <PresentationFormat>Personalizzato</PresentationFormat>
  <Paragraphs>142</Paragraphs>
  <Slides>22</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22</vt:i4>
      </vt:variant>
    </vt:vector>
  </HeadingPairs>
  <TitlesOfParts>
    <vt:vector size="26" baseType="lpstr">
      <vt:lpstr>Arial</vt:lpstr>
      <vt:lpstr>Calibri</vt:lpstr>
      <vt:lpstr>Crimson Text</vt:lpstr>
      <vt:lpstr>Tema di Office</vt:lpstr>
      <vt:lpstr>Il tirocinio extracurriculare e curriculare</vt:lpstr>
      <vt:lpstr>Inquadriamo correttamente la terminologia</vt:lpstr>
      <vt:lpstr>Le normative che regolano i tirocini extracurriculari</vt:lpstr>
      <vt:lpstr>Cos’è un tirocinio e a cosa serve</vt:lpstr>
      <vt:lpstr>I soggetti che agiscono nei tirocini</vt:lpstr>
      <vt:lpstr>I soggetti Promotori</vt:lpstr>
      <vt:lpstr>I soggetti Ospitanti -1</vt:lpstr>
      <vt:lpstr>I soggetti Ospitanti - 2</vt:lpstr>
      <vt:lpstr>I tirocinanti</vt:lpstr>
      <vt:lpstr>La durata dei tirocini</vt:lpstr>
      <vt:lpstr>I documenti dei tirocini</vt:lpstr>
      <vt:lpstr>La convenzione di tirocinio</vt:lpstr>
      <vt:lpstr>Il progetto formativo</vt:lpstr>
      <vt:lpstr>Il dossier individuale e l’attestato di partecipazione</vt:lpstr>
      <vt:lpstr>L’indennità di partecipazione</vt:lpstr>
      <vt:lpstr>I limiti numerici - 1</vt:lpstr>
      <vt:lpstr>I limiti numerici – 2 le premialità</vt:lpstr>
      <vt:lpstr>I divieti</vt:lpstr>
      <vt:lpstr>Il tirocinio curriculare - 1</vt:lpstr>
      <vt:lpstr>Il tirocinio curriculare - 2 </vt:lpstr>
      <vt:lpstr>Alcune idee di modifica dei tirocini extracurriculari</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francesco sorrentino</dc:creator>
  <cp:lastModifiedBy>Francesco Petroni</cp:lastModifiedBy>
  <cp:revision>2</cp:revision>
  <dcterms:created xsi:type="dcterms:W3CDTF">2017-10-04T14:50:19Z</dcterms:created>
  <dcterms:modified xsi:type="dcterms:W3CDTF">2023-03-03T10:56:46Z</dcterms:modified>
</cp:coreProperties>
</file>