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428" r:id="rId5"/>
  </p:sldIdLst>
  <p:sldSz cx="9906000" cy="6858000" type="A4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pos="5955" userDrawn="1">
          <p15:clr>
            <a:srgbClr val="A4A3A4"/>
          </p15:clr>
        </p15:guide>
        <p15:guide id="4" pos="285" userDrawn="1">
          <p15:clr>
            <a:srgbClr val="A4A3A4"/>
          </p15:clr>
        </p15:guide>
        <p15:guide id="5" orient="horz" pos="68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142" userDrawn="1">
          <p15:clr>
            <a:srgbClr val="A4A3A4"/>
          </p15:clr>
        </p15:guide>
        <p15:guide id="8" orient="horz" pos="2546" userDrawn="1">
          <p15:clr>
            <a:srgbClr val="A4A3A4"/>
          </p15:clr>
        </p15:guide>
        <p15:guide id="9" orient="horz" pos="9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o Baccalini" initials="FB" lastIdx="1" clrIdx="0">
    <p:extLst>
      <p:ext uri="{19B8F6BF-5375-455C-9EA6-DF929625EA0E}">
        <p15:presenceInfo xmlns:p15="http://schemas.microsoft.com/office/powerpoint/2012/main" userId="Franco Baccalini" providerId="None"/>
      </p:ext>
    </p:extLst>
  </p:cmAuthor>
  <p:cmAuthor id="2" name="Tiziano Botteri" initials="TB" lastIdx="5" clrIdx="1">
    <p:extLst>
      <p:ext uri="{19B8F6BF-5375-455C-9EA6-DF929625EA0E}">
        <p15:presenceInfo xmlns:p15="http://schemas.microsoft.com/office/powerpoint/2012/main" userId="S::tbotteri@cloudsandtraining.net::2f812857-2be0-48f9-9e33-5427faed82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7AC8"/>
    <a:srgbClr val="EC8719"/>
    <a:srgbClr val="3366CC"/>
    <a:srgbClr val="FF5050"/>
    <a:srgbClr val="F2531A"/>
    <a:srgbClr val="FF6600"/>
    <a:srgbClr val="F2F2F2"/>
    <a:srgbClr val="D66B2D"/>
    <a:srgbClr val="00B0F0"/>
    <a:srgbClr val="1B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3605" autoAdjust="0"/>
  </p:normalViewPr>
  <p:slideViewPr>
    <p:cSldViewPr snapToGrid="0">
      <p:cViewPr varScale="1">
        <p:scale>
          <a:sx n="57" d="100"/>
          <a:sy n="57" d="100"/>
        </p:scale>
        <p:origin x="1448" y="36"/>
      </p:cViewPr>
      <p:guideLst>
        <p:guide orient="horz" pos="2160"/>
        <p:guide pos="3120"/>
        <p:guide pos="5955"/>
        <p:guide pos="285"/>
        <p:guide orient="horz" pos="686"/>
        <p:guide orient="horz" pos="3974"/>
        <p:guide orient="horz" pos="142"/>
        <p:guide orient="horz" pos="2546"/>
        <p:guide orient="horz" pos="9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B256C-2D50-4195-92BD-1361AB181A7C}" type="datetimeFigureOut">
              <a:rPr lang="en-GB" smtClean="0"/>
              <a:t>14/07/2022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746125"/>
            <a:ext cx="53816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BB63B-1DEB-453C-9F51-B30942B170B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494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BBB63B-1DEB-453C-9F51-B30942B170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48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93258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3564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168805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232280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59911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31781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852171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87965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6140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34976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741917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8BC9002-D57C-47F4-B39A-8E19E7572F4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t>14/07/2022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AFF6EBF-E756-4644-812E-64CDDC2A8FB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9144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F1DA857-DF80-4C8B-9390-C648945607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7387" y="6285634"/>
            <a:ext cx="14382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53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BB1DB08-E290-E14C-854A-97880705688B}"/>
              </a:ext>
            </a:extLst>
          </p:cNvPr>
          <p:cNvSpPr/>
          <p:nvPr/>
        </p:nvSpPr>
        <p:spPr>
          <a:xfrm>
            <a:off x="41474" y="0"/>
            <a:ext cx="9453562" cy="1089025"/>
          </a:xfrm>
          <a:prstGeom prst="rect">
            <a:avLst/>
          </a:prstGeom>
          <a:solidFill>
            <a:schemeClr val="bg1">
              <a:lumMod val="85000"/>
              <a:alpha val="39000"/>
            </a:schemeClr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973" y="237647"/>
            <a:ext cx="8238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600">
                <a:solidFill>
                  <a:schemeClr val="accent3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ASSERTIVITA’ E CONTROLLO EMOTIVO               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           </a:t>
            </a:r>
            <a:r>
              <a:rPr lang="it-IT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          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18977E-4D58-4F12-B14A-F761184F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09" y="165679"/>
            <a:ext cx="1217930" cy="933450"/>
          </a:xfrm>
          <a:prstGeom prst="rect">
            <a:avLst/>
          </a:prstGeom>
        </p:spPr>
      </p:pic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156B9C6B-B5F9-4F70-BBCC-1EB296B8A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008835"/>
              </p:ext>
            </p:extLst>
          </p:nvPr>
        </p:nvGraphicFramePr>
        <p:xfrm>
          <a:off x="226031" y="1094104"/>
          <a:ext cx="945356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3562">
                  <a:extLst>
                    <a:ext uri="{9D8B030D-6E8A-4147-A177-3AD203B41FA5}">
                      <a16:colId xmlns:a16="http://schemas.microsoft.com/office/drawing/2014/main" val="226031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/>
                        <a:t>LO SCACCHIERE DEL MODELLO ASSERTIVO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29571"/>
                  </a:ext>
                </a:extLst>
              </a:tr>
            </a:tbl>
          </a:graphicData>
        </a:graphic>
      </p:graphicFrame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80A82B59-EE32-43D9-8FBF-3A91361DC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796904"/>
              </p:ext>
            </p:extLst>
          </p:nvPr>
        </p:nvGraphicFramePr>
        <p:xfrm>
          <a:off x="1135782" y="2273345"/>
          <a:ext cx="7473745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749">
                  <a:extLst>
                    <a:ext uri="{9D8B030D-6E8A-4147-A177-3AD203B41FA5}">
                      <a16:colId xmlns:a16="http://schemas.microsoft.com/office/drawing/2014/main" val="2974874135"/>
                    </a:ext>
                  </a:extLst>
                </a:gridCol>
                <a:gridCol w="1494749">
                  <a:extLst>
                    <a:ext uri="{9D8B030D-6E8A-4147-A177-3AD203B41FA5}">
                      <a16:colId xmlns:a16="http://schemas.microsoft.com/office/drawing/2014/main" val="52420083"/>
                    </a:ext>
                  </a:extLst>
                </a:gridCol>
                <a:gridCol w="1494749">
                  <a:extLst>
                    <a:ext uri="{9D8B030D-6E8A-4147-A177-3AD203B41FA5}">
                      <a16:colId xmlns:a16="http://schemas.microsoft.com/office/drawing/2014/main" val="1601563497"/>
                    </a:ext>
                  </a:extLst>
                </a:gridCol>
                <a:gridCol w="1494749">
                  <a:extLst>
                    <a:ext uri="{9D8B030D-6E8A-4147-A177-3AD203B41FA5}">
                      <a16:colId xmlns:a16="http://schemas.microsoft.com/office/drawing/2014/main" val="2204302211"/>
                    </a:ext>
                  </a:extLst>
                </a:gridCol>
                <a:gridCol w="1494749">
                  <a:extLst>
                    <a:ext uri="{9D8B030D-6E8A-4147-A177-3AD203B41FA5}">
                      <a16:colId xmlns:a16="http://schemas.microsoft.com/office/drawing/2014/main" val="3217612651"/>
                    </a:ext>
                  </a:extLst>
                </a:gridCol>
              </a:tblGrid>
              <a:tr h="364191">
                <a:tc>
                  <a:txBody>
                    <a:bodyPr/>
                    <a:lstStyle/>
                    <a:p>
                      <a:endParaRPr lang="it-IT" dirty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PASSIVO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AGGRESSIVO DIRETTO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MANIPOLATORE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ASSERTIVO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66813"/>
                  </a:ext>
                </a:extLst>
              </a:tr>
              <a:tr h="364191">
                <a:tc>
                  <a:txBody>
                    <a:bodyPr/>
                    <a:lstStyle/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PASSIVO</a:t>
                      </a:r>
                    </a:p>
                    <a:p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90615"/>
                  </a:ext>
                </a:extLst>
              </a:tr>
              <a:tr h="364191">
                <a:tc>
                  <a:txBody>
                    <a:bodyPr/>
                    <a:lstStyle/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AGGRESSIVO DIRETTO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46720"/>
                  </a:ext>
                </a:extLst>
              </a:tr>
              <a:tr h="364191">
                <a:tc>
                  <a:txBody>
                    <a:bodyPr/>
                    <a:lstStyle/>
                    <a:p>
                      <a:endParaRPr lang="it-IT" sz="1400" b="1" dirty="0"/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MANIPOLATORE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45126"/>
                  </a:ext>
                </a:extLst>
              </a:tr>
              <a:tr h="364191">
                <a:tc>
                  <a:txBody>
                    <a:bodyPr/>
                    <a:lstStyle/>
                    <a:p>
                      <a:endParaRPr lang="it-IT" sz="1400" b="1" dirty="0"/>
                    </a:p>
                    <a:p>
                      <a:endParaRPr lang="it-IT" sz="1400" b="1" dirty="0"/>
                    </a:p>
                    <a:p>
                      <a:r>
                        <a:rPr lang="it-IT" sz="1400" b="1" dirty="0"/>
                        <a:t>ASSERTIVO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32718"/>
                  </a:ext>
                </a:extLst>
              </a:tr>
            </a:tbl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F0BF50F-B562-4957-AE20-209884C33339}"/>
              </a:ext>
            </a:extLst>
          </p:cNvPr>
          <p:cNvSpPr/>
          <p:nvPr/>
        </p:nvSpPr>
        <p:spPr>
          <a:xfrm>
            <a:off x="3243714" y="5977288"/>
            <a:ext cx="3696101" cy="74275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477AC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Cosa succede all’interno di ogni casella?</a:t>
            </a:r>
          </a:p>
        </p:txBody>
      </p:sp>
    </p:spTree>
    <p:extLst>
      <p:ext uri="{BB962C8B-B14F-4D97-AF65-F5344CB8AC3E}">
        <p14:creationId xmlns:p14="http://schemas.microsoft.com/office/powerpoint/2010/main" val="233700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E776CB747A5644C800EE6DD51D72871" ma:contentTypeVersion="10" ma:contentTypeDescription="Creare un nuovo documento." ma:contentTypeScope="" ma:versionID="2f7b75119880468ffba29456f167dcda">
  <xsd:schema xmlns:xsd="http://www.w3.org/2001/XMLSchema" xmlns:xs="http://www.w3.org/2001/XMLSchema" xmlns:p="http://schemas.microsoft.com/office/2006/metadata/properties" xmlns:ns2="cb8ed949-b599-45c8-9cec-6f685ae79914" xmlns:ns3="147bec12-23dd-4dc6-89be-2ca46f97fefa" targetNamespace="http://schemas.microsoft.com/office/2006/metadata/properties" ma:root="true" ma:fieldsID="622e573843d81e794d3c78000c9faf6c" ns2:_="" ns3:_="">
    <xsd:import namespace="cb8ed949-b599-45c8-9cec-6f685ae79914"/>
    <xsd:import namespace="147bec12-23dd-4dc6-89be-2ca46f97fe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8ed949-b599-45c8-9cec-6f685ae7991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bec12-23dd-4dc6-89be-2ca46f97fe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BCF4D8-97EA-4DFF-9B8C-7F812A25C3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8ed949-b599-45c8-9cec-6f685ae79914"/>
    <ds:schemaRef ds:uri="147bec12-23dd-4dc6-89be-2ca46f97fe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F76039-4042-4FD9-9E1B-D7B8779150B4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147bec12-23dd-4dc6-89be-2ca46f97fefa"/>
    <ds:schemaRef ds:uri="cb8ed949-b599-45c8-9cec-6f685ae7991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CA5BE45-DACF-4537-B394-A5DA32DF3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6134</TotalTime>
  <Words>28</Words>
  <Application>Microsoft Office PowerPoint</Application>
  <PresentationFormat>A4 (21x29,7 cm)</PresentationFormat>
  <Paragraphs>18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Aharoni</vt:lpstr>
      <vt:lpstr>Arial</vt:lpstr>
      <vt:lpstr>Calibri</vt:lpstr>
      <vt:lpstr>Calibri Light</vt:lpstr>
      <vt:lpstr>Century Gothic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Tiziana Baracchi</dc:creator>
  <cp:lastModifiedBy>Tiziano Botteri</cp:lastModifiedBy>
  <cp:revision>385</cp:revision>
  <cp:lastPrinted>2020-06-01T15:28:50Z</cp:lastPrinted>
  <dcterms:created xsi:type="dcterms:W3CDTF">2019-01-04T15:46:56Z</dcterms:created>
  <dcterms:modified xsi:type="dcterms:W3CDTF">2022-07-14T11:31:51Z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0x010100FE776CB747A5644C800EE6DD51D72871</vt:lpwstr>
  </property>
  <property fmtid="{D5CDD505-2E9C-101B-9397-08002B2CF9AE}" pid="3" name="AuthorIds_UIVersion_1536">
    <vt:lpwstr>6</vt:lpwstr>
  </property>
</Properties>
</file>