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1" r:id="rId4"/>
  </p:sldMasterIdLst>
  <p:notesMasterIdLst>
    <p:notesMasterId r:id="rId6"/>
  </p:notesMasterIdLst>
  <p:sldIdLst>
    <p:sldId id="279" r:id="rId5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726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iziano Botteri" initials="TB" lastIdx="1" clrIdx="0">
    <p:extLst>
      <p:ext uri="{19B8F6BF-5375-455C-9EA6-DF929625EA0E}">
        <p15:presenceInfo xmlns:p15="http://schemas.microsoft.com/office/powerpoint/2012/main" userId="S::tbotteri@cloudsandtraining.net::2f812857-2be0-48f9-9e33-5427faed82f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0023"/>
    <a:srgbClr val="B22C38"/>
    <a:srgbClr val="C31632"/>
    <a:srgbClr val="A2202B"/>
    <a:srgbClr val="CC2D38"/>
    <a:srgbClr val="B12D38"/>
    <a:srgbClr val="B18A38"/>
    <a:srgbClr val="B22D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ile medio 2 - Color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E3FDE45-AF77-4B5C-9715-49D594BDF05E}" styleName="Stile chiaro 1 - Color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292" autoAdjust="0"/>
    <p:restoredTop sz="94694" autoAdjust="0"/>
  </p:normalViewPr>
  <p:slideViewPr>
    <p:cSldViewPr snapToGrid="0" snapToObjects="1" showGuides="1">
      <p:cViewPr varScale="1">
        <p:scale>
          <a:sx n="67" d="100"/>
          <a:sy n="67" d="100"/>
        </p:scale>
        <p:origin x="964" y="56"/>
      </p:cViewPr>
      <p:guideLst>
        <p:guide orient="horz" pos="2160"/>
        <p:guide pos="72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F5898-BA51-4564-AC3B-2796303987BF}" type="datetimeFigureOut">
              <a:rPr lang="it-IT" smtClean="0"/>
              <a:t>19/04/2021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254775-CEC3-42E2-A3DD-BE9245C930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54858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egnaposto titolo 8"/>
          <p:cNvSpPr>
            <a:spLocks noGrp="1"/>
          </p:cNvSpPr>
          <p:nvPr>
            <p:ph type="title"/>
          </p:nvPr>
        </p:nvSpPr>
        <p:spPr>
          <a:xfrm>
            <a:off x="457200" y="274636"/>
            <a:ext cx="8229600" cy="9612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stile</a:t>
            </a:r>
          </a:p>
        </p:txBody>
      </p:sp>
      <p:sp>
        <p:nvSpPr>
          <p:cNvPr id="19" name="Segnaposto testo 10"/>
          <p:cNvSpPr>
            <a:spLocks noGrp="1"/>
          </p:cNvSpPr>
          <p:nvPr>
            <p:ph type="body" sz="quarter" idx="10"/>
          </p:nvPr>
        </p:nvSpPr>
        <p:spPr>
          <a:xfrm>
            <a:off x="457200" y="1414855"/>
            <a:ext cx="8229600" cy="401439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73726654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O 2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69163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Fare clic per modificare lo stile del titolo</a:t>
            </a:r>
          </a:p>
        </p:txBody>
      </p:sp>
      <p:sp>
        <p:nvSpPr>
          <p:cNvPr id="8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3837617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9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3837617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2267774448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O TITO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/>
          <p:cNvSpPr>
            <a:spLocks noGrp="1"/>
          </p:cNvSpPr>
          <p:nvPr>
            <p:ph type="title"/>
          </p:nvPr>
        </p:nvSpPr>
        <p:spPr>
          <a:xfrm>
            <a:off x="722313" y="4023355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6" name="Segnaposto testo 2"/>
          <p:cNvSpPr>
            <a:spLocks noGrp="1"/>
          </p:cNvSpPr>
          <p:nvPr>
            <p:ph type="body" idx="1"/>
          </p:nvPr>
        </p:nvSpPr>
        <p:spPr>
          <a:xfrm>
            <a:off x="722313" y="2523168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768971606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O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>
            <a:spLocks noGrp="1"/>
          </p:cNvSpPr>
          <p:nvPr>
            <p:ph type="title"/>
          </p:nvPr>
        </p:nvSpPr>
        <p:spPr>
          <a:xfrm>
            <a:off x="1792288" y="4597444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5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3896011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6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164182"/>
            <a:ext cx="5486400" cy="4063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dirty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90610520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O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1"/>
          <p:cNvSpPr>
            <a:spLocks noGrp="1"/>
          </p:cNvSpPr>
          <p:nvPr>
            <p:ph/>
          </p:nvPr>
        </p:nvSpPr>
        <p:spPr>
          <a:xfrm>
            <a:off x="457200" y="451731"/>
            <a:ext cx="8229600" cy="492642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80350686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3730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6" r:id="rId2"/>
    <p:sldLayoutId id="2147483657" r:id="rId3"/>
    <p:sldLayoutId id="2147483658" r:id="rId4"/>
    <p:sldLayoutId id="2147483659" r:id="rId5"/>
  </p:sldLayoutIdLst>
  <p:transition spd="slow">
    <p:push dir="u"/>
  </p:transition>
  <p:hf hdr="0" ftr="0" dt="0"/>
  <p:txStyles>
    <p:titleStyle>
      <a:lvl1pPr algn="ctr" defTabSz="457200" rtl="0" eaLnBrk="1" latinLnBrk="0" hangingPunct="1">
        <a:spcBef>
          <a:spcPct val="0"/>
        </a:spcBef>
        <a:buNone/>
        <a:defRPr sz="3600" b="1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Tx/>
        <a:buNone/>
        <a:defRPr sz="32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457200" rtl="0" eaLnBrk="1" latinLnBrk="0" hangingPunct="1">
        <a:spcBef>
          <a:spcPct val="20000"/>
        </a:spcBef>
        <a:buFontTx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457200" rtl="0" eaLnBrk="1" latinLnBrk="0" hangingPunct="1">
        <a:spcBef>
          <a:spcPct val="20000"/>
        </a:spcBef>
        <a:buFontTx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457200" rtl="0" eaLnBrk="1" latinLnBrk="0" hangingPunct="1">
        <a:spcBef>
          <a:spcPct val="20000"/>
        </a:spcBef>
        <a:buFontTx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457200" rtl="0" eaLnBrk="1" latinLnBrk="0" hangingPunct="1">
        <a:spcBef>
          <a:spcPct val="20000"/>
        </a:spcBef>
        <a:buFontTx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40770"/>
            <a:ext cx="8229600" cy="961231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algn="l"/>
            <a:r>
              <a:rPr lang="it-IT" sz="3100" i="1" dirty="0">
                <a:solidFill>
                  <a:srgbClr val="C00000"/>
                </a:solidFill>
              </a:rPr>
              <a:t>GESTIONE DEGLI ERRORI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C0E03D4D-C716-427B-B2C7-04995C99C8D6}"/>
              </a:ext>
            </a:extLst>
          </p:cNvPr>
          <p:cNvSpPr txBox="1"/>
          <p:nvPr/>
        </p:nvSpPr>
        <p:spPr>
          <a:xfrm>
            <a:off x="457200" y="4058292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 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1C3FBF09-62F5-4768-81D3-FB94DBFC7202}"/>
              </a:ext>
            </a:extLst>
          </p:cNvPr>
          <p:cNvSpPr txBox="1"/>
          <p:nvPr/>
        </p:nvSpPr>
        <p:spPr>
          <a:xfrm>
            <a:off x="2286000" y="3108403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it-IT" dirty="0"/>
          </a:p>
        </p:txBody>
      </p:sp>
      <p:pic>
        <p:nvPicPr>
          <p:cNvPr id="7" name="Datore di Lavoro">
            <a:hlinkClick r:id="" action="ppaction://media"/>
            <a:extLst>
              <a:ext uri="{FF2B5EF4-FFF2-40B4-BE49-F238E27FC236}">
                <a16:creationId xmlns:a16="http://schemas.microsoft.com/office/drawing/2014/main" id="{B5F6E0FB-7CD4-4B0C-ACD2-160880855C4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1168" y="1350107"/>
            <a:ext cx="8681663" cy="4157786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6DD0E659-80EB-47A4-9569-97FDE25B5A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2678" y="618721"/>
            <a:ext cx="961231" cy="961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3340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49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AGIN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3EAF3DCC88F5045A6B7C7DD89519914" ma:contentTypeVersion="12" ma:contentTypeDescription="Creare un nuovo documento." ma:contentTypeScope="" ma:versionID="3f14c78a201b87277a2d6dd5a86d8730">
  <xsd:schema xmlns:xsd="http://www.w3.org/2001/XMLSchema" xmlns:xs="http://www.w3.org/2001/XMLSchema" xmlns:p="http://schemas.microsoft.com/office/2006/metadata/properties" xmlns:ns2="5cd0e881-7d23-4653-9c37-df3a6f3c483b" xmlns:ns3="990b9bd8-0d8b-4e94-bb84-b4168a88a51b" targetNamespace="http://schemas.microsoft.com/office/2006/metadata/properties" ma:root="true" ma:fieldsID="edeca70147c0c1f645e1fceb78a3da73" ns2:_="" ns3:_="">
    <xsd:import namespace="5cd0e881-7d23-4653-9c37-df3a6f3c483b"/>
    <xsd:import namespace="990b9bd8-0d8b-4e94-bb84-b4168a88a51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d0e881-7d23-4653-9c37-df3a6f3c483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0b9bd8-0d8b-4e94-bb84-b4168a88a51b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0515D53-21CB-4E83-88CD-EA24C43DDDB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cd0e881-7d23-4653-9c37-df3a6f3c483b"/>
    <ds:schemaRef ds:uri="990b9bd8-0d8b-4e94-bb84-b4168a88a51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58D032F-B35A-4097-B2FD-1D040462B68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1CA4EE2-BC66-4A2C-8FA1-FEC5FC8F5EEC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761</TotalTime>
  <Words>4</Words>
  <Application>Microsoft Office PowerPoint</Application>
  <PresentationFormat>Presentazione su schermo (4:3)</PresentationFormat>
  <Paragraphs>2</Paragraphs>
  <Slides>1</Slides>
  <Notes>0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4" baseType="lpstr">
      <vt:lpstr>Arial</vt:lpstr>
      <vt:lpstr>Calibri</vt:lpstr>
      <vt:lpstr>PAGINE</vt:lpstr>
      <vt:lpstr>GESTIONE DEGLI ERRORI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La Stanza Bordeaux</dc:creator>
  <cp:lastModifiedBy>Tiziano Botteri</cp:lastModifiedBy>
  <cp:revision>74</cp:revision>
  <dcterms:created xsi:type="dcterms:W3CDTF">2016-10-18T09:43:09Z</dcterms:created>
  <dcterms:modified xsi:type="dcterms:W3CDTF">2021-04-19T15:23:49Z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0x01010063EAF3DCC88F5045A6B7C7DD89519914</vt:lpwstr>
  </property>
</Properties>
</file>