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4587" r:id="rId1"/>
  </p:sldMasterIdLst>
  <p:notesMasterIdLst>
    <p:notesMasterId r:id="rId16"/>
  </p:notesMasterIdLst>
  <p:handoutMasterIdLst>
    <p:handoutMasterId r:id="rId17"/>
  </p:handoutMasterIdLst>
  <p:sldIdLst>
    <p:sldId id="756" r:id="rId2"/>
    <p:sldId id="855" r:id="rId3"/>
    <p:sldId id="898" r:id="rId4"/>
    <p:sldId id="897" r:id="rId5"/>
    <p:sldId id="901" r:id="rId6"/>
    <p:sldId id="906" r:id="rId7"/>
    <p:sldId id="899" r:id="rId8"/>
    <p:sldId id="900" r:id="rId9"/>
    <p:sldId id="902" r:id="rId10"/>
    <p:sldId id="908" r:id="rId11"/>
    <p:sldId id="907" r:id="rId12"/>
    <p:sldId id="903" r:id="rId13"/>
    <p:sldId id="892" r:id="rId14"/>
    <p:sldId id="893" r:id="rId15"/>
  </p:sldIdLst>
  <p:sldSz cx="12187238" cy="6859588"/>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609443" algn="l" rtl="0" fontAlgn="base">
      <a:spcBef>
        <a:spcPct val="0"/>
      </a:spcBef>
      <a:spcAft>
        <a:spcPct val="0"/>
      </a:spcAft>
      <a:defRPr kern="1200">
        <a:solidFill>
          <a:schemeClr val="tx1"/>
        </a:solidFill>
        <a:latin typeface="Arial" charset="0"/>
        <a:ea typeface="+mn-ea"/>
        <a:cs typeface="Arial" charset="0"/>
      </a:defRPr>
    </a:lvl2pPr>
    <a:lvl3pPr marL="1218885" algn="l" rtl="0" fontAlgn="base">
      <a:spcBef>
        <a:spcPct val="0"/>
      </a:spcBef>
      <a:spcAft>
        <a:spcPct val="0"/>
      </a:spcAft>
      <a:defRPr kern="1200">
        <a:solidFill>
          <a:schemeClr val="tx1"/>
        </a:solidFill>
        <a:latin typeface="Arial" charset="0"/>
        <a:ea typeface="+mn-ea"/>
        <a:cs typeface="Arial" charset="0"/>
      </a:defRPr>
    </a:lvl3pPr>
    <a:lvl4pPr marL="1828328" algn="l" rtl="0" fontAlgn="base">
      <a:spcBef>
        <a:spcPct val="0"/>
      </a:spcBef>
      <a:spcAft>
        <a:spcPct val="0"/>
      </a:spcAft>
      <a:defRPr kern="1200">
        <a:solidFill>
          <a:schemeClr val="tx1"/>
        </a:solidFill>
        <a:latin typeface="Arial" charset="0"/>
        <a:ea typeface="+mn-ea"/>
        <a:cs typeface="Arial" charset="0"/>
      </a:defRPr>
    </a:lvl4pPr>
    <a:lvl5pPr marL="2437771" algn="l" rtl="0" fontAlgn="base">
      <a:spcBef>
        <a:spcPct val="0"/>
      </a:spcBef>
      <a:spcAft>
        <a:spcPct val="0"/>
      </a:spcAft>
      <a:defRPr kern="1200">
        <a:solidFill>
          <a:schemeClr val="tx1"/>
        </a:solidFill>
        <a:latin typeface="Arial" charset="0"/>
        <a:ea typeface="+mn-ea"/>
        <a:cs typeface="Arial" charset="0"/>
      </a:defRPr>
    </a:lvl5pPr>
    <a:lvl6pPr marL="3047213" algn="l" defTabSz="1218885" rtl="0" eaLnBrk="1" latinLnBrk="0" hangingPunct="1">
      <a:defRPr kern="1200">
        <a:solidFill>
          <a:schemeClr val="tx1"/>
        </a:solidFill>
        <a:latin typeface="Arial" charset="0"/>
        <a:ea typeface="+mn-ea"/>
        <a:cs typeface="Arial" charset="0"/>
      </a:defRPr>
    </a:lvl6pPr>
    <a:lvl7pPr marL="3656656" algn="l" defTabSz="1218885" rtl="0" eaLnBrk="1" latinLnBrk="0" hangingPunct="1">
      <a:defRPr kern="1200">
        <a:solidFill>
          <a:schemeClr val="tx1"/>
        </a:solidFill>
        <a:latin typeface="Arial" charset="0"/>
        <a:ea typeface="+mn-ea"/>
        <a:cs typeface="Arial" charset="0"/>
      </a:defRPr>
    </a:lvl7pPr>
    <a:lvl8pPr marL="4266097" algn="l" defTabSz="1218885" rtl="0" eaLnBrk="1" latinLnBrk="0" hangingPunct="1">
      <a:defRPr kern="1200">
        <a:solidFill>
          <a:schemeClr val="tx1"/>
        </a:solidFill>
        <a:latin typeface="Arial" charset="0"/>
        <a:ea typeface="+mn-ea"/>
        <a:cs typeface="Arial" charset="0"/>
      </a:defRPr>
    </a:lvl8pPr>
    <a:lvl9pPr marL="4875541" algn="l" defTabSz="1218885"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pos="226" userDrawn="1">
          <p15:clr>
            <a:srgbClr val="A4A3A4"/>
          </p15:clr>
        </p15:guide>
        <p15:guide id="13" orient="horz" pos="2183" userDrawn="1">
          <p15:clr>
            <a:srgbClr val="A4A3A4"/>
          </p15:clr>
        </p15:guide>
        <p15:guide id="14" orient="horz" pos="1707" userDrawn="1">
          <p15:clr>
            <a:srgbClr val="A4A3A4"/>
          </p15:clr>
        </p15:guide>
        <p15:guide id="15" orient="horz" pos="807" userDrawn="1">
          <p15:clr>
            <a:srgbClr val="A4A3A4"/>
          </p15:clr>
        </p15:guide>
        <p15:guide id="17" orient="horz" pos="4199" userDrawn="1">
          <p15:clr>
            <a:srgbClr val="A4A3A4"/>
          </p15:clr>
        </p15:guide>
        <p15:guide id="18" orient="horz" pos="3748" userDrawn="1">
          <p15:clr>
            <a:srgbClr val="A4A3A4"/>
          </p15:clr>
        </p15:guide>
        <p15:guide id="20" orient="horz" pos="597" userDrawn="1">
          <p15:clr>
            <a:srgbClr val="A4A3A4"/>
          </p15:clr>
        </p15:guide>
        <p15:guide id="22" pos="1276" userDrawn="1">
          <p15:clr>
            <a:srgbClr val="A4A3A4"/>
          </p15:clr>
        </p15:guide>
        <p15:guide id="24" pos="2513" userDrawn="1">
          <p15:clr>
            <a:srgbClr val="A4A3A4"/>
          </p15:clr>
        </p15:guide>
        <p15:guide id="26" pos="3748" userDrawn="1">
          <p15:clr>
            <a:srgbClr val="A4A3A4"/>
          </p15:clr>
        </p15:guide>
        <p15:guide id="27" pos="3929">
          <p15:clr>
            <a:srgbClr val="A4A3A4"/>
          </p15:clr>
        </p15:guide>
        <p15:guide id="28" pos="5162" userDrawn="1">
          <p15:clr>
            <a:srgbClr val="A4A3A4"/>
          </p15:clr>
        </p15:guide>
        <p15:guide id="29" pos="4980" userDrawn="1">
          <p15:clr>
            <a:srgbClr val="A4A3A4"/>
          </p15:clr>
        </p15:guide>
        <p15:guide id="30" pos="6218">
          <p15:clr>
            <a:srgbClr val="A4A3A4"/>
          </p15:clr>
        </p15:guide>
        <p15:guide id="31" pos="6399">
          <p15:clr>
            <a:srgbClr val="A4A3A4"/>
          </p15:clr>
        </p15:guide>
        <p15:guide id="40" orient="horz" pos="4032">
          <p15:clr>
            <a:srgbClr val="A4A3A4"/>
          </p15:clr>
        </p15:guide>
        <p15:guide id="42" orient="horz" pos="3045" userDrawn="1">
          <p15:clr>
            <a:srgbClr val="A4A3A4"/>
          </p15:clr>
        </p15:guide>
        <p15:guide id="43" pos="1458" userDrawn="1">
          <p15:clr>
            <a:srgbClr val="A4A3A4"/>
          </p15:clr>
        </p15:guide>
        <p15:guide id="44" pos="7452" userDrawn="1">
          <p15:clr>
            <a:srgbClr val="A4A3A4"/>
          </p15:clr>
        </p15:guide>
        <p15:guide id="45" pos="1460">
          <p15:clr>
            <a:srgbClr val="A4A3A4"/>
          </p15:clr>
        </p15:guide>
        <p15:guide id="46" orient="horz" pos="4179">
          <p15:clr>
            <a:srgbClr val="A4A3A4"/>
          </p15:clr>
        </p15:guide>
        <p15:guide id="47" orient="horz" pos="4014">
          <p15:clr>
            <a:srgbClr val="A4A3A4"/>
          </p15:clr>
        </p15:guide>
        <p15:guide id="48" orient="horz" pos="4074">
          <p15:clr>
            <a:srgbClr val="A4A3A4"/>
          </p15:clr>
        </p15:guide>
        <p15:guide id="49" orient="horz" pos="2841" userDrawn="1">
          <p15:clr>
            <a:srgbClr val="A4A3A4"/>
          </p15:clr>
        </p15:guide>
        <p15:guide id="50" orient="horz"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18FA"/>
    <a:srgbClr val="00A000"/>
    <a:srgbClr val="FFB500"/>
    <a:srgbClr val="3A00A1"/>
    <a:srgbClr val="00BBEE"/>
    <a:srgbClr val="FF0000"/>
    <a:srgbClr val="EBEDED"/>
    <a:srgbClr val="E8E8E8"/>
    <a:srgbClr val="7788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09" autoAdjust="0"/>
    <p:restoredTop sz="93899" autoAdjust="0"/>
  </p:normalViewPr>
  <p:slideViewPr>
    <p:cSldViewPr snapToGrid="0" snapToObjects="1" showGuides="1">
      <p:cViewPr varScale="1">
        <p:scale>
          <a:sx n="69" d="100"/>
          <a:sy n="69" d="100"/>
        </p:scale>
        <p:origin x="540" y="60"/>
      </p:cViewPr>
      <p:guideLst>
        <p:guide pos="226"/>
        <p:guide orient="horz" pos="2183"/>
        <p:guide orient="horz" pos="1707"/>
        <p:guide orient="horz" pos="807"/>
        <p:guide orient="horz" pos="4199"/>
        <p:guide orient="horz" pos="3748"/>
        <p:guide orient="horz" pos="597"/>
        <p:guide pos="1276"/>
        <p:guide pos="2513"/>
        <p:guide pos="3748"/>
        <p:guide pos="3929"/>
        <p:guide pos="5162"/>
        <p:guide pos="4980"/>
        <p:guide pos="6218"/>
        <p:guide pos="6399"/>
        <p:guide orient="horz" pos="4032"/>
        <p:guide orient="horz" pos="3045"/>
        <p:guide pos="1458"/>
        <p:guide pos="7452"/>
        <p:guide pos="1460"/>
        <p:guide orient="horz" pos="4179"/>
        <p:guide orient="horz" pos="4014"/>
        <p:guide orient="horz" pos="4074"/>
        <p:guide orient="horz" pos="2841"/>
        <p:guide orient="horz" pos="3839"/>
      </p:guideLst>
    </p:cSldViewPr>
  </p:slideViewPr>
  <p:outlineViewPr>
    <p:cViewPr>
      <p:scale>
        <a:sx n="33" d="100"/>
        <a:sy n="33" d="100"/>
      </p:scale>
      <p:origin x="0" y="26496"/>
    </p:cViewPr>
  </p:outlineViewPr>
  <p:notesTextViewPr>
    <p:cViewPr>
      <p:scale>
        <a:sx n="100" d="100"/>
        <a:sy n="100" d="100"/>
      </p:scale>
      <p:origin x="0" y="0"/>
    </p:cViewPr>
  </p:notesTextViewPr>
  <p:sorterViewPr>
    <p:cViewPr varScale="1">
      <p:scale>
        <a:sx n="1" d="1"/>
        <a:sy n="1" d="1"/>
      </p:scale>
      <p:origin x="0" y="-23632"/>
    </p:cViewPr>
  </p:sorterViewPr>
  <p:notesViewPr>
    <p:cSldViewPr snapToGrid="0" snapToObjects="1" showGuides="1">
      <p:cViewPr varScale="1">
        <p:scale>
          <a:sx n="58" d="100"/>
          <a:sy n="58" d="100"/>
        </p:scale>
        <p:origin x="2808"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latin typeface="Arial" panose="020B060402020202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128"/>
              </a:defRPr>
            </a:lvl1pPr>
          </a:lstStyle>
          <a:p>
            <a:pPr>
              <a:defRPr/>
            </a:pPr>
            <a:fld id="{5E4C7717-A413-48EB-9E74-9CC8DF624EC2}" type="datetime1">
              <a:rPr lang="en-US">
                <a:latin typeface="Arial" panose="020B0604020202020204" pitchFamily="34" charset="0"/>
                <a:cs typeface="Arial" panose="020B0604020202020204" pitchFamily="34" charset="0"/>
              </a:rPr>
              <a:pPr>
                <a:defRPr/>
              </a:pPr>
              <a:t>7/2/2018</a:t>
            </a:fld>
            <a:endParaRPr lang="en-US"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128"/>
              </a:defRPr>
            </a:lvl1pPr>
          </a:lstStyle>
          <a:p>
            <a:pPr>
              <a:defRPr/>
            </a:pPr>
            <a:fld id="{311B6921-662F-4705-A734-0B75ECCE1C4E}" type="slidenum">
              <a:rPr lang="en-US">
                <a:latin typeface="Arial" panose="020B0604020202020204" pitchFamily="34" charset="0"/>
                <a:cs typeface="Arial" panose="020B0604020202020204" pitchFamily="34" charset="0"/>
              </a:rPr>
              <a:pPr>
                <a:defRPr/>
              </a:pPr>
              <a:t>‹#›</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572316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Arial" panose="020B0604020202020204" pitchFamily="34" charset="0"/>
                <a:ea typeface="+mn-ea"/>
                <a:cs typeface="+mn-cs"/>
              </a:defRPr>
            </a:lvl1pPr>
          </a:lstStyle>
          <a:p>
            <a:pPr>
              <a:defRPr/>
            </a:pPr>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cs typeface="Arial" panose="020B0604020202020204" pitchFamily="34" charset="0"/>
              </a:defRPr>
            </a:lvl1pPr>
          </a:lstStyle>
          <a:p>
            <a:pPr>
              <a:defRPr/>
            </a:pPr>
            <a:fld id="{4612C19A-B064-4A02-B1DD-2674A5B33712}" type="datetime1">
              <a:rPr lang="en-US" smtClean="0"/>
              <a:pPr>
                <a:defRPr/>
              </a:pPr>
              <a:t>7/2/2018</a:t>
            </a:fld>
            <a:endParaRPr lang="en-GB"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r>
              <a:rPr lang="en-GB" noProof="0" dirty="0" err="1"/>
              <a:t>Rj</a:t>
            </a:r>
            <a:r>
              <a:rPr lang="en-GB" noProof="0" dirty="0"/>
              <a:t> k</a:t>
            </a:r>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Arial" panose="020B0604020202020204" pitchFamily="34" charset="0"/>
                <a:ea typeface="+mn-ea"/>
                <a:cs typeface="+mn-cs"/>
              </a:defRPr>
            </a:lvl1pPr>
          </a:lstStyle>
          <a:p>
            <a:pPr>
              <a:defRPr/>
            </a:pPr>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cs typeface="Arial" panose="020B0604020202020204" pitchFamily="34" charset="0"/>
              </a:defRPr>
            </a:lvl1pPr>
          </a:lstStyle>
          <a:p>
            <a:pPr>
              <a:defRPr/>
            </a:pPr>
            <a:fld id="{2E57817C-C749-40AE-A5FD-F6A74744A7F9}" type="slidenum">
              <a:rPr lang="en-GB" smtClean="0"/>
              <a:pPr>
                <a:defRPr/>
              </a:pPr>
              <a:t>‹#›</a:t>
            </a:fld>
            <a:endParaRPr lang="en-GB" dirty="0"/>
          </a:p>
        </p:txBody>
      </p:sp>
    </p:spTree>
    <p:extLst>
      <p:ext uri="{BB962C8B-B14F-4D97-AF65-F5344CB8AC3E}">
        <p14:creationId xmlns:p14="http://schemas.microsoft.com/office/powerpoint/2010/main" val="1795906298"/>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600"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609443" algn="l" rtl="0" eaLnBrk="0" fontAlgn="base" hangingPunct="0">
      <a:spcBef>
        <a:spcPct val="30000"/>
      </a:spcBef>
      <a:spcAft>
        <a:spcPct val="0"/>
      </a:spcAft>
      <a:defRPr sz="1600" kern="1200">
        <a:solidFill>
          <a:schemeClr val="tx1"/>
        </a:solidFill>
        <a:latin typeface="Arial" panose="020B0604020202020204" pitchFamily="34" charset="0"/>
        <a:ea typeface="Roboto" panose="02000000000000000000" pitchFamily="2" charset="0"/>
        <a:cs typeface="+mn-cs"/>
      </a:defRPr>
    </a:lvl2pPr>
    <a:lvl3pPr marL="1218885" algn="l" rtl="0" eaLnBrk="0" fontAlgn="base" hangingPunct="0">
      <a:spcBef>
        <a:spcPct val="30000"/>
      </a:spcBef>
      <a:spcAft>
        <a:spcPct val="0"/>
      </a:spcAft>
      <a:defRPr sz="1600" kern="1200">
        <a:solidFill>
          <a:schemeClr val="tx1"/>
        </a:solidFill>
        <a:latin typeface="Arial" panose="020B0604020202020204" pitchFamily="34" charset="0"/>
        <a:ea typeface="Roboto" panose="02000000000000000000" pitchFamily="2" charset="0"/>
        <a:cs typeface="+mn-cs"/>
      </a:defRPr>
    </a:lvl3pPr>
    <a:lvl4pPr marL="1828328" algn="l" rtl="0" eaLnBrk="0" fontAlgn="base" hangingPunct="0">
      <a:spcBef>
        <a:spcPct val="30000"/>
      </a:spcBef>
      <a:spcAft>
        <a:spcPct val="0"/>
      </a:spcAft>
      <a:defRPr sz="1600" kern="1200">
        <a:solidFill>
          <a:schemeClr val="tx1"/>
        </a:solidFill>
        <a:latin typeface="Arial" panose="020B0604020202020204" pitchFamily="34" charset="0"/>
        <a:ea typeface="Roboto" panose="02000000000000000000" pitchFamily="2" charset="0"/>
        <a:cs typeface="+mn-cs"/>
      </a:defRPr>
    </a:lvl4pPr>
    <a:lvl5pPr marL="2437771" algn="l" rtl="0" eaLnBrk="0" fontAlgn="base" hangingPunct="0">
      <a:spcBef>
        <a:spcPct val="30000"/>
      </a:spcBef>
      <a:spcAft>
        <a:spcPct val="0"/>
      </a:spcAft>
      <a:defRPr sz="1600" kern="1200">
        <a:solidFill>
          <a:schemeClr val="tx1"/>
        </a:solidFill>
        <a:latin typeface="Arial" panose="020B0604020202020204" pitchFamily="34" charset="0"/>
        <a:ea typeface="Roboto" panose="02000000000000000000" pitchFamily="2" charset="0"/>
        <a:cs typeface="+mn-cs"/>
      </a:defRPr>
    </a:lvl5pPr>
    <a:lvl6pPr marL="3047213" algn="l" defTabSz="1218885" rtl="0" eaLnBrk="1" latinLnBrk="0" hangingPunct="1">
      <a:defRPr sz="1600" kern="1200">
        <a:solidFill>
          <a:schemeClr val="tx1"/>
        </a:solidFill>
        <a:latin typeface="+mn-lt"/>
        <a:ea typeface="+mn-ea"/>
        <a:cs typeface="+mn-cs"/>
      </a:defRPr>
    </a:lvl6pPr>
    <a:lvl7pPr marL="3656656" algn="l" defTabSz="1218885" rtl="0" eaLnBrk="1" latinLnBrk="0" hangingPunct="1">
      <a:defRPr sz="1600" kern="1200">
        <a:solidFill>
          <a:schemeClr val="tx1"/>
        </a:solidFill>
        <a:latin typeface="+mn-lt"/>
        <a:ea typeface="+mn-ea"/>
        <a:cs typeface="+mn-cs"/>
      </a:defRPr>
    </a:lvl7pPr>
    <a:lvl8pPr marL="4266097" algn="l" defTabSz="1218885" rtl="0" eaLnBrk="1" latinLnBrk="0" hangingPunct="1">
      <a:defRPr sz="1600" kern="1200">
        <a:solidFill>
          <a:schemeClr val="tx1"/>
        </a:solidFill>
        <a:latin typeface="+mn-lt"/>
        <a:ea typeface="+mn-ea"/>
        <a:cs typeface="+mn-cs"/>
      </a:defRPr>
    </a:lvl8pPr>
    <a:lvl9pPr marL="4875541" algn="l" defTabSz="12188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729727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286984" eaLnBrk="1" fontAlgn="auto" latinLnBrk="0" hangingPunct="1">
              <a:lnSpc>
                <a:spcPct val="117999"/>
              </a:lnSpc>
              <a:spcBef>
                <a:spcPts val="0"/>
              </a:spcBef>
              <a:spcAft>
                <a:spcPts val="0"/>
              </a:spcAft>
              <a:buClrTx/>
              <a:buSzTx/>
              <a:buFontTx/>
              <a:buNone/>
              <a:tabLst/>
              <a:defRPr/>
            </a:pPr>
            <a:r>
              <a:rPr lang="en-GB" sz="1400" dirty="0">
                <a:latin typeface="Arial" charset="0"/>
                <a:ea typeface="Arial" charset="0"/>
                <a:cs typeface="Arial" charset="0"/>
              </a:rPr>
              <a:t>People have high and liquid expectations (</a:t>
            </a:r>
            <a:r>
              <a:rPr lang="en-GB" sz="1400" dirty="0" err="1">
                <a:latin typeface="Arial" charset="0"/>
                <a:ea typeface="Arial" charset="0"/>
                <a:cs typeface="Arial" charset="0"/>
              </a:rPr>
              <a:t>i.e</a:t>
            </a:r>
            <a:r>
              <a:rPr lang="en-GB" sz="1400" baseline="0" dirty="0">
                <a:latin typeface="Arial" charset="0"/>
                <a:ea typeface="Arial" charset="0"/>
                <a:cs typeface="Arial" charset="0"/>
              </a:rPr>
              <a:t>  inherently compare experiences across other parts of their life)</a:t>
            </a:r>
            <a:r>
              <a:rPr lang="en-GB" sz="1400" dirty="0">
                <a:latin typeface="Arial" charset="0"/>
                <a:ea typeface="Arial" charset="0"/>
                <a:cs typeface="Arial" charset="0"/>
              </a:rPr>
              <a:t> when using services. Even when looking for a job.</a:t>
            </a:r>
          </a:p>
          <a:p>
            <a:pPr algn="l"/>
            <a:endParaRPr lang="en-US" dirty="0"/>
          </a:p>
        </p:txBody>
      </p:sp>
    </p:spTree>
    <p:extLst>
      <p:ext uri="{BB962C8B-B14F-4D97-AF65-F5344CB8AC3E}">
        <p14:creationId xmlns:p14="http://schemas.microsoft.com/office/powerpoint/2010/main" val="966898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286984" eaLnBrk="1" fontAlgn="auto" latinLnBrk="0" hangingPunct="1">
              <a:lnSpc>
                <a:spcPct val="117999"/>
              </a:lnSpc>
              <a:spcBef>
                <a:spcPts val="0"/>
              </a:spcBef>
              <a:spcAft>
                <a:spcPts val="0"/>
              </a:spcAft>
              <a:buClrTx/>
              <a:buSzTx/>
              <a:buFontTx/>
              <a:buNone/>
              <a:tabLst/>
              <a:defRPr/>
            </a:pPr>
            <a:r>
              <a:rPr lang="en-GB" sz="1400" dirty="0">
                <a:latin typeface="Arial" charset="0"/>
                <a:ea typeface="Arial" charset="0"/>
                <a:cs typeface="Arial" charset="0"/>
              </a:rPr>
              <a:t>Due to digital disruption, employment and broader public services are facing more competition from the private sector, thus business as usual</a:t>
            </a:r>
            <a:r>
              <a:rPr lang="en-GB" sz="1400" baseline="0" dirty="0">
                <a:latin typeface="Arial" charset="0"/>
                <a:ea typeface="Arial" charset="0"/>
                <a:cs typeface="Arial" charset="0"/>
              </a:rPr>
              <a:t> is not an option</a:t>
            </a:r>
            <a:endParaRPr lang="en-GB" sz="1400" dirty="0">
              <a:latin typeface="Arial" charset="0"/>
              <a:ea typeface="Arial" charset="0"/>
              <a:cs typeface="Arial" charset="0"/>
            </a:endParaRPr>
          </a:p>
          <a:p>
            <a:endParaRPr lang="en-US" dirty="0"/>
          </a:p>
        </p:txBody>
      </p:sp>
    </p:spTree>
    <p:extLst>
      <p:ext uri="{BB962C8B-B14F-4D97-AF65-F5344CB8AC3E}">
        <p14:creationId xmlns:p14="http://schemas.microsoft.com/office/powerpoint/2010/main" val="2168698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0" indent="0">
              <a:buNone/>
            </a:pPr>
            <a:r>
              <a:rPr lang="en-GB" i="0"/>
              <a:t>3 themes dominate the landscape across all H&amp;PS segments: </a:t>
            </a:r>
          </a:p>
          <a:p>
            <a:pPr marL="0" indent="0">
              <a:buNone/>
            </a:pPr>
            <a:endParaRPr lang="en-US" i="0"/>
          </a:p>
          <a:p>
            <a:pPr marL="171450" marR="0" lvl="0" indent="-171450" algn="l" defTabSz="91424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i="0"/>
              <a:t>Every digital consumer is a digital citizen. </a:t>
            </a:r>
            <a:r>
              <a:rPr lang="en-GB" b="0" i="0"/>
              <a:t>Consumers have changed, in both technology use and their behaviour.  Technology is enabling services to be delivered more effectively and cheaply, customized to individual needs and on demand where Citizens want - dramatically increasing the potential for reducing</a:t>
            </a:r>
            <a:r>
              <a:rPr lang="en-GB" b="0" i="0" baseline="0"/>
              <a:t> waste and increasing </a:t>
            </a:r>
            <a:r>
              <a:rPr lang="en-GB" b="0" i="0"/>
              <a:t>efficiency.</a:t>
            </a:r>
            <a:r>
              <a:rPr lang="en-GB" b="0" i="0" baseline="0"/>
              <a:t> Furthermore digital tools are enabling Government departments to adopt greater accountability and new incentives, to enhance the quality of the services they provide, and their workforce productivity. Digital Citizens are more highly engaged in actively managing their own health &amp; wellness and the various services they receive, and open and receiving them digitally on demand.  Governments must respond to the data challenge posed by delivering digital services to digital citizens.</a:t>
            </a:r>
          </a:p>
          <a:p>
            <a:pPr marL="457124" marR="0" lvl="1" indent="0" algn="l" defTabSz="914248"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i="0"/>
          </a:p>
          <a:p>
            <a:pPr marL="171450" lvl="0" indent="-171450">
              <a:buFont typeface="Arial" panose="020B0604020202020204" pitchFamily="34" charset="0"/>
              <a:buChar char="•"/>
            </a:pPr>
            <a:r>
              <a:rPr lang="en-GB" b="1" i="0"/>
              <a:t>Doing more with less</a:t>
            </a:r>
            <a:r>
              <a:rPr lang="en-GB" i="0"/>
              <a:t>: Governments still carry huge levels of burden from wasteful practices, mistakes, and inefficient processes and service delivery.  The Legacy of supporting economies through the recession and recovery period (in various stages of recovery depending on the country), can be seen in structural imbalances that persist in high levels of debt and deficit, and low productivity.  With an</a:t>
            </a:r>
            <a:r>
              <a:rPr lang="en-GB" i="0" baseline="0"/>
              <a:t> </a:t>
            </a:r>
            <a:r>
              <a:rPr lang="en-GB" i="0"/>
              <a:t>ageing population demanding an ever higher volume and standard of services – now more than ever Governments must do more with less.</a:t>
            </a:r>
          </a:p>
          <a:p>
            <a:pPr marL="628574" lvl="1" indent="-171450">
              <a:buFont typeface="Arial" panose="020B0604020202020204" pitchFamily="34" charset="0"/>
              <a:buChar char="•"/>
            </a:pPr>
            <a:r>
              <a:rPr lang="en-US" b="0" i="0" u="none" strike="noStrike" kern="1200" baseline="0">
                <a:solidFill>
                  <a:schemeClr val="tx1"/>
                </a:solidFill>
              </a:rPr>
              <a:t>The average debt level in OECD countries reached 109.3% of GDP in 2013</a:t>
            </a:r>
          </a:p>
          <a:p>
            <a:pPr marL="628574" lvl="1" indent="-171450">
              <a:buFont typeface="Arial" panose="020B0604020202020204" pitchFamily="34" charset="0"/>
              <a:buChar char="•"/>
            </a:pPr>
            <a:r>
              <a:rPr lang="en-US" b="0" i="0" u="none" strike="noStrike" kern="1200" baseline="0">
                <a:solidFill>
                  <a:schemeClr val="tx1"/>
                </a:solidFill>
              </a:rPr>
              <a:t>At the same time, public expenditures for Health and Social Protection in OECD countries has </a:t>
            </a:r>
            <a:r>
              <a:rPr lang="en-US" b="0" i="0" u="none" strike="noStrike" kern="1200" baseline="0"/>
              <a:t>increased between 2007 and 2013 (by 0.8% and 2.3% respectively)3</a:t>
            </a:r>
            <a:r>
              <a:rPr kumimoji="0" lang="en-US" b="0" i="0" u="none" strike="noStrike" kern="0" cap="none" spc="0" normalizeH="0" baseline="0" noProof="0">
                <a:ln>
                  <a:noFill/>
                </a:ln>
                <a:effectLst/>
                <a:uLnTx/>
                <a:uFillTx/>
                <a:ea typeface="Open Sans"/>
                <a:sym typeface="Open Sans"/>
              </a:rPr>
              <a:t>Public expenditures for Health and Social Protection in OECD countries has increased between 2007 and 2013 by 0.8% </a:t>
            </a:r>
            <a:r>
              <a:rPr kumimoji="0" lang="en-US" b="0" i="0" u="none" strike="noStrike" kern="0" cap="none" spc="0" normalizeH="0" baseline="0" noProof="0" err="1">
                <a:ln>
                  <a:noFill/>
                </a:ln>
                <a:effectLst/>
                <a:uLnTx/>
                <a:uFillTx/>
                <a:ea typeface="Open Sans"/>
                <a:sym typeface="Open Sans"/>
              </a:rPr>
              <a:t>anrespectively</a:t>
            </a:r>
            <a:endParaRPr lang="en-US" b="0" i="0" u="none" strike="noStrike" kern="1200" baseline="0"/>
          </a:p>
          <a:p>
            <a:pPr marL="171450" lvl="0" indent="-171450">
              <a:buFont typeface="Arial" panose="020B0604020202020204" pitchFamily="34" charset="0"/>
              <a:buChar char="•"/>
            </a:pPr>
            <a:r>
              <a:rPr lang="en-GB" b="1" i="0"/>
              <a:t>Demographic Challenges:</a:t>
            </a:r>
            <a:r>
              <a:rPr lang="en-GB" b="0" i="0"/>
              <a:t> All countries are seeing their populations rapidly ageing, the problem is most acute in Developed Markets but also now in play in Emerging Markets.  Ageing presents the duel demands of a spiralling pension liability and smaller talent constrained workforce, set against increased demands for</a:t>
            </a:r>
            <a:r>
              <a:rPr lang="en-GB" b="0" i="0" baseline="0"/>
              <a:t> health &amp; social care from an increasingly sick elderly and working age population.  Economic growth and sustainability go hand in hand with adequate provision of accessible, affordable, high quality Healthcare – or put more simply healthcare is a major lever of economic stability.  Many Governments have been ring fencing their Health &amp; Social care and Pension budgets from the full impact of ongoing Austerity and Structural Reforms, but this is a sticking plaster/</a:t>
            </a:r>
            <a:r>
              <a:rPr lang="en-GB" b="0" i="0" baseline="0" err="1"/>
              <a:t>bandaid</a:t>
            </a:r>
            <a:r>
              <a:rPr lang="en-GB" b="0" i="0" baseline="0"/>
              <a:t> and can’t go on indefinitely – major changes are needed to the way health &amp; social care and benefits are delivered and paid before.  Greater accountability and new incentives are needed to align spending with best outcomes.</a:t>
            </a:r>
            <a:endParaRPr lang="en-GB" b="0" i="0"/>
          </a:p>
          <a:p>
            <a:pPr marL="628574" marR="0" lvl="1" indent="-171450" algn="l" defTabSz="91424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kern="1200">
                <a:solidFill>
                  <a:schemeClr val="tx1"/>
                </a:solidFill>
                <a:effectLst/>
                <a:latin typeface="Arial" panose="020B0604020202020204" pitchFamily="34" charset="0"/>
                <a:ea typeface="+mn-ea"/>
                <a:cs typeface="+mn-cs"/>
              </a:rPr>
              <a:t>The Silver Tsunami: By 2020 number of people &gt;60yrs exceeds number children for first time, by 2050 global population &gt;60yrs to reach 2 billion (841 million today), 80% of these older people in low &amp; middle income countries.</a:t>
            </a:r>
          </a:p>
          <a:p>
            <a:pPr marL="628574" marR="0" lvl="1" indent="-171450" algn="l" defTabSz="91424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kern="1200">
                <a:solidFill>
                  <a:schemeClr val="tx1"/>
                </a:solidFill>
                <a:effectLst/>
                <a:latin typeface="Arial" panose="020B0604020202020204" pitchFamily="34" charset="0"/>
                <a:ea typeface="+mn-ea"/>
                <a:cs typeface="+mn-cs"/>
              </a:rPr>
              <a:t>Today 50% of all American Adults have a chronic disease, and 25% have 2 or more – representing 75% of Total Healthcare spend today. Chronic disease prevalence is growing faster than the underlying population growth.</a:t>
            </a:r>
          </a:p>
          <a:p>
            <a:pPr marL="0" indent="0">
              <a:buNone/>
            </a:pPr>
            <a:endParaRPr lang="en-US"/>
          </a:p>
        </p:txBody>
      </p:sp>
      <p:sp>
        <p:nvSpPr>
          <p:cNvPr id="4" name="Date Placeholder 3"/>
          <p:cNvSpPr>
            <a:spLocks noGrp="1"/>
          </p:cNvSpPr>
          <p:nvPr>
            <p:ph type="dt" idx="10"/>
          </p:nvPr>
        </p:nvSpPr>
        <p:spPr/>
        <p:txBody>
          <a:bodyPr/>
          <a:lstStyle/>
          <a:p>
            <a:fld id="{1CDB5BB3-59E3-4046-836F-E24A4D578310}" type="datetime1">
              <a:rPr lang="en-US" smtClean="0"/>
              <a:pPr/>
              <a:t>7/2/2018</a:t>
            </a:fld>
            <a:endParaRPr lang="en-US"/>
          </a:p>
        </p:txBody>
      </p:sp>
      <p:sp>
        <p:nvSpPr>
          <p:cNvPr id="5" name="Slide Number Placeholder 4"/>
          <p:cNvSpPr>
            <a:spLocks noGrp="1"/>
          </p:cNvSpPr>
          <p:nvPr>
            <p:ph type="sldNum" sz="quarter" idx="11"/>
          </p:nvPr>
        </p:nvSpPr>
        <p:spPr/>
        <p:txBody>
          <a:bodyPr/>
          <a:lstStyle/>
          <a:p>
            <a:fld id="{7E3CB35B-3B4E-4105-9585-896DC31E0C68}" type="slidenum">
              <a:rPr lang="en-US" smtClean="0"/>
              <a:pPr/>
              <a:t>5</a:t>
            </a:fld>
            <a:endParaRPr lang="en-US"/>
          </a:p>
        </p:txBody>
      </p:sp>
    </p:spTree>
    <p:extLst>
      <p:ext uri="{BB962C8B-B14F-4D97-AF65-F5344CB8AC3E}">
        <p14:creationId xmlns:p14="http://schemas.microsoft.com/office/powerpoint/2010/main" val="1438883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1998304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286984" eaLnBrk="1" fontAlgn="auto" latinLnBrk="0" hangingPunct="1">
              <a:lnSpc>
                <a:spcPct val="117999"/>
              </a:lnSpc>
              <a:spcBef>
                <a:spcPts val="0"/>
              </a:spcBef>
              <a:spcAft>
                <a:spcPts val="0"/>
              </a:spcAft>
              <a:buClrTx/>
              <a:buSzTx/>
              <a:buFontTx/>
              <a:buNone/>
              <a:tabLst/>
              <a:defRPr/>
            </a:pPr>
            <a:r>
              <a:rPr lang="de-DE" sz="1400" dirty="0">
                <a:ea typeface="Arial" charset="0"/>
                <a:cs typeface="Arial" charset="0"/>
              </a:rPr>
              <a:t>So, are public employment services meeting these expectations? </a:t>
            </a:r>
            <a:r>
              <a:rPr lang="en-GB" sz="1400" dirty="0"/>
              <a:t>Let’s take a look to an example of what Public Employment Services typically offer.</a:t>
            </a:r>
          </a:p>
          <a:p>
            <a:endParaRPr lang="en-US" dirty="0"/>
          </a:p>
        </p:txBody>
      </p:sp>
    </p:spTree>
    <p:extLst>
      <p:ext uri="{BB962C8B-B14F-4D97-AF65-F5344CB8AC3E}">
        <p14:creationId xmlns:p14="http://schemas.microsoft.com/office/powerpoint/2010/main" val="911428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200"/>
              </a:lnSpc>
            </a:pPr>
            <a:r>
              <a:rPr lang="en-GB" sz="1400" dirty="0">
                <a:solidFill>
                  <a:schemeClr val="tx1"/>
                </a:solidFill>
                <a:latin typeface="Arial" charset="0"/>
                <a:ea typeface="Arial" charset="0"/>
                <a:cs typeface="Arial" charset="0"/>
              </a:rPr>
              <a:t>This is the consequence of having Public Services developing their offers from the organisation’s perspective.</a:t>
            </a:r>
          </a:p>
        </p:txBody>
      </p:sp>
    </p:spTree>
    <p:extLst>
      <p:ext uri="{BB962C8B-B14F-4D97-AF65-F5344CB8AC3E}">
        <p14:creationId xmlns:p14="http://schemas.microsoft.com/office/powerpoint/2010/main" val="3171853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sz="1200" b="1" kern="1200" dirty="0">
                <a:solidFill>
                  <a:schemeClr val="tx1"/>
                </a:solidFill>
                <a:effectLst/>
                <a:latin typeface="Arial" pitchFamily="34" charset="0"/>
                <a:ea typeface="Arial" pitchFamily="34" charset="0"/>
                <a:cs typeface="+mn-cs"/>
              </a:rPr>
              <a:t>Re “continuous analytics”</a:t>
            </a:r>
            <a:r>
              <a:rPr lang="en-US" sz="1200" b="0" kern="1200" dirty="0">
                <a:solidFill>
                  <a:schemeClr val="tx1"/>
                </a:solidFill>
                <a:effectLst/>
                <a:latin typeface="Arial" pitchFamily="34" charset="0"/>
                <a:ea typeface="Arial" pitchFamily="34" charset="0"/>
                <a:cs typeface="+mn-cs"/>
              </a:rPr>
              <a:t>:</a:t>
            </a:r>
            <a:r>
              <a:rPr lang="en-US" sz="1200" kern="1200" dirty="0">
                <a:solidFill>
                  <a:schemeClr val="tx1"/>
                </a:solidFill>
                <a:effectLst/>
                <a:latin typeface="Arial" pitchFamily="34" charset="0"/>
                <a:ea typeface="Arial" pitchFamily="34" charset="0"/>
                <a:cs typeface="+mn-cs"/>
              </a:rPr>
              <a:t> an important concept in education is identifying students at risk (e.g. of not completing), so that services can be tailored to help them with completion.  The connection to broader human services here is actually an interesting one.  Where unforeseen events (e.g. a redundancy) may trigger a return to education.</a:t>
            </a:r>
          </a:p>
          <a:p>
            <a:pPr marL="0" lvl="2"/>
            <a:r>
              <a:rPr lang="en-US" sz="1200" b="1" kern="1200" dirty="0">
                <a:solidFill>
                  <a:schemeClr val="tx1"/>
                </a:solidFill>
                <a:effectLst/>
                <a:latin typeface="Arial" pitchFamily="34" charset="0"/>
                <a:ea typeface="Arial" pitchFamily="34" charset="0"/>
                <a:cs typeface="+mn-cs"/>
              </a:rPr>
              <a:t>Re: The bubble “proactive”</a:t>
            </a:r>
            <a:r>
              <a:rPr lang="en-US" sz="1200" kern="1200" dirty="0">
                <a:solidFill>
                  <a:schemeClr val="tx1"/>
                </a:solidFill>
                <a:effectLst/>
                <a:latin typeface="Arial" pitchFamily="34" charset="0"/>
                <a:ea typeface="Arial" pitchFamily="34" charset="0"/>
                <a:cs typeface="+mn-cs"/>
              </a:rPr>
              <a:t>… I like.  An idea here is that that the service is also ‘helpful’ and oriented towards the customer and their real needs.  That is a profound shift in thinking.  Are we willing to push the idea that human services, in moving to be more user centric, actually ends up being more ‘helpful’ as a result (rather than just proactive)? </a:t>
            </a:r>
          </a:p>
          <a:p>
            <a:pPr marL="0" lvl="2"/>
            <a:endParaRPr lang="en-US" sz="1200" kern="1200" dirty="0">
              <a:solidFill>
                <a:schemeClr val="tx1"/>
              </a:solidFill>
              <a:effectLst/>
              <a:latin typeface="Arial" pitchFamily="34" charset="0"/>
              <a:ea typeface="Arial" pitchFamily="34" charset="0"/>
              <a:cs typeface="+mn-cs"/>
            </a:endParaRPr>
          </a:p>
          <a:p>
            <a:pPr marL="0" lvl="2"/>
            <a:endParaRPr lang="en-US" sz="1200" kern="1200" dirty="0">
              <a:solidFill>
                <a:schemeClr val="tx1"/>
              </a:solidFill>
              <a:effectLst/>
              <a:latin typeface="Arial" pitchFamily="34" charset="0"/>
              <a:ea typeface="Arial" pitchFamily="34" charset="0"/>
              <a:cs typeface="+mn-cs"/>
            </a:endParaRPr>
          </a:p>
          <a:p>
            <a:pPr marL="0" lvl="2"/>
            <a:endParaRPr lang="en-US" sz="1200" kern="1200" dirty="0">
              <a:solidFill>
                <a:schemeClr val="tx1"/>
              </a:solidFill>
              <a:effectLst/>
              <a:latin typeface="Arial" pitchFamily="34" charset="0"/>
              <a:ea typeface="Arial" pitchFamily="34" charset="0"/>
              <a:cs typeface="+mn-cs"/>
            </a:endParaRPr>
          </a:p>
        </p:txBody>
      </p:sp>
    </p:spTree>
    <p:extLst>
      <p:ext uri="{BB962C8B-B14F-4D97-AF65-F5344CB8AC3E}">
        <p14:creationId xmlns:p14="http://schemas.microsoft.com/office/powerpoint/2010/main" val="449387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89297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1895430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Date Placeholder 3"/>
          <p:cNvSpPr>
            <a:spLocks noGrp="1"/>
          </p:cNvSpPr>
          <p:nvPr>
            <p:ph type="dt" idx="10"/>
          </p:nvPr>
        </p:nvSpPr>
        <p:spPr/>
        <p:txBody>
          <a:bodyPr/>
          <a:lstStyle/>
          <a:p>
            <a:fld id="{5256CFE8-5AA7-4882-A12A-1C885C51F518}" type="datetime1">
              <a:rPr lang="en-US" smtClean="0"/>
              <a:t>7/2/2018</a:t>
            </a:fld>
            <a:endParaRPr lang="en-US" dirty="0"/>
          </a:p>
        </p:txBody>
      </p:sp>
      <p:sp>
        <p:nvSpPr>
          <p:cNvPr id="5" name="Slide Number Placeholder 4"/>
          <p:cNvSpPr>
            <a:spLocks noGrp="1"/>
          </p:cNvSpPr>
          <p:nvPr>
            <p:ph type="sldNum" sz="quarter" idx="11"/>
          </p:nvPr>
        </p:nvSpPr>
        <p:spPr/>
        <p:txBody>
          <a:bodyPr/>
          <a:lstStyle/>
          <a:p>
            <a:fld id="{7E3CB35B-3B4E-4105-9585-896DC31E0C68}" type="slidenum">
              <a:rPr lang="en-US" smtClean="0"/>
              <a:pPr/>
              <a:t>13</a:t>
            </a:fld>
            <a:endParaRPr lang="en-US" dirty="0"/>
          </a:p>
        </p:txBody>
      </p:sp>
    </p:spTree>
    <p:extLst>
      <p:ext uri="{BB962C8B-B14F-4D97-AF65-F5344CB8AC3E}">
        <p14:creationId xmlns:p14="http://schemas.microsoft.com/office/powerpoint/2010/main" val="418741020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federation-sts.accenture.com/adfs/ls/?wa=wsignin1.0&amp;wtrealm=https://bspaceext.accenture.com/&amp;wctx=https://bspaceext.accenture.com/sites/brandspace/_layouts/Authenticate.aspx?Source=/sites/brandspace"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federation-sts.accenture.com/adfs/ls/?wa=wsignin1.0&amp;wtrealm=https://bspaceext.accenture.com/&amp;wctx=https://bspaceext.accenture.com/sites/brandspace/_layouts/Authenticate.aspx?Source=/sites/brandspace"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federation-sts.accenture.com/adfs/ls/?wa=wsignin1.0&amp;wtrealm=https://bspaceext.accenture.com/&amp;wctx=https://bspaceext.accenture.com/sites/brandspace/_layouts/Authenticate.aspx?Source=/sites/brandspac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federation-sts.accenture.com/adfs/ls/?wa=wsignin1.0&amp;wtrealm=https://bspaceext.accenture.com/&amp;wctx=https://bspaceext.accenture.com/sites/brandspace/_layouts/Authenticate.aspx?Source=/sites/brandspace"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1a_Cov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313622" y="2165579"/>
            <a:ext cx="7559999" cy="1514612"/>
          </a:xfrm>
          <a:prstGeom prst="rect">
            <a:avLst/>
          </a:prstGeom>
        </p:spPr>
        <p:txBody>
          <a:bodyPr wrap="square" lIns="0" tIns="0" anchor="b" anchorCtr="0">
            <a:spAutoFit/>
          </a:bodyPr>
          <a:lstStyle>
            <a:lvl1pPr algn="ctr">
              <a:lnSpc>
                <a:spcPct val="90000"/>
              </a:lnSpc>
              <a:defRPr sz="5400" b="1" cap="all" spc="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title 54pt MIN 48PT</a:t>
            </a:r>
            <a:br>
              <a:rPr lang="en-US" dirty="0"/>
            </a:br>
            <a:r>
              <a:rPr lang="en-US" dirty="0"/>
              <a:t>maximum 2 lines</a:t>
            </a:r>
            <a:endParaRPr lang="en-GB" dirty="0"/>
          </a:p>
        </p:txBody>
      </p:sp>
      <p:sp>
        <p:nvSpPr>
          <p:cNvPr id="4" name="Text Placeholder 3"/>
          <p:cNvSpPr>
            <a:spLocks noGrp="1"/>
          </p:cNvSpPr>
          <p:nvPr>
            <p:ph type="body" sz="quarter" idx="10" hasCustomPrompt="1"/>
          </p:nvPr>
        </p:nvSpPr>
        <p:spPr>
          <a:xfrm>
            <a:off x="2313622" y="4095040"/>
            <a:ext cx="7559999" cy="387798"/>
          </a:xfrm>
        </p:spPr>
        <p:txBody>
          <a:bodyPr>
            <a:spAutoFit/>
          </a:bodyPr>
          <a:lstStyle>
            <a:lvl1pPr algn="ctr">
              <a:lnSpc>
                <a:spcPct val="90000"/>
              </a:lnSpc>
              <a:spcBef>
                <a:spcPts val="0"/>
              </a:spcBef>
              <a:defRPr sz="2800" cap="all" baseline="0">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SUB-TITLE 28PT MINIMUM 24PT</a:t>
            </a:r>
          </a:p>
        </p:txBody>
      </p:sp>
      <p:pic>
        <p:nvPicPr>
          <p:cNvPr id="5" name="Picture 4">
            <a:extLst>
              <a:ext uri="{FF2B5EF4-FFF2-40B4-BE49-F238E27FC236}">
                <a16:creationId xmlns:a16="http://schemas.microsoft.com/office/drawing/2014/main" id="{25C9B867-E17C-4EB2-BE67-560BBE46B0D0}"/>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9515" b="90299" l="4444" r="91930">
                        <a14:foregroundMark x1="18012" y1="36567" x2="18012" y2="36567"/>
                        <a14:foregroundMark x1="8538" y1="38806" x2="8538" y2="38806"/>
                        <a14:foregroundMark x1="33918" y1="49254" x2="33918" y2="49254"/>
                        <a14:foregroundMark x1="39649" y1="37127" x2="39649" y2="37127"/>
                        <a14:foregroundMark x1="29708" y1="58396" x2="29708" y2="58396"/>
                        <a14:foregroundMark x1="85380" y1="49813" x2="85380" y2="49813"/>
                        <a14:foregroundMark x1="91930" y1="41978" x2="91930" y2="41978"/>
                        <a14:foregroundMark x1="4561" y1="50187" x2="4561" y2="50187"/>
                        <a14:foregroundMark x1="46550" y1="90299" x2="46550" y2="90299"/>
                        <a14:foregroundMark x1="47719" y1="89366" x2="47719" y2="89366"/>
                      </a14:backgroundRemoval>
                    </a14:imgEffect>
                  </a14:imgLayer>
                </a14:imgProps>
              </a:ext>
            </a:extLst>
          </a:blip>
          <a:stretch>
            <a:fillRect/>
          </a:stretch>
        </p:blipFill>
        <p:spPr>
          <a:xfrm>
            <a:off x="11361415" y="0"/>
            <a:ext cx="825823" cy="517709"/>
          </a:xfrm>
          <a:prstGeom prst="roundRect">
            <a:avLst/>
          </a:prstGeom>
          <a:solidFill>
            <a:srgbClr val="FFFFFF">
              <a:alpha val="69804"/>
            </a:srgbClr>
          </a:solidFill>
        </p:spPr>
      </p:pic>
      <p:pic>
        <p:nvPicPr>
          <p:cNvPr id="6" name="Picture 4" descr="Risultati immagini per regione sardegna logo">
            <a:extLst>
              <a:ext uri="{FF2B5EF4-FFF2-40B4-BE49-F238E27FC236}">
                <a16:creationId xmlns:a16="http://schemas.microsoft.com/office/drawing/2014/main" id="{8F0643F1-32D8-40C6-A5D4-80D563C13297}"/>
              </a:ext>
            </a:extLst>
          </p:cNvPr>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a:stretch/>
        </p:blipFill>
        <p:spPr bwMode="auto">
          <a:xfrm>
            <a:off x="0" y="0"/>
            <a:ext cx="1277620" cy="541021"/>
          </a:xfrm>
          <a:prstGeom prst="roundRect">
            <a:avLst/>
          </a:prstGeom>
          <a:solidFill>
            <a:srgbClr val="FFFFFF">
              <a:alpha val="69804"/>
            </a:srgbClr>
          </a:solidFill>
          <a:extLst/>
        </p:spPr>
      </p:pic>
    </p:spTree>
    <p:extLst>
      <p:ext uri="{BB962C8B-B14F-4D97-AF65-F5344CB8AC3E}">
        <p14:creationId xmlns:p14="http://schemas.microsoft.com/office/powerpoint/2010/main" val="281214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_1Column_SYellow">
    <p:bg>
      <p:bgPr>
        <a:solidFill>
          <a:schemeClr val="accent2"/>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30" hasCustomPrompt="1"/>
          </p:nvPr>
        </p:nvSpPr>
        <p:spPr>
          <a:xfrm>
            <a:off x="2317752" y="1269794"/>
            <a:ext cx="9510888" cy="4320000"/>
          </a:xfrm>
        </p:spPr>
        <p:txBody>
          <a:bodyPr numCol="1" spcCol="179984" anchor="ctr">
            <a:noAutofit/>
          </a:bodyPr>
          <a:lstStyle>
            <a:lvl1pPr marL="360000" marR="0" indent="-360000" algn="l" defTabSz="914400" rtl="0" eaLnBrk="1" fontAlgn="base" latinLnBrk="0" hangingPunct="1">
              <a:lnSpc>
                <a:spcPct val="90000"/>
              </a:lnSpc>
              <a:spcBef>
                <a:spcPts val="1200"/>
              </a:spcBef>
              <a:spcAft>
                <a:spcPct val="0"/>
              </a:spcAft>
              <a:buClrTx/>
              <a:buSzTx/>
              <a:buFont typeface="Arial" panose="020B0604020202020204" pitchFamily="34" charset="0"/>
              <a:buChar char="█"/>
              <a:tabLst/>
              <a:defRPr sz="1800" b="1" cap="all" baseline="0">
                <a:solidFill>
                  <a:schemeClr val="bg1"/>
                </a:solidFill>
              </a:defRPr>
            </a:lvl1pPr>
            <a:lvl2pPr marL="355571" indent="-355571">
              <a:buFont typeface="Arial" panose="020B0604020202020204" pitchFamily="34" charset="0"/>
              <a:buChar char="█"/>
              <a:defRPr sz="1800" b="1" baseline="0">
                <a:solidFill>
                  <a:schemeClr val="bg1"/>
                </a:solidFill>
              </a:defRPr>
            </a:lvl2pPr>
          </a:lstStyle>
          <a:p>
            <a:r>
              <a:rPr lang="en-US" sz="1800" dirty="0"/>
              <a:t>INSERT ITEM AT 18PT MINIMUM 16PT, </a:t>
            </a:r>
            <a:r>
              <a:rPr lang="en-AU" sz="1800" dirty="0"/>
              <a:t>CURRENT AT 100% WHITE, OTHERS RIGHT CLICK &gt; FORMAT TEXT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p:txBody>
      </p:sp>
      <p:sp>
        <p:nvSpPr>
          <p:cNvPr id="2" name="Footer Placeholder 1"/>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3" name="Slide Number Placeholder 2"/>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70137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Agenda_1Columns_SYellow">
    <p:bg>
      <p:bgPr>
        <a:solidFill>
          <a:schemeClr val="accent2"/>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30" hasCustomPrompt="1"/>
          </p:nvPr>
        </p:nvSpPr>
        <p:spPr>
          <a:xfrm>
            <a:off x="2317752" y="1269794"/>
            <a:ext cx="9510888" cy="4320000"/>
          </a:xfrm>
        </p:spPr>
        <p:txBody>
          <a:bodyPr numCol="2" spcCol="287976" anchor="ctr"/>
          <a:lstStyle>
            <a:lvl1pPr marL="360000" marR="0" indent="-360000" algn="l" defTabSz="914400" rtl="0" eaLnBrk="1" fontAlgn="base" latinLnBrk="0" hangingPunct="1">
              <a:lnSpc>
                <a:spcPct val="90000"/>
              </a:lnSpc>
              <a:spcBef>
                <a:spcPts val="1200"/>
              </a:spcBef>
              <a:spcAft>
                <a:spcPct val="0"/>
              </a:spcAft>
              <a:buClrTx/>
              <a:buSzTx/>
              <a:buFont typeface="Arial" panose="020B0604020202020204" pitchFamily="34" charset="0"/>
              <a:buChar char="█"/>
              <a:tabLst/>
              <a:defRPr sz="1800" b="1" cap="all" baseline="0">
                <a:solidFill>
                  <a:schemeClr val="bg1"/>
                </a:solidFill>
              </a:defRPr>
            </a:lvl1pPr>
            <a:lvl2pPr marL="355571" indent="-355571">
              <a:buFont typeface="Arial" panose="020B0604020202020204" pitchFamily="34" charset="0"/>
              <a:buChar char="█"/>
              <a:defRPr sz="1900" b="1" baseline="0">
                <a:solidFill>
                  <a:schemeClr val="bg1"/>
                </a:solidFill>
              </a:defRPr>
            </a:lvl2pPr>
          </a:lstStyle>
          <a:p>
            <a:r>
              <a:rPr lang="en-US" sz="1800" dirty="0"/>
              <a:t>INSERT ITEM AT 18PT MINIMUM 16PT, </a:t>
            </a:r>
            <a:r>
              <a:rPr lang="en-AU" sz="1800" dirty="0"/>
              <a:t>CURRENT AT 100% WHITE, OTHERS RIGHT CLICK &gt; FORMAT TEXT &gt; 50% TRANSP</a:t>
            </a: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367487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Agenda_1Column_SBlue">
    <p:bg>
      <p:bgPr>
        <a:solidFill>
          <a:schemeClr val="accent5"/>
        </a:solidFill>
        <a:effectLst/>
      </p:bgPr>
    </p:bg>
    <p:spTree>
      <p:nvGrpSpPr>
        <p:cNvPr id="1" name=""/>
        <p:cNvGrpSpPr/>
        <p:nvPr/>
      </p:nvGrpSpPr>
      <p:grpSpPr>
        <a:xfrm>
          <a:off x="0" y="0"/>
          <a:ext cx="0" cy="0"/>
          <a:chOff x="0" y="0"/>
          <a:chExt cx="0" cy="0"/>
        </a:xfrm>
      </p:grpSpPr>
      <p:sp>
        <p:nvSpPr>
          <p:cNvPr id="24" name="Rectangle 23">
            <a:hlinkClick r:id="rId2"/>
          </p:cNvPr>
          <p:cNvSpPr/>
          <p:nvPr userDrawn="1"/>
        </p:nvSpPr>
        <p:spPr>
          <a:xfrm>
            <a:off x="11611994" y="2"/>
            <a:ext cx="575246" cy="575247"/>
          </a:xfrm>
          <a:prstGeom prst="rect">
            <a:avLst/>
          </a:prstGeom>
          <a:solidFill>
            <a:srgbClr val="FFB500">
              <a:alpha val="0"/>
            </a:srgbClr>
          </a:solidFill>
          <a:ln w="12700" cmpd="sng">
            <a:no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algn="ctr"/>
            <a:endParaRPr lang="en-US">
              <a:solidFill>
                <a:srgbClr val="000000"/>
              </a:solidFill>
            </a:endParaRP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5" name="Slide Number Placeholder 4"/>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8"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10" name="Text Placeholder 8"/>
          <p:cNvSpPr>
            <a:spLocks noGrp="1"/>
          </p:cNvSpPr>
          <p:nvPr>
            <p:ph type="body" sz="quarter" idx="30" hasCustomPrompt="1"/>
          </p:nvPr>
        </p:nvSpPr>
        <p:spPr>
          <a:xfrm>
            <a:off x="2317752" y="1269794"/>
            <a:ext cx="9510888" cy="4320000"/>
          </a:xfrm>
        </p:spPr>
        <p:txBody>
          <a:bodyPr numCol="1" spcCol="179984" anchor="ctr">
            <a:noAutofit/>
          </a:bodyPr>
          <a:lstStyle>
            <a:lvl1pPr marL="360000" marR="0" indent="-360000" algn="l" defTabSz="914400" rtl="0" eaLnBrk="1" fontAlgn="base" latinLnBrk="0" hangingPunct="1">
              <a:lnSpc>
                <a:spcPct val="90000"/>
              </a:lnSpc>
              <a:spcBef>
                <a:spcPts val="1200"/>
              </a:spcBef>
              <a:spcAft>
                <a:spcPct val="0"/>
              </a:spcAft>
              <a:buClrTx/>
              <a:buSzTx/>
              <a:buFont typeface="Arial" panose="020B0604020202020204" pitchFamily="34" charset="0"/>
              <a:buChar char="█"/>
              <a:tabLst/>
              <a:defRPr sz="1800" b="1" cap="all" baseline="0">
                <a:solidFill>
                  <a:schemeClr val="bg1"/>
                </a:solidFill>
              </a:defRPr>
            </a:lvl1pPr>
            <a:lvl2pPr marL="355571" indent="-355571">
              <a:buFont typeface="Arial" panose="020B0604020202020204" pitchFamily="34" charset="0"/>
              <a:buChar char="█"/>
              <a:defRPr sz="1800" b="1" baseline="0">
                <a:solidFill>
                  <a:schemeClr val="bg1"/>
                </a:solidFill>
              </a:defRPr>
            </a:lvl2pPr>
          </a:lstStyle>
          <a:p>
            <a:r>
              <a:rPr lang="en-US" sz="1800" dirty="0"/>
              <a:t>INSERT ITEM AT 18PT MINIMUM 16PT, </a:t>
            </a:r>
            <a:r>
              <a:rPr lang="en-AU" sz="1800" dirty="0"/>
              <a:t>CURRENT AT 100% WHITE, OTHERS RIGHT CLICK &gt; FORMAT TEXT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p:txBody>
      </p:sp>
    </p:spTree>
    <p:extLst>
      <p:ext uri="{BB962C8B-B14F-4D97-AF65-F5344CB8AC3E}">
        <p14:creationId xmlns:p14="http://schemas.microsoft.com/office/powerpoint/2010/main" val="812487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Agenda_2Columns_SBlue">
    <p:bg>
      <p:bgPr>
        <a:solidFill>
          <a:schemeClr val="accent5"/>
        </a:solidFill>
        <a:effectLst/>
      </p:bgPr>
    </p:bg>
    <p:spTree>
      <p:nvGrpSpPr>
        <p:cNvPr id="1" name=""/>
        <p:cNvGrpSpPr/>
        <p:nvPr/>
      </p:nvGrpSpPr>
      <p:grpSpPr>
        <a:xfrm>
          <a:off x="0" y="0"/>
          <a:ext cx="0" cy="0"/>
          <a:chOff x="0" y="0"/>
          <a:chExt cx="0" cy="0"/>
        </a:xfrm>
      </p:grpSpPr>
      <p:sp>
        <p:nvSpPr>
          <p:cNvPr id="24" name="Rectangle 23">
            <a:hlinkClick r:id="rId2"/>
          </p:cNvPr>
          <p:cNvSpPr/>
          <p:nvPr userDrawn="1"/>
        </p:nvSpPr>
        <p:spPr>
          <a:xfrm>
            <a:off x="11611994" y="2"/>
            <a:ext cx="575246" cy="575247"/>
          </a:xfrm>
          <a:prstGeom prst="rect">
            <a:avLst/>
          </a:prstGeom>
          <a:solidFill>
            <a:srgbClr val="FFB500">
              <a:alpha val="0"/>
            </a:srgbClr>
          </a:solidFill>
          <a:ln w="12700" cmpd="sng">
            <a:no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algn="ctr"/>
            <a:endParaRPr lang="en-US"/>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10" name="Text Placeholder 8"/>
          <p:cNvSpPr>
            <a:spLocks noGrp="1"/>
          </p:cNvSpPr>
          <p:nvPr>
            <p:ph type="body" sz="quarter" idx="30" hasCustomPrompt="1"/>
          </p:nvPr>
        </p:nvSpPr>
        <p:spPr>
          <a:xfrm>
            <a:off x="2317752" y="1269794"/>
            <a:ext cx="9510888" cy="4320000"/>
          </a:xfrm>
        </p:spPr>
        <p:txBody>
          <a:bodyPr numCol="2" spcCol="287976" anchor="ctr"/>
          <a:lstStyle>
            <a:lvl1pPr marL="360000" marR="0" indent="-360000" algn="l" defTabSz="914400" rtl="0" eaLnBrk="1" fontAlgn="base" latinLnBrk="0" hangingPunct="1">
              <a:lnSpc>
                <a:spcPct val="90000"/>
              </a:lnSpc>
              <a:spcBef>
                <a:spcPts val="1200"/>
              </a:spcBef>
              <a:spcAft>
                <a:spcPct val="0"/>
              </a:spcAft>
              <a:buClrTx/>
              <a:buSzTx/>
              <a:buFont typeface="Arial" panose="020B0604020202020204" pitchFamily="34" charset="0"/>
              <a:buChar char="█"/>
              <a:tabLst/>
              <a:defRPr sz="1800" b="1" cap="all" baseline="0">
                <a:solidFill>
                  <a:schemeClr val="bg1"/>
                </a:solidFill>
              </a:defRPr>
            </a:lvl1pPr>
            <a:lvl2pPr marL="355571" indent="-355571">
              <a:buFont typeface="Arial" panose="020B0604020202020204" pitchFamily="34" charset="0"/>
              <a:buChar char="█"/>
              <a:defRPr sz="1900" b="1" baseline="0">
                <a:solidFill>
                  <a:schemeClr val="bg1"/>
                </a:solidFill>
              </a:defRPr>
            </a:lvl2pPr>
          </a:lstStyle>
          <a:p>
            <a:r>
              <a:rPr lang="en-US" sz="1800" dirty="0"/>
              <a:t>INSERT ITEM AT 18PT MINIMUM 16PT, </a:t>
            </a:r>
            <a:r>
              <a:rPr lang="en-AU" sz="1800" dirty="0"/>
              <a:t>CURRENT AT 100% WHITE, OTHERS RIGHT CLICK &gt; FORMAT TEXT &gt; 50% TRANSP</a:t>
            </a: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p:txBody>
      </p:sp>
    </p:spTree>
    <p:extLst>
      <p:ext uri="{BB962C8B-B14F-4D97-AF65-F5344CB8AC3E}">
        <p14:creationId xmlns:p14="http://schemas.microsoft.com/office/powerpoint/2010/main" val="143583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Agenda_1Column_APink">
    <p:bg>
      <p:bgPr>
        <a:solidFill>
          <a:schemeClr val="accent1"/>
        </a:solidFill>
        <a:effectLst/>
      </p:bgPr>
    </p:bg>
    <p:spTree>
      <p:nvGrpSpPr>
        <p:cNvPr id="1" name=""/>
        <p:cNvGrpSpPr/>
        <p:nvPr/>
      </p:nvGrpSpPr>
      <p:grpSpPr>
        <a:xfrm>
          <a:off x="0" y="0"/>
          <a:ext cx="0" cy="0"/>
          <a:chOff x="0" y="0"/>
          <a:chExt cx="0" cy="0"/>
        </a:xfrm>
      </p:grpSpPr>
      <p:sp>
        <p:nvSpPr>
          <p:cNvPr id="24" name="Rectangle 23">
            <a:hlinkClick r:id="rId2"/>
          </p:cNvPr>
          <p:cNvSpPr/>
          <p:nvPr userDrawn="1"/>
        </p:nvSpPr>
        <p:spPr>
          <a:xfrm>
            <a:off x="11611994" y="2"/>
            <a:ext cx="575246" cy="575247"/>
          </a:xfrm>
          <a:prstGeom prst="rect">
            <a:avLst/>
          </a:prstGeom>
          <a:solidFill>
            <a:srgbClr val="FFB500">
              <a:alpha val="0"/>
            </a:srgbClr>
          </a:solidFill>
          <a:ln w="12700" cmpd="sng">
            <a:no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algn="ctr"/>
            <a:endParaRPr lang="en-US">
              <a:solidFill>
                <a:srgbClr val="000000"/>
              </a:solidFill>
            </a:endParaRP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5" name="Slide Number Placeholder 4"/>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8" name="Text Placeholder 8"/>
          <p:cNvSpPr>
            <a:spLocks noGrp="1"/>
          </p:cNvSpPr>
          <p:nvPr>
            <p:ph type="body" sz="quarter" idx="30" hasCustomPrompt="1"/>
          </p:nvPr>
        </p:nvSpPr>
        <p:spPr>
          <a:xfrm>
            <a:off x="2317752" y="1269794"/>
            <a:ext cx="9510888" cy="4320000"/>
          </a:xfrm>
        </p:spPr>
        <p:txBody>
          <a:bodyPr numCol="1" spcCol="179984" anchor="ctr">
            <a:noAutofit/>
          </a:bodyPr>
          <a:lstStyle>
            <a:lvl1pPr marL="360000" marR="0" indent="-360000" algn="l" defTabSz="914400" rtl="0" eaLnBrk="1" fontAlgn="base" latinLnBrk="0" hangingPunct="1">
              <a:lnSpc>
                <a:spcPct val="90000"/>
              </a:lnSpc>
              <a:spcBef>
                <a:spcPts val="1200"/>
              </a:spcBef>
              <a:spcAft>
                <a:spcPct val="0"/>
              </a:spcAft>
              <a:buClrTx/>
              <a:buSzTx/>
              <a:buFont typeface="Arial" panose="020B0604020202020204" pitchFamily="34" charset="0"/>
              <a:buChar char="█"/>
              <a:tabLst/>
              <a:defRPr sz="1800" b="1" cap="all" baseline="0">
                <a:solidFill>
                  <a:schemeClr val="bg1"/>
                </a:solidFill>
              </a:defRPr>
            </a:lvl1pPr>
            <a:lvl2pPr marL="355571" indent="-355571">
              <a:buFont typeface="Arial" panose="020B0604020202020204" pitchFamily="34" charset="0"/>
              <a:buChar char="█"/>
              <a:defRPr sz="1800" b="1" baseline="0">
                <a:solidFill>
                  <a:schemeClr val="bg1"/>
                </a:solidFill>
              </a:defRPr>
            </a:lvl2pPr>
          </a:lstStyle>
          <a:p>
            <a:r>
              <a:rPr lang="en-US" sz="1800" dirty="0"/>
              <a:t>INSERT ITEM AT 18PT MINIMUM 16PT, </a:t>
            </a:r>
            <a:r>
              <a:rPr lang="en-AU" sz="1800" dirty="0"/>
              <a:t>CURRENT AT 100% WHITE, OTHERS RIGHT CLICK &gt; FORMAT TEXT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a:p>
            <a:r>
              <a:rPr lang="en-AU" dirty="0">
                <a:solidFill>
                  <a:schemeClr val="bg1">
                    <a:alpha val="50000"/>
                  </a:schemeClr>
                </a:solidFill>
              </a:rPr>
              <a:t>OTHER ITEM right-click &gt; Format Text Effects &gt; 50% TRANSP</a:t>
            </a:r>
          </a:p>
        </p:txBody>
      </p:sp>
    </p:spTree>
    <p:extLst>
      <p:ext uri="{BB962C8B-B14F-4D97-AF65-F5344CB8AC3E}">
        <p14:creationId xmlns:p14="http://schemas.microsoft.com/office/powerpoint/2010/main" val="413449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genda_2Columns_APink">
    <p:bg>
      <p:bgPr>
        <a:solidFill>
          <a:schemeClr val="accent1"/>
        </a:solidFill>
        <a:effectLst/>
      </p:bgPr>
    </p:bg>
    <p:spTree>
      <p:nvGrpSpPr>
        <p:cNvPr id="1" name=""/>
        <p:cNvGrpSpPr/>
        <p:nvPr/>
      </p:nvGrpSpPr>
      <p:grpSpPr>
        <a:xfrm>
          <a:off x="0" y="0"/>
          <a:ext cx="0" cy="0"/>
          <a:chOff x="0" y="0"/>
          <a:chExt cx="0" cy="0"/>
        </a:xfrm>
      </p:grpSpPr>
      <p:sp>
        <p:nvSpPr>
          <p:cNvPr id="24" name="Rectangle 23">
            <a:hlinkClick r:id="rId2"/>
          </p:cNvPr>
          <p:cNvSpPr/>
          <p:nvPr userDrawn="1"/>
        </p:nvSpPr>
        <p:spPr>
          <a:xfrm>
            <a:off x="11611994" y="2"/>
            <a:ext cx="575246" cy="575247"/>
          </a:xfrm>
          <a:prstGeom prst="rect">
            <a:avLst/>
          </a:prstGeom>
          <a:solidFill>
            <a:srgbClr val="FFB500">
              <a:alpha val="0"/>
            </a:srgbClr>
          </a:solidFill>
          <a:ln w="12700" cmpd="sng">
            <a:no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algn="ctr"/>
            <a:endParaRPr lang="en-US"/>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8" name="Text Placeholder 8"/>
          <p:cNvSpPr>
            <a:spLocks noGrp="1"/>
          </p:cNvSpPr>
          <p:nvPr>
            <p:ph type="body" sz="quarter" idx="30" hasCustomPrompt="1"/>
          </p:nvPr>
        </p:nvSpPr>
        <p:spPr>
          <a:xfrm>
            <a:off x="2317752" y="1269794"/>
            <a:ext cx="9510888" cy="4320000"/>
          </a:xfrm>
        </p:spPr>
        <p:txBody>
          <a:bodyPr numCol="2" spcCol="287976" anchor="ctr"/>
          <a:lstStyle>
            <a:lvl1pPr marL="360000" marR="0" indent="-360000" algn="l" defTabSz="914400" rtl="0" eaLnBrk="1" fontAlgn="base" latinLnBrk="0" hangingPunct="1">
              <a:lnSpc>
                <a:spcPct val="90000"/>
              </a:lnSpc>
              <a:spcBef>
                <a:spcPts val="1200"/>
              </a:spcBef>
              <a:spcAft>
                <a:spcPct val="0"/>
              </a:spcAft>
              <a:buClrTx/>
              <a:buSzTx/>
              <a:buFont typeface="Arial" panose="020B0604020202020204" pitchFamily="34" charset="0"/>
              <a:buChar char="█"/>
              <a:tabLst/>
              <a:defRPr sz="1800" b="1" cap="all" baseline="0">
                <a:solidFill>
                  <a:schemeClr val="bg1"/>
                </a:solidFill>
              </a:defRPr>
            </a:lvl1pPr>
            <a:lvl2pPr marL="355571" indent="-355571">
              <a:buFont typeface="Arial" panose="020B0604020202020204" pitchFamily="34" charset="0"/>
              <a:buChar char="█"/>
              <a:defRPr sz="1900" b="1" baseline="0">
                <a:solidFill>
                  <a:schemeClr val="bg1"/>
                </a:solidFill>
              </a:defRPr>
            </a:lvl2pPr>
          </a:lstStyle>
          <a:p>
            <a:r>
              <a:rPr lang="en-US" sz="1800" dirty="0"/>
              <a:t>INSERT ITEM AT 18PT MINIMUM 16PT, </a:t>
            </a:r>
            <a:r>
              <a:rPr lang="en-AU" sz="1800" dirty="0"/>
              <a:t>CURRENT AT 100% WHITE, OTHERS RIGHT CLICK &gt; FORMAT TEXT &gt; 50% TRANSP</a:t>
            </a: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a:p>
            <a:r>
              <a:rPr lang="en-US" dirty="0">
                <a:solidFill>
                  <a:schemeClr val="bg1">
                    <a:alpha val="50000"/>
                  </a:schemeClr>
                </a:solidFill>
              </a:rPr>
              <a:t>OTHER ITEM AT </a:t>
            </a:r>
            <a:r>
              <a:rPr lang="en-AU" dirty="0">
                <a:solidFill>
                  <a:schemeClr val="bg1">
                    <a:alpha val="50000"/>
                  </a:schemeClr>
                </a:solidFill>
              </a:rPr>
              <a:t>50% TRANSP</a:t>
            </a:r>
            <a:endParaRPr lang="en-US" dirty="0">
              <a:solidFill>
                <a:schemeClr val="bg1">
                  <a:alpha val="50000"/>
                </a:schemeClr>
              </a:solidFill>
            </a:endParaRPr>
          </a:p>
        </p:txBody>
      </p:sp>
    </p:spTree>
    <p:extLst>
      <p:ext uri="{BB962C8B-B14F-4D97-AF65-F5344CB8AC3E}">
        <p14:creationId xmlns:p14="http://schemas.microsoft.com/office/powerpoint/2010/main" val="828288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1Column_I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5"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6" name="Footer Placeholder 5"/>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2"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9"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baseline="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Tree>
    <p:extLst>
      <p:ext uri="{BB962C8B-B14F-4D97-AF65-F5344CB8AC3E}">
        <p14:creationId xmlns:p14="http://schemas.microsoft.com/office/powerpoint/2010/main" val="374860211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1Column_White_APinkSub">
    <p:bg>
      <p:bgPr>
        <a:solidFill>
          <a:schemeClr val="bg1"/>
        </a:solidFill>
        <a:effectLst/>
      </p:bgPr>
    </p:bg>
    <p:spTree>
      <p:nvGrpSpPr>
        <p:cNvPr id="1" name=""/>
        <p:cNvGrpSpPr/>
        <p:nvPr/>
      </p:nvGrpSpPr>
      <p:grpSpPr>
        <a:xfrm>
          <a:off x="0" y="0"/>
          <a:ext cx="0" cy="0"/>
          <a:chOff x="0" y="0"/>
          <a:chExt cx="0" cy="0"/>
        </a:xfrm>
      </p:grpSpPr>
      <p:sp>
        <p:nvSpPr>
          <p:cNvPr id="10"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1"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2"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5"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14"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solidFill>
                  <a:sysClr val="windowText" lastClr="000000"/>
                </a:solidFill>
                <a:latin typeface="Arial" panose="020B0604020202020204" pitchFamily="34" charset="0"/>
                <a:ea typeface="Roboto" panose="02000000000000000000" pitchFamily="2" charset="0"/>
              </a:defRPr>
            </a:lvl1pPr>
            <a:lvl2pPr>
              <a:lnSpc>
                <a:spcPct val="110000"/>
              </a:lnSpc>
              <a:spcBef>
                <a:spcPts val="800"/>
              </a:spcBef>
              <a:defRPr sz="2000" baseline="0">
                <a:solidFill>
                  <a:sysClr val="windowText" lastClr="000000"/>
                </a:solidFill>
                <a:latin typeface="Arial" panose="020B0604020202020204" pitchFamily="34" charset="0"/>
                <a:ea typeface="Roboto" panose="02000000000000000000" pitchFamily="2" charset="0"/>
              </a:defRPr>
            </a:lvl2pPr>
            <a:lvl3pPr>
              <a:lnSpc>
                <a:spcPct val="110000"/>
              </a:lnSpc>
              <a:spcBef>
                <a:spcPts val="800"/>
              </a:spcBef>
              <a:defRPr sz="2000">
                <a:solidFill>
                  <a:sysClr val="windowText" lastClr="000000"/>
                </a:solidFill>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
        <p:nvSpPr>
          <p:cNvPr id="8"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1"/>
                </a:solidFill>
              </a:defRPr>
            </a:lvl1pPr>
          </a:lstStyle>
          <a:p>
            <a:r>
              <a:rPr lang="en-US" dirty="0"/>
              <a:t>Insert sub-title here at 24pt, min 20pt</a:t>
            </a:r>
          </a:p>
        </p:txBody>
      </p:sp>
    </p:spTree>
    <p:extLst>
      <p:ext uri="{BB962C8B-B14F-4D97-AF65-F5344CB8AC3E}">
        <p14:creationId xmlns:p14="http://schemas.microsoft.com/office/powerpoint/2010/main" val="145544693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1Column_White_SBlueSub">
    <p:bg>
      <p:bgPr>
        <a:solidFill>
          <a:schemeClr val="bg1"/>
        </a:solidFill>
        <a:effectLst/>
      </p:bgPr>
    </p:bg>
    <p:spTree>
      <p:nvGrpSpPr>
        <p:cNvPr id="1" name=""/>
        <p:cNvGrpSpPr/>
        <p:nvPr/>
      </p:nvGrpSpPr>
      <p:grpSpPr>
        <a:xfrm>
          <a:off x="0" y="0"/>
          <a:ext cx="0" cy="0"/>
          <a:chOff x="0" y="0"/>
          <a:chExt cx="0" cy="0"/>
        </a:xfrm>
      </p:grpSpPr>
      <p:sp>
        <p:nvSpPr>
          <p:cNvPr id="10"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1"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2"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5"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9"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solidFill>
                  <a:sysClr val="windowText" lastClr="000000"/>
                </a:solidFill>
                <a:latin typeface="Arial" panose="020B0604020202020204" pitchFamily="34" charset="0"/>
                <a:ea typeface="Roboto" panose="02000000000000000000" pitchFamily="2" charset="0"/>
              </a:defRPr>
            </a:lvl1pPr>
            <a:lvl2pPr>
              <a:lnSpc>
                <a:spcPct val="110000"/>
              </a:lnSpc>
              <a:spcBef>
                <a:spcPts val="800"/>
              </a:spcBef>
              <a:defRPr sz="2000" baseline="0">
                <a:solidFill>
                  <a:sysClr val="windowText" lastClr="000000"/>
                </a:solidFill>
                <a:latin typeface="Arial" panose="020B0604020202020204" pitchFamily="34" charset="0"/>
                <a:ea typeface="Roboto" panose="02000000000000000000" pitchFamily="2" charset="0"/>
              </a:defRPr>
            </a:lvl2pPr>
            <a:lvl3pPr>
              <a:lnSpc>
                <a:spcPct val="110000"/>
              </a:lnSpc>
              <a:spcBef>
                <a:spcPts val="800"/>
              </a:spcBef>
              <a:defRPr sz="2000">
                <a:solidFill>
                  <a:sysClr val="windowText" lastClr="000000"/>
                </a:solidFill>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
        <p:nvSpPr>
          <p:cNvPr id="8"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5"/>
                </a:solidFill>
              </a:defRPr>
            </a:lvl1pPr>
          </a:lstStyle>
          <a:p>
            <a:r>
              <a:rPr lang="en-US" dirty="0"/>
              <a:t>Insert sub-title here at 24pt, min 20pt</a:t>
            </a:r>
          </a:p>
        </p:txBody>
      </p:sp>
    </p:spTree>
    <p:extLst>
      <p:ext uri="{BB962C8B-B14F-4D97-AF65-F5344CB8AC3E}">
        <p14:creationId xmlns:p14="http://schemas.microsoft.com/office/powerpoint/2010/main" val="313708799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1Column_SBlu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5"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6" name="Footer Placeholder 5"/>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1"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9"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baseline="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Tree>
    <p:extLst>
      <p:ext uri="{BB962C8B-B14F-4D97-AF65-F5344CB8AC3E}">
        <p14:creationId xmlns:p14="http://schemas.microsoft.com/office/powerpoint/2010/main" val="94108574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1Column_APink">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5"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6" name="Footer Placeholder 5"/>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1"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9"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baseline="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Tree>
    <p:extLst>
      <p:ext uri="{BB962C8B-B14F-4D97-AF65-F5344CB8AC3E}">
        <p14:creationId xmlns:p14="http://schemas.microsoft.com/office/powerpoint/2010/main" val="228150171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1Column_CRe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5"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6" name="Footer Placeholder 5"/>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1"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9"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baseline="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Tree>
    <p:extLst>
      <p:ext uri="{BB962C8B-B14F-4D97-AF65-F5344CB8AC3E}">
        <p14:creationId xmlns:p14="http://schemas.microsoft.com/office/powerpoint/2010/main" val="46949271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a_2Columns_IBlue">
    <p:spTree>
      <p:nvGrpSpPr>
        <p:cNvPr id="1" name=""/>
        <p:cNvGrpSpPr/>
        <p:nvPr/>
      </p:nvGrpSpPr>
      <p:grpSpPr>
        <a:xfrm>
          <a:off x="0" y="0"/>
          <a:ext cx="0" cy="0"/>
          <a:chOff x="0" y="0"/>
          <a:chExt cx="0" cy="0"/>
        </a:xfrm>
      </p:grpSpPr>
      <p:sp>
        <p:nvSpPr>
          <p:cNvPr id="8"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baseline="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
        <p:nvSpPr>
          <p:cNvPr id="2"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5"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6" name="Footer Placeholder 5"/>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Content Placeholder 7"/>
          <p:cNvSpPr>
            <a:spLocks noGrp="1"/>
          </p:cNvSpPr>
          <p:nvPr>
            <p:ph sz="quarter" idx="33" hasCustomPrompt="1"/>
          </p:nvPr>
        </p:nvSpPr>
        <p:spPr>
          <a:xfrm>
            <a:off x="8189119" y="1774826"/>
            <a:ext cx="3618000"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marL="0" indent="0">
              <a:lnSpc>
                <a:spcPct val="110000"/>
              </a:lnSpc>
              <a:spcBef>
                <a:spcPts val="1200"/>
              </a:spcBef>
              <a:buNone/>
              <a:defRPr sz="2000">
                <a:solidFill>
                  <a:schemeClr val="bg1"/>
                </a:solidFill>
                <a:latin typeface="Arial" panose="020B0604020202020204" pitchFamily="34" charset="0"/>
                <a:ea typeface="Roboto" panose="02000000000000000000" pitchFamily="2" charset="0"/>
              </a:defRPr>
            </a:lvl2pPr>
            <a:lvl3pPr marL="216000" indent="0">
              <a:lnSpc>
                <a:spcPct val="110000"/>
              </a:lnSpc>
              <a:spcBef>
                <a:spcPts val="1000"/>
              </a:spcBef>
              <a:buNone/>
              <a:defRPr sz="2000">
                <a:solidFill>
                  <a:schemeClr val="bg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Qui deni dictiis dit qui sitae et as sant incitatet, vendios dolore prest, as aut eost, nonsend?</a:t>
            </a:r>
          </a:p>
          <a:p>
            <a:pPr lvl="1"/>
            <a:r>
              <a:rPr lang="pt-BR" dirty="0"/>
              <a:t>As se eni dolestotate con reseque peles aut que.</a:t>
            </a:r>
          </a:p>
        </p:txBody>
      </p:sp>
      <p:sp>
        <p:nvSpPr>
          <p:cNvPr id="11"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09618910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a_2Columns_White_APinkSub">
    <p:bg>
      <p:bgPr>
        <a:solidFill>
          <a:schemeClr val="bg1"/>
        </a:solidFill>
        <a:effectLst/>
      </p:bgPr>
    </p:bg>
    <p:spTree>
      <p:nvGrpSpPr>
        <p:cNvPr id="1" name=""/>
        <p:cNvGrpSpPr/>
        <p:nvPr/>
      </p:nvGrpSpPr>
      <p:grpSpPr>
        <a:xfrm>
          <a:off x="0" y="0"/>
          <a:ext cx="0" cy="0"/>
          <a:chOff x="0" y="0"/>
          <a:chExt cx="0" cy="0"/>
        </a:xfrm>
      </p:grpSpPr>
      <p:sp>
        <p:nvSpPr>
          <p:cNvPr id="8"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
        <p:nvSpPr>
          <p:cNvPr id="10"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1"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2"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3"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1"/>
                </a:solidFill>
              </a:defRPr>
            </a:lvl1pPr>
          </a:lstStyle>
          <a:p>
            <a:r>
              <a:rPr lang="en-US" dirty="0"/>
              <a:t>Insert sub-title here at 24pt, min 20pt</a:t>
            </a:r>
          </a:p>
        </p:txBody>
      </p:sp>
      <p:sp>
        <p:nvSpPr>
          <p:cNvPr id="14" name="Content Placeholder 7"/>
          <p:cNvSpPr>
            <a:spLocks noGrp="1"/>
          </p:cNvSpPr>
          <p:nvPr>
            <p:ph sz="quarter" idx="33" hasCustomPrompt="1"/>
          </p:nvPr>
        </p:nvSpPr>
        <p:spPr>
          <a:xfrm>
            <a:off x="8189119" y="1774826"/>
            <a:ext cx="3618000" cy="4176000"/>
          </a:xfrm>
        </p:spPr>
        <p:txBody>
          <a:bodyPr/>
          <a:lstStyle>
            <a:lvl1pPr marL="0" indent="0">
              <a:lnSpc>
                <a:spcPct val="110000"/>
              </a:lnSpc>
              <a:spcBef>
                <a:spcPts val="1200"/>
              </a:spcBef>
              <a:buFont typeface="Arial" panose="020B0604020202020204" pitchFamily="34" charset="0"/>
              <a:buNone/>
              <a:defRPr sz="2000">
                <a:solidFill>
                  <a:schemeClr val="tx1"/>
                </a:solidFill>
                <a:latin typeface="Arial" panose="020B0604020202020204" pitchFamily="34" charset="0"/>
                <a:ea typeface="Roboto" panose="02000000000000000000" pitchFamily="2" charset="0"/>
              </a:defRPr>
            </a:lvl1pPr>
            <a:lvl2pPr marL="0" indent="0">
              <a:lnSpc>
                <a:spcPct val="110000"/>
              </a:lnSpc>
              <a:spcBef>
                <a:spcPts val="1200"/>
              </a:spcBef>
              <a:buNone/>
              <a:defRPr sz="2000">
                <a:solidFill>
                  <a:schemeClr val="tx1"/>
                </a:solidFill>
                <a:latin typeface="Arial" panose="020B0604020202020204" pitchFamily="34" charset="0"/>
                <a:ea typeface="Roboto" panose="02000000000000000000" pitchFamily="2" charset="0"/>
              </a:defRPr>
            </a:lvl2pPr>
            <a:lvl3pPr>
              <a:lnSpc>
                <a:spcPct val="110000"/>
              </a:lnSpc>
              <a:spcBef>
                <a:spcPts val="10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Qui deni dictiis dit qui sitae et as sant incitatet, vendios dolore prest, as aut eost, nonsend?</a:t>
            </a:r>
          </a:p>
          <a:p>
            <a:pPr lvl="1"/>
            <a:r>
              <a:rPr lang="pt-BR" dirty="0"/>
              <a:t>As se eni dolestotate con reseque peles aut que.</a:t>
            </a:r>
          </a:p>
        </p:txBody>
      </p:sp>
      <p:sp>
        <p:nvSpPr>
          <p:cNvPr id="15" name="Text Placeholder 4"/>
          <p:cNvSpPr>
            <a:spLocks noGrp="1"/>
          </p:cNvSpPr>
          <p:nvPr>
            <p:ph type="body" sz="quarter" idx="34"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13630354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a_2Columns_White_SBlueSub">
    <p:bg>
      <p:bgPr>
        <a:solidFill>
          <a:schemeClr val="bg1"/>
        </a:solidFill>
        <a:effectLst/>
      </p:bgPr>
    </p:bg>
    <p:spTree>
      <p:nvGrpSpPr>
        <p:cNvPr id="1" name=""/>
        <p:cNvGrpSpPr/>
        <p:nvPr/>
      </p:nvGrpSpPr>
      <p:grpSpPr>
        <a:xfrm>
          <a:off x="0" y="0"/>
          <a:ext cx="0" cy="0"/>
          <a:chOff x="0" y="0"/>
          <a:chExt cx="0" cy="0"/>
        </a:xfrm>
      </p:grpSpPr>
      <p:sp>
        <p:nvSpPr>
          <p:cNvPr id="8"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
        <p:nvSpPr>
          <p:cNvPr id="10"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1"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2"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3"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5"/>
                </a:solidFill>
              </a:defRPr>
            </a:lvl1pPr>
          </a:lstStyle>
          <a:p>
            <a:r>
              <a:rPr lang="en-US" dirty="0"/>
              <a:t>Insert sub-title here at 24pt, min 20pt</a:t>
            </a:r>
          </a:p>
        </p:txBody>
      </p:sp>
      <p:sp>
        <p:nvSpPr>
          <p:cNvPr id="14" name="Content Placeholder 7"/>
          <p:cNvSpPr>
            <a:spLocks noGrp="1"/>
          </p:cNvSpPr>
          <p:nvPr>
            <p:ph sz="quarter" idx="33" hasCustomPrompt="1"/>
          </p:nvPr>
        </p:nvSpPr>
        <p:spPr>
          <a:xfrm>
            <a:off x="8189119" y="1774826"/>
            <a:ext cx="3618000" cy="4176000"/>
          </a:xfrm>
        </p:spPr>
        <p:txBody>
          <a:bodyPr/>
          <a:lstStyle>
            <a:lvl1pPr marL="0" indent="0">
              <a:lnSpc>
                <a:spcPct val="110000"/>
              </a:lnSpc>
              <a:spcBef>
                <a:spcPts val="1200"/>
              </a:spcBef>
              <a:buFont typeface="Arial" panose="020B0604020202020204" pitchFamily="34" charset="0"/>
              <a:buNone/>
              <a:defRPr sz="2000">
                <a:solidFill>
                  <a:schemeClr val="tx1"/>
                </a:solidFill>
                <a:latin typeface="Arial" panose="020B0604020202020204" pitchFamily="34" charset="0"/>
                <a:ea typeface="Roboto" panose="02000000000000000000" pitchFamily="2" charset="0"/>
              </a:defRPr>
            </a:lvl1pPr>
            <a:lvl2pPr marL="0" indent="0">
              <a:lnSpc>
                <a:spcPct val="110000"/>
              </a:lnSpc>
              <a:spcBef>
                <a:spcPts val="1200"/>
              </a:spcBef>
              <a:buNone/>
              <a:defRPr sz="2000">
                <a:solidFill>
                  <a:schemeClr val="tx1"/>
                </a:solidFill>
                <a:latin typeface="Arial" panose="020B0604020202020204" pitchFamily="34" charset="0"/>
                <a:ea typeface="Roboto" panose="02000000000000000000" pitchFamily="2" charset="0"/>
              </a:defRPr>
            </a:lvl2pPr>
            <a:lvl3pPr>
              <a:lnSpc>
                <a:spcPct val="110000"/>
              </a:lnSpc>
              <a:spcBef>
                <a:spcPts val="10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Qui deni dictiis dit qui sitae et as sant incitatet, vendios dolore prest, as aut eost, nonsend?</a:t>
            </a:r>
          </a:p>
          <a:p>
            <a:pPr lvl="1"/>
            <a:r>
              <a:rPr lang="pt-BR" dirty="0"/>
              <a:t>As se eni dolestotate con reseque peles aut que.</a:t>
            </a:r>
          </a:p>
        </p:txBody>
      </p:sp>
      <p:sp>
        <p:nvSpPr>
          <p:cNvPr id="15" name="Text Placeholder 4"/>
          <p:cNvSpPr>
            <a:spLocks noGrp="1"/>
          </p:cNvSpPr>
          <p:nvPr>
            <p:ph type="body" sz="quarter" idx="34"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754690216"/>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a_2Columns_SBlue">
    <p:bg>
      <p:bgPr>
        <a:solidFill>
          <a:schemeClr val="accent5"/>
        </a:solidFill>
        <a:effectLst/>
      </p:bgPr>
    </p:bg>
    <p:spTree>
      <p:nvGrpSpPr>
        <p:cNvPr id="1" name=""/>
        <p:cNvGrpSpPr/>
        <p:nvPr/>
      </p:nvGrpSpPr>
      <p:grpSpPr>
        <a:xfrm>
          <a:off x="0" y="0"/>
          <a:ext cx="0" cy="0"/>
          <a:chOff x="0" y="0"/>
          <a:chExt cx="0" cy="0"/>
        </a:xfrm>
      </p:grpSpPr>
      <p:sp>
        <p:nvSpPr>
          <p:cNvPr id="8"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
        <p:nvSpPr>
          <p:cNvPr id="2"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5"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6" name="Footer Placeholder 5"/>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Content Placeholder 7"/>
          <p:cNvSpPr>
            <a:spLocks noGrp="1"/>
          </p:cNvSpPr>
          <p:nvPr>
            <p:ph sz="quarter" idx="33" hasCustomPrompt="1"/>
          </p:nvPr>
        </p:nvSpPr>
        <p:spPr>
          <a:xfrm>
            <a:off x="8189119" y="1774826"/>
            <a:ext cx="3618000" cy="4176000"/>
          </a:xfrm>
        </p:spPr>
        <p:txBody>
          <a:bodyPr/>
          <a:lstStyle>
            <a:lvl1pPr marL="0" indent="0">
              <a:lnSpc>
                <a:spcPct val="110000"/>
              </a:lnSpc>
              <a:spcBef>
                <a:spcPts val="1200"/>
              </a:spcBef>
              <a:buFont typeface="Arial" panose="020B0604020202020204" pitchFamily="34" charset="0"/>
              <a:buNone/>
              <a:defRPr sz="2000">
                <a:solidFill>
                  <a:schemeClr val="bg1"/>
                </a:solidFill>
                <a:latin typeface="Arial" panose="020B0604020202020204" pitchFamily="34" charset="0"/>
                <a:ea typeface="Roboto" panose="02000000000000000000" pitchFamily="2" charset="0"/>
              </a:defRPr>
            </a:lvl1pPr>
            <a:lvl2pPr marL="0" indent="0">
              <a:lnSpc>
                <a:spcPct val="110000"/>
              </a:lnSpc>
              <a:spcBef>
                <a:spcPts val="1200"/>
              </a:spcBef>
              <a:buNone/>
              <a:defRPr sz="2000">
                <a:solidFill>
                  <a:schemeClr val="bg1"/>
                </a:solidFill>
                <a:latin typeface="Arial" panose="020B0604020202020204" pitchFamily="34" charset="0"/>
                <a:ea typeface="Roboto" panose="02000000000000000000" pitchFamily="2" charset="0"/>
              </a:defRPr>
            </a:lvl2pPr>
            <a:lvl3pPr>
              <a:lnSpc>
                <a:spcPct val="110000"/>
              </a:lnSpc>
              <a:spcBef>
                <a:spcPts val="1000"/>
              </a:spcBef>
              <a:defRPr sz="2000">
                <a:solidFill>
                  <a:schemeClr val="bg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Qui deni dictiis dit qui sitae et as sant incitatet, vendios dolore prest, as aut eost, nonsend?</a:t>
            </a:r>
          </a:p>
          <a:p>
            <a:pPr lvl="1"/>
            <a:r>
              <a:rPr lang="pt-BR" dirty="0"/>
              <a:t>As se eni dolestotate con reseque peles aut que.</a:t>
            </a:r>
          </a:p>
        </p:txBody>
      </p:sp>
      <p:sp>
        <p:nvSpPr>
          <p:cNvPr id="11"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792646374"/>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a_2Columns_APink">
    <p:bg>
      <p:bgPr>
        <a:solidFill>
          <a:schemeClr val="accent1"/>
        </a:solidFill>
        <a:effectLst/>
      </p:bgPr>
    </p:bg>
    <p:spTree>
      <p:nvGrpSpPr>
        <p:cNvPr id="1" name=""/>
        <p:cNvGrpSpPr/>
        <p:nvPr/>
      </p:nvGrpSpPr>
      <p:grpSpPr>
        <a:xfrm>
          <a:off x="0" y="0"/>
          <a:ext cx="0" cy="0"/>
          <a:chOff x="0" y="0"/>
          <a:chExt cx="0" cy="0"/>
        </a:xfrm>
      </p:grpSpPr>
      <p:sp>
        <p:nvSpPr>
          <p:cNvPr id="8"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
        <p:nvSpPr>
          <p:cNvPr id="2"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5"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6" name="Footer Placeholder 5"/>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Content Placeholder 7"/>
          <p:cNvSpPr>
            <a:spLocks noGrp="1"/>
          </p:cNvSpPr>
          <p:nvPr>
            <p:ph sz="quarter" idx="33" hasCustomPrompt="1"/>
          </p:nvPr>
        </p:nvSpPr>
        <p:spPr>
          <a:xfrm>
            <a:off x="8189119" y="1774826"/>
            <a:ext cx="3618000" cy="4176000"/>
          </a:xfrm>
        </p:spPr>
        <p:txBody>
          <a:bodyPr/>
          <a:lstStyle>
            <a:lvl1pPr marL="0" indent="0">
              <a:lnSpc>
                <a:spcPct val="110000"/>
              </a:lnSpc>
              <a:spcBef>
                <a:spcPts val="1200"/>
              </a:spcBef>
              <a:buFont typeface="Arial" panose="020B0604020202020204" pitchFamily="34" charset="0"/>
              <a:buNone/>
              <a:defRPr sz="2000">
                <a:solidFill>
                  <a:schemeClr val="bg1"/>
                </a:solidFill>
                <a:latin typeface="Arial" panose="020B0604020202020204" pitchFamily="34" charset="0"/>
                <a:ea typeface="Roboto" panose="02000000000000000000" pitchFamily="2" charset="0"/>
              </a:defRPr>
            </a:lvl1pPr>
            <a:lvl2pPr marL="0" indent="0">
              <a:lnSpc>
                <a:spcPct val="110000"/>
              </a:lnSpc>
              <a:spcBef>
                <a:spcPts val="1200"/>
              </a:spcBef>
              <a:buNone/>
              <a:defRPr sz="2000">
                <a:solidFill>
                  <a:schemeClr val="bg1"/>
                </a:solidFill>
                <a:latin typeface="Arial" panose="020B0604020202020204" pitchFamily="34" charset="0"/>
                <a:ea typeface="Roboto" panose="02000000000000000000" pitchFamily="2" charset="0"/>
              </a:defRPr>
            </a:lvl2pPr>
            <a:lvl3pPr>
              <a:lnSpc>
                <a:spcPct val="110000"/>
              </a:lnSpc>
              <a:spcBef>
                <a:spcPts val="1000"/>
              </a:spcBef>
              <a:defRPr sz="2000">
                <a:solidFill>
                  <a:schemeClr val="bg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Qui deni dictiis dit qui sitae et as sant incitatet, vendios dolore prest, as aut eost, nonsend?</a:t>
            </a:r>
          </a:p>
          <a:p>
            <a:pPr lvl="1"/>
            <a:r>
              <a:rPr lang="pt-BR" dirty="0"/>
              <a:t>As se eni dolestotate con reseque peles aut que.</a:t>
            </a:r>
          </a:p>
        </p:txBody>
      </p:sp>
      <p:sp>
        <p:nvSpPr>
          <p:cNvPr id="11"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745136440"/>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a_2Columns_CRed">
    <p:bg>
      <p:bgPr>
        <a:solidFill>
          <a:schemeClr val="tx2"/>
        </a:solidFill>
        <a:effectLst/>
      </p:bgPr>
    </p:bg>
    <p:spTree>
      <p:nvGrpSpPr>
        <p:cNvPr id="1" name=""/>
        <p:cNvGrpSpPr/>
        <p:nvPr/>
      </p:nvGrpSpPr>
      <p:grpSpPr>
        <a:xfrm>
          <a:off x="0" y="0"/>
          <a:ext cx="0" cy="0"/>
          <a:chOff x="0" y="0"/>
          <a:chExt cx="0" cy="0"/>
        </a:xfrm>
      </p:grpSpPr>
      <p:sp>
        <p:nvSpPr>
          <p:cNvPr id="8" name="Content Placeholder 7"/>
          <p:cNvSpPr>
            <a:spLocks noGrp="1"/>
          </p:cNvSpPr>
          <p:nvPr>
            <p:ph sz="quarter" idx="11" hasCustomPrompt="1"/>
          </p:nvPr>
        </p:nvSpPr>
        <p:spPr>
          <a:xfrm>
            <a:off x="355600" y="1774826"/>
            <a:ext cx="7524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a:p>
            <a:pPr lvl="2"/>
            <a:r>
              <a:rPr lang="pt-BR" dirty="0"/>
              <a:t>Pudae dolores sedita qui con nempos inullitae esciet que</a:t>
            </a:r>
          </a:p>
        </p:txBody>
      </p:sp>
      <p:sp>
        <p:nvSpPr>
          <p:cNvPr id="2"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5"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6" name="Footer Placeholder 5"/>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Content Placeholder 7"/>
          <p:cNvSpPr>
            <a:spLocks noGrp="1"/>
          </p:cNvSpPr>
          <p:nvPr>
            <p:ph sz="quarter" idx="33" hasCustomPrompt="1"/>
          </p:nvPr>
        </p:nvSpPr>
        <p:spPr>
          <a:xfrm>
            <a:off x="8189119" y="1774826"/>
            <a:ext cx="3618000" cy="4176000"/>
          </a:xfrm>
        </p:spPr>
        <p:txBody>
          <a:bodyPr/>
          <a:lstStyle>
            <a:lvl1pPr marL="0" indent="0">
              <a:lnSpc>
                <a:spcPct val="110000"/>
              </a:lnSpc>
              <a:spcBef>
                <a:spcPts val="1200"/>
              </a:spcBef>
              <a:buFont typeface="Arial" panose="020B0604020202020204" pitchFamily="34" charset="0"/>
              <a:buNone/>
              <a:defRPr sz="2000">
                <a:solidFill>
                  <a:schemeClr val="bg1"/>
                </a:solidFill>
                <a:latin typeface="Arial" panose="020B0604020202020204" pitchFamily="34" charset="0"/>
                <a:ea typeface="Roboto" panose="02000000000000000000" pitchFamily="2" charset="0"/>
              </a:defRPr>
            </a:lvl1pPr>
            <a:lvl2pPr marL="0" indent="0">
              <a:lnSpc>
                <a:spcPct val="110000"/>
              </a:lnSpc>
              <a:spcBef>
                <a:spcPts val="1200"/>
              </a:spcBef>
              <a:buNone/>
              <a:defRPr sz="2000">
                <a:solidFill>
                  <a:schemeClr val="bg1"/>
                </a:solidFill>
                <a:latin typeface="Arial" panose="020B0604020202020204" pitchFamily="34" charset="0"/>
                <a:ea typeface="Roboto" panose="02000000000000000000" pitchFamily="2" charset="0"/>
              </a:defRPr>
            </a:lvl2pPr>
            <a:lvl3pPr>
              <a:lnSpc>
                <a:spcPct val="110000"/>
              </a:lnSpc>
              <a:spcBef>
                <a:spcPts val="1000"/>
              </a:spcBef>
              <a:defRPr sz="2000">
                <a:solidFill>
                  <a:schemeClr val="bg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Qui deni dictiis dit qui sitae et as sant incitatet, vendios dolore prest, as aut eost, nonsend?</a:t>
            </a:r>
          </a:p>
          <a:p>
            <a:pPr lvl="1"/>
            <a:r>
              <a:rPr lang="pt-BR" dirty="0"/>
              <a:t>As se eni dolestotate con reseque peles aut que.</a:t>
            </a:r>
          </a:p>
        </p:txBody>
      </p:sp>
      <p:sp>
        <p:nvSpPr>
          <p:cNvPr id="11"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638498968"/>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b_2Columns_IBlue">
    <p:spTree>
      <p:nvGrpSpPr>
        <p:cNvPr id="1" name=""/>
        <p:cNvGrpSpPr/>
        <p:nvPr/>
      </p:nvGrpSpPr>
      <p:grpSpPr>
        <a:xfrm>
          <a:off x="0" y="0"/>
          <a:ext cx="0" cy="0"/>
          <a:chOff x="0" y="0"/>
          <a:chExt cx="0" cy="0"/>
        </a:xfrm>
      </p:grpSpPr>
      <p:sp>
        <p:nvSpPr>
          <p:cNvPr id="4"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3"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5" name="Footer Placeholder 4"/>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1"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12"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80191788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b_2Columns_White_APinkSub">
    <p:bg>
      <p:bgPr>
        <a:solidFill>
          <a:schemeClr val="bg1"/>
        </a:solidFill>
        <a:effectLst/>
      </p:bgPr>
    </p:bg>
    <p:spTree>
      <p:nvGrpSpPr>
        <p:cNvPr id="1" name=""/>
        <p:cNvGrpSpPr/>
        <p:nvPr/>
      </p:nvGrpSpPr>
      <p:grpSpPr>
        <a:xfrm>
          <a:off x="0" y="0"/>
          <a:ext cx="0" cy="0"/>
          <a:chOff x="0" y="0"/>
          <a:chExt cx="0" cy="0"/>
        </a:xfrm>
      </p:grpSpPr>
      <p:sp>
        <p:nvSpPr>
          <p:cNvPr id="12"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4"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1"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5"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1"/>
                </a:solidFill>
              </a:defRPr>
            </a:lvl1pPr>
          </a:lstStyle>
          <a:p>
            <a:r>
              <a:rPr lang="en-US" dirty="0"/>
              <a:t>Insert sub-title here at 24pt, min 20pt</a:t>
            </a:r>
          </a:p>
        </p:txBody>
      </p:sp>
      <p:sp>
        <p:nvSpPr>
          <p:cNvPr id="16"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7"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0"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542383319"/>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b_2Columns_White_SBlueSub">
    <p:bg>
      <p:bgPr>
        <a:solidFill>
          <a:schemeClr val="bg1"/>
        </a:solidFill>
        <a:effectLst/>
      </p:bgPr>
    </p:bg>
    <p:spTree>
      <p:nvGrpSpPr>
        <p:cNvPr id="1" name=""/>
        <p:cNvGrpSpPr/>
        <p:nvPr/>
      </p:nvGrpSpPr>
      <p:grpSpPr>
        <a:xfrm>
          <a:off x="0" y="0"/>
          <a:ext cx="0" cy="0"/>
          <a:chOff x="0" y="0"/>
          <a:chExt cx="0" cy="0"/>
        </a:xfrm>
      </p:grpSpPr>
      <p:sp>
        <p:nvSpPr>
          <p:cNvPr id="12"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4"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1"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5"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5"/>
                </a:solidFill>
              </a:defRPr>
            </a:lvl1pPr>
          </a:lstStyle>
          <a:p>
            <a:r>
              <a:rPr lang="en-US" dirty="0"/>
              <a:t>Insert sub-title here at 24pt, min 20pt</a:t>
            </a:r>
          </a:p>
        </p:txBody>
      </p:sp>
      <p:sp>
        <p:nvSpPr>
          <p:cNvPr id="16"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7"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0"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465777870"/>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b_2Columns_SBlue">
    <p:bg>
      <p:bgPr>
        <a:solidFill>
          <a:schemeClr val="accent5"/>
        </a:solidFill>
        <a:effectLst/>
      </p:bgPr>
    </p:bg>
    <p:spTree>
      <p:nvGrpSpPr>
        <p:cNvPr id="1" name=""/>
        <p:cNvGrpSpPr/>
        <p:nvPr/>
      </p:nvGrpSpPr>
      <p:grpSpPr>
        <a:xfrm>
          <a:off x="0" y="0"/>
          <a:ext cx="0" cy="0"/>
          <a:chOff x="0" y="0"/>
          <a:chExt cx="0" cy="0"/>
        </a:xfrm>
      </p:grpSpPr>
      <p:sp>
        <p:nvSpPr>
          <p:cNvPr id="4"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3"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5" name="Footer Placeholder 4"/>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1"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12"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730993143"/>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b_2Columns_APink">
    <p:bg>
      <p:bgPr>
        <a:solidFill>
          <a:schemeClr val="accent1"/>
        </a:solidFill>
        <a:effectLst/>
      </p:bgPr>
    </p:bg>
    <p:spTree>
      <p:nvGrpSpPr>
        <p:cNvPr id="1" name=""/>
        <p:cNvGrpSpPr/>
        <p:nvPr/>
      </p:nvGrpSpPr>
      <p:grpSpPr>
        <a:xfrm>
          <a:off x="0" y="0"/>
          <a:ext cx="0" cy="0"/>
          <a:chOff x="0" y="0"/>
          <a:chExt cx="0" cy="0"/>
        </a:xfrm>
      </p:grpSpPr>
      <p:sp>
        <p:nvSpPr>
          <p:cNvPr id="4"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3"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5" name="Footer Placeholder 4"/>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1"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12"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025095431"/>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b_2Columns_CRed">
    <p:bg>
      <p:bgPr>
        <a:solidFill>
          <a:schemeClr val="tx2"/>
        </a:solidFill>
        <a:effectLst/>
      </p:bgPr>
    </p:bg>
    <p:spTree>
      <p:nvGrpSpPr>
        <p:cNvPr id="1" name=""/>
        <p:cNvGrpSpPr/>
        <p:nvPr/>
      </p:nvGrpSpPr>
      <p:grpSpPr>
        <a:xfrm>
          <a:off x="0" y="0"/>
          <a:ext cx="0" cy="0"/>
          <a:chOff x="0" y="0"/>
          <a:chExt cx="0" cy="0"/>
        </a:xfrm>
      </p:grpSpPr>
      <p:sp>
        <p:nvSpPr>
          <p:cNvPr id="4"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3"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5" name="Footer Placeholder 4"/>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1"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12"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1727198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c_2Columns_2Subtitles_IBlue">
    <p:bg>
      <p:bgPr>
        <a:solidFill>
          <a:schemeClr val="accent4"/>
        </a:solidFill>
        <a:effectLst/>
      </p:bgPr>
    </p:bg>
    <p:spTree>
      <p:nvGrpSpPr>
        <p:cNvPr id="1" name=""/>
        <p:cNvGrpSpPr/>
        <p:nvPr/>
      </p:nvGrpSpPr>
      <p:grpSpPr>
        <a:xfrm>
          <a:off x="0" y="0"/>
          <a:ext cx="0" cy="0"/>
          <a:chOff x="0" y="0"/>
          <a:chExt cx="0" cy="0"/>
        </a:xfrm>
      </p:grpSpPr>
      <p:sp>
        <p:nvSpPr>
          <p:cNvPr id="16"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8"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9"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2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1" name="Text Placeholder 4"/>
          <p:cNvSpPr>
            <a:spLocks noGrp="1"/>
          </p:cNvSpPr>
          <p:nvPr>
            <p:ph type="body" sz="quarter" idx="12" hasCustomPrompt="1"/>
          </p:nvPr>
        </p:nvSpPr>
        <p:spPr>
          <a:xfrm>
            <a:off x="355600" y="1098550"/>
            <a:ext cx="5587200" cy="407988"/>
          </a:xfrm>
        </p:spPr>
        <p:txBody>
          <a:bodyPr/>
          <a:lstStyle>
            <a:lvl1pPr algn="l">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22" name="Text Placeholder 4"/>
          <p:cNvSpPr>
            <a:spLocks noGrp="1"/>
          </p:cNvSpPr>
          <p:nvPr>
            <p:ph type="body" sz="quarter" idx="33" hasCustomPrompt="1"/>
          </p:nvPr>
        </p:nvSpPr>
        <p:spPr>
          <a:xfrm>
            <a:off x="6237290" y="1098550"/>
            <a:ext cx="5587200" cy="407988"/>
          </a:xfrm>
        </p:spPr>
        <p:txBody>
          <a:bodyPr/>
          <a:lstStyle>
            <a:lvl1pPr algn="l">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10"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043400712"/>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c_2Columns_2Subtitles_White_APinkSub">
    <p:bg>
      <p:bgPr>
        <a:solidFill>
          <a:schemeClr val="bg1"/>
        </a:solidFill>
        <a:effectLst/>
      </p:bgPr>
    </p:bg>
    <p:spTree>
      <p:nvGrpSpPr>
        <p:cNvPr id="1" name=""/>
        <p:cNvGrpSpPr/>
        <p:nvPr/>
      </p:nvGrpSpPr>
      <p:grpSpPr>
        <a:xfrm>
          <a:off x="0" y="0"/>
          <a:ext cx="0" cy="0"/>
          <a:chOff x="0" y="0"/>
          <a:chExt cx="0" cy="0"/>
        </a:xfrm>
      </p:grpSpPr>
      <p:sp>
        <p:nvSpPr>
          <p:cNvPr id="9" name="Text Placeholder 4"/>
          <p:cNvSpPr>
            <a:spLocks noGrp="1"/>
          </p:cNvSpPr>
          <p:nvPr>
            <p:ph type="body" sz="quarter" idx="12" hasCustomPrompt="1"/>
          </p:nvPr>
        </p:nvSpPr>
        <p:spPr>
          <a:xfrm>
            <a:off x="355600" y="1098550"/>
            <a:ext cx="5587200" cy="407988"/>
          </a:xfrm>
        </p:spPr>
        <p:txBody>
          <a:bodyPr/>
          <a:lstStyle>
            <a:lvl1pPr algn="l">
              <a:lnSpc>
                <a:spcPct val="100000"/>
              </a:lnSpc>
              <a:spcBef>
                <a:spcPts val="0"/>
              </a:spcBef>
              <a:defRPr sz="2400">
                <a:solidFill>
                  <a:schemeClr val="accent1"/>
                </a:solidFill>
              </a:defRPr>
            </a:lvl1pPr>
          </a:lstStyle>
          <a:p>
            <a:r>
              <a:rPr lang="en-US" dirty="0"/>
              <a:t>Insert sub-title here at 24pt, min 20pt</a:t>
            </a:r>
          </a:p>
        </p:txBody>
      </p:sp>
      <p:sp>
        <p:nvSpPr>
          <p:cNvPr id="14" name="Text Placeholder 4"/>
          <p:cNvSpPr>
            <a:spLocks noGrp="1"/>
          </p:cNvSpPr>
          <p:nvPr>
            <p:ph type="body" sz="quarter" idx="18" hasCustomPrompt="1"/>
          </p:nvPr>
        </p:nvSpPr>
        <p:spPr>
          <a:xfrm>
            <a:off x="6237290" y="1098550"/>
            <a:ext cx="5587200" cy="407988"/>
          </a:xfrm>
        </p:spPr>
        <p:txBody>
          <a:bodyPr/>
          <a:lstStyle>
            <a:lvl1pPr algn="l">
              <a:lnSpc>
                <a:spcPct val="100000"/>
              </a:lnSpc>
              <a:spcBef>
                <a:spcPts val="0"/>
              </a:spcBef>
              <a:defRPr sz="2400">
                <a:solidFill>
                  <a:schemeClr val="accent1"/>
                </a:solidFill>
              </a:defRPr>
            </a:lvl1pPr>
          </a:lstStyle>
          <a:p>
            <a:r>
              <a:rPr lang="en-US" dirty="0"/>
              <a:t>Insert sub-title here at 24pt, min 20pt</a:t>
            </a:r>
          </a:p>
        </p:txBody>
      </p:sp>
      <p:sp>
        <p:nvSpPr>
          <p:cNvPr id="16"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5"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8"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9"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1"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253620559"/>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c_2Columns_2Subtitles_White_SBlueSub">
    <p:bg>
      <p:bgPr>
        <a:solidFill>
          <a:schemeClr val="bg1"/>
        </a:solidFill>
        <a:effectLst/>
      </p:bgPr>
    </p:bg>
    <p:spTree>
      <p:nvGrpSpPr>
        <p:cNvPr id="1" name=""/>
        <p:cNvGrpSpPr/>
        <p:nvPr/>
      </p:nvGrpSpPr>
      <p:grpSpPr>
        <a:xfrm>
          <a:off x="0" y="0"/>
          <a:ext cx="0" cy="0"/>
          <a:chOff x="0" y="0"/>
          <a:chExt cx="0" cy="0"/>
        </a:xfrm>
      </p:grpSpPr>
      <p:sp>
        <p:nvSpPr>
          <p:cNvPr id="9" name="Text Placeholder 4"/>
          <p:cNvSpPr>
            <a:spLocks noGrp="1"/>
          </p:cNvSpPr>
          <p:nvPr>
            <p:ph type="body" sz="quarter" idx="12" hasCustomPrompt="1"/>
          </p:nvPr>
        </p:nvSpPr>
        <p:spPr>
          <a:xfrm>
            <a:off x="355600" y="1098550"/>
            <a:ext cx="5587200" cy="407988"/>
          </a:xfrm>
        </p:spPr>
        <p:txBody>
          <a:bodyPr/>
          <a:lstStyle>
            <a:lvl1pPr algn="l">
              <a:lnSpc>
                <a:spcPct val="100000"/>
              </a:lnSpc>
              <a:spcBef>
                <a:spcPts val="0"/>
              </a:spcBef>
              <a:defRPr sz="2400">
                <a:solidFill>
                  <a:schemeClr val="accent5"/>
                </a:solidFill>
              </a:defRPr>
            </a:lvl1pPr>
          </a:lstStyle>
          <a:p>
            <a:r>
              <a:rPr lang="en-US" dirty="0"/>
              <a:t>Insert sub-title here at 24pt, min 20pt</a:t>
            </a:r>
          </a:p>
        </p:txBody>
      </p:sp>
      <p:sp>
        <p:nvSpPr>
          <p:cNvPr id="14" name="Text Placeholder 4"/>
          <p:cNvSpPr>
            <a:spLocks noGrp="1"/>
          </p:cNvSpPr>
          <p:nvPr>
            <p:ph type="body" sz="quarter" idx="18" hasCustomPrompt="1"/>
          </p:nvPr>
        </p:nvSpPr>
        <p:spPr>
          <a:xfrm>
            <a:off x="6237290" y="1098550"/>
            <a:ext cx="5587200" cy="407988"/>
          </a:xfrm>
        </p:spPr>
        <p:txBody>
          <a:bodyPr/>
          <a:lstStyle>
            <a:lvl1pPr algn="l">
              <a:lnSpc>
                <a:spcPct val="100000"/>
              </a:lnSpc>
              <a:spcBef>
                <a:spcPts val="0"/>
              </a:spcBef>
              <a:defRPr sz="2400">
                <a:solidFill>
                  <a:schemeClr val="accent5"/>
                </a:solidFill>
              </a:defRPr>
            </a:lvl1pPr>
          </a:lstStyle>
          <a:p>
            <a:r>
              <a:rPr lang="en-US" dirty="0"/>
              <a:t>Insert sub-title here at 24pt, min 20pt</a:t>
            </a:r>
          </a:p>
        </p:txBody>
      </p:sp>
      <p:sp>
        <p:nvSpPr>
          <p:cNvPr id="16"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5"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8"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9"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spcBef>
                <a:spcPts val="800"/>
              </a:spcBef>
              <a:defRPr>
                <a:solidFill>
                  <a:schemeClr val="tx1"/>
                </a:solidFill>
                <a:latin typeface="Arial" panose="020B0604020202020204" pitchFamily="34" charset="0"/>
                <a:ea typeface="Roboto" panose="02000000000000000000" pitchFamily="2" charset="0"/>
              </a:defRPr>
            </a:lvl4pPr>
            <a:lvl5pPr>
              <a:lnSpc>
                <a:spcPct val="110000"/>
              </a:lnSpc>
              <a:spcBef>
                <a:spcPts val="800"/>
              </a:spcBef>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1"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525215328"/>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c_2Columns_2Subtitles_SBlue">
    <p:bg>
      <p:bgPr>
        <a:solidFill>
          <a:schemeClr val="accent5"/>
        </a:solidFill>
        <a:effectLst/>
      </p:bgPr>
    </p:bg>
    <p:spTree>
      <p:nvGrpSpPr>
        <p:cNvPr id="1" name=""/>
        <p:cNvGrpSpPr/>
        <p:nvPr/>
      </p:nvGrpSpPr>
      <p:grpSpPr>
        <a:xfrm>
          <a:off x="0" y="0"/>
          <a:ext cx="0" cy="0"/>
          <a:chOff x="0" y="0"/>
          <a:chExt cx="0" cy="0"/>
        </a:xfrm>
      </p:grpSpPr>
      <p:sp>
        <p:nvSpPr>
          <p:cNvPr id="16"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8"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9"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2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1" name="Text Placeholder 4"/>
          <p:cNvSpPr>
            <a:spLocks noGrp="1"/>
          </p:cNvSpPr>
          <p:nvPr>
            <p:ph type="body" sz="quarter" idx="12" hasCustomPrompt="1"/>
          </p:nvPr>
        </p:nvSpPr>
        <p:spPr>
          <a:xfrm>
            <a:off x="355600" y="1098552"/>
            <a:ext cx="5587200" cy="369332"/>
          </a:xfrm>
        </p:spPr>
        <p:txBody>
          <a:bodyPr>
            <a:spAutoFit/>
          </a:bodyPr>
          <a:lstStyle>
            <a:lvl1pPr algn="l">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22" name="Text Placeholder 4"/>
          <p:cNvSpPr>
            <a:spLocks noGrp="1"/>
          </p:cNvSpPr>
          <p:nvPr>
            <p:ph type="body" sz="quarter" idx="33" hasCustomPrompt="1"/>
          </p:nvPr>
        </p:nvSpPr>
        <p:spPr>
          <a:xfrm>
            <a:off x="6237290" y="1098552"/>
            <a:ext cx="5587200" cy="369332"/>
          </a:xfrm>
        </p:spPr>
        <p:txBody>
          <a:bodyPr>
            <a:spAutoFit/>
          </a:bodyPr>
          <a:lstStyle>
            <a:lvl1pPr algn="l">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10"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283321938"/>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c_2Columns_2Subtitles_APink">
    <p:bg>
      <p:bgPr>
        <a:solidFill>
          <a:schemeClr val="accent1"/>
        </a:solidFill>
        <a:effectLst/>
      </p:bgPr>
    </p:bg>
    <p:spTree>
      <p:nvGrpSpPr>
        <p:cNvPr id="1" name=""/>
        <p:cNvGrpSpPr/>
        <p:nvPr/>
      </p:nvGrpSpPr>
      <p:grpSpPr>
        <a:xfrm>
          <a:off x="0" y="0"/>
          <a:ext cx="0" cy="0"/>
          <a:chOff x="0" y="0"/>
          <a:chExt cx="0" cy="0"/>
        </a:xfrm>
      </p:grpSpPr>
      <p:sp>
        <p:nvSpPr>
          <p:cNvPr id="16"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8"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9"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2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1" name="Text Placeholder 4"/>
          <p:cNvSpPr>
            <a:spLocks noGrp="1"/>
          </p:cNvSpPr>
          <p:nvPr>
            <p:ph type="body" sz="quarter" idx="12" hasCustomPrompt="1"/>
          </p:nvPr>
        </p:nvSpPr>
        <p:spPr>
          <a:xfrm>
            <a:off x="355600" y="1098552"/>
            <a:ext cx="5587200" cy="369332"/>
          </a:xfrm>
        </p:spPr>
        <p:txBody>
          <a:bodyPr>
            <a:spAutoFit/>
          </a:bodyPr>
          <a:lstStyle>
            <a:lvl1pPr algn="l">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22" name="Text Placeholder 4"/>
          <p:cNvSpPr>
            <a:spLocks noGrp="1"/>
          </p:cNvSpPr>
          <p:nvPr>
            <p:ph type="body" sz="quarter" idx="33" hasCustomPrompt="1"/>
          </p:nvPr>
        </p:nvSpPr>
        <p:spPr>
          <a:xfrm>
            <a:off x="6237290" y="1098552"/>
            <a:ext cx="5587200" cy="369332"/>
          </a:xfrm>
        </p:spPr>
        <p:txBody>
          <a:bodyPr>
            <a:spAutoFit/>
          </a:bodyPr>
          <a:lstStyle>
            <a:lvl1pPr algn="l">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10"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536347415"/>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c_2Columns_2Subtitles_CRed">
    <p:bg>
      <p:bgPr>
        <a:solidFill>
          <a:schemeClr val="tx2"/>
        </a:solidFill>
        <a:effectLst/>
      </p:bgPr>
    </p:bg>
    <p:spTree>
      <p:nvGrpSpPr>
        <p:cNvPr id="1" name=""/>
        <p:cNvGrpSpPr/>
        <p:nvPr/>
      </p:nvGrpSpPr>
      <p:grpSpPr>
        <a:xfrm>
          <a:off x="0" y="0"/>
          <a:ext cx="0" cy="0"/>
          <a:chOff x="0" y="0"/>
          <a:chExt cx="0" cy="0"/>
        </a:xfrm>
      </p:grpSpPr>
      <p:sp>
        <p:nvSpPr>
          <p:cNvPr id="16"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8" name="Content Placeholder 3"/>
          <p:cNvSpPr>
            <a:spLocks noGrp="1"/>
          </p:cNvSpPr>
          <p:nvPr>
            <p:ph sz="quarter" idx="16" hasCustomPrompt="1"/>
          </p:nvPr>
        </p:nvSpPr>
        <p:spPr>
          <a:xfrm>
            <a:off x="355601" y="1774826"/>
            <a:ext cx="5588363"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19" name="Content Placeholder 3"/>
          <p:cNvSpPr>
            <a:spLocks noGrp="1"/>
          </p:cNvSpPr>
          <p:nvPr>
            <p:ph sz="quarter" idx="17" hasCustomPrompt="1"/>
          </p:nvPr>
        </p:nvSpPr>
        <p:spPr>
          <a:xfrm>
            <a:off x="6237290" y="1774806"/>
            <a:ext cx="55872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spcBef>
                <a:spcPts val="800"/>
              </a:spcBef>
              <a:defRPr>
                <a:latin typeface="Arial" panose="020B0604020202020204" pitchFamily="34" charset="0"/>
                <a:ea typeface="Roboto" panose="02000000000000000000" pitchFamily="2" charset="0"/>
              </a:defRPr>
            </a:lvl4pPr>
            <a:lvl5pPr>
              <a:lnSpc>
                <a:spcPct val="110000"/>
              </a:lnSpc>
              <a:spcBef>
                <a:spcPts val="800"/>
              </a:spcBef>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dictiis dit qui sitae et as sant incitatet, as aut eost, nonsend?</a:t>
            </a:r>
          </a:p>
          <a:p>
            <a:pPr lvl="1"/>
            <a:r>
              <a:rPr lang="pt-BR" dirty="0"/>
              <a:t>As se eni dolestotate con raerum es ini officiis eos reseque peles aut que perferepudi odit perror mo blaborrum et reium as sum.</a:t>
            </a:r>
          </a:p>
          <a:p>
            <a:pPr lvl="2"/>
            <a:r>
              <a:rPr lang="pt-BR" dirty="0"/>
              <a:t>Nimi, qui restis sinihilla verum quatis estrum aut aute nonestr</a:t>
            </a:r>
          </a:p>
        </p:txBody>
      </p:sp>
      <p:sp>
        <p:nvSpPr>
          <p:cNvPr id="2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1" name="Text Placeholder 4"/>
          <p:cNvSpPr>
            <a:spLocks noGrp="1"/>
          </p:cNvSpPr>
          <p:nvPr>
            <p:ph type="body" sz="quarter" idx="12" hasCustomPrompt="1"/>
          </p:nvPr>
        </p:nvSpPr>
        <p:spPr>
          <a:xfrm>
            <a:off x="355600" y="1098552"/>
            <a:ext cx="5587200" cy="369332"/>
          </a:xfrm>
        </p:spPr>
        <p:txBody>
          <a:bodyPr>
            <a:spAutoFit/>
          </a:bodyPr>
          <a:lstStyle>
            <a:lvl1pPr algn="l">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22" name="Text Placeholder 4"/>
          <p:cNvSpPr>
            <a:spLocks noGrp="1"/>
          </p:cNvSpPr>
          <p:nvPr>
            <p:ph type="body" sz="quarter" idx="33" hasCustomPrompt="1"/>
          </p:nvPr>
        </p:nvSpPr>
        <p:spPr>
          <a:xfrm>
            <a:off x="6237290" y="1098552"/>
            <a:ext cx="5587200" cy="369332"/>
          </a:xfrm>
        </p:spPr>
        <p:txBody>
          <a:bodyPr>
            <a:spAutoFit/>
          </a:bodyPr>
          <a:lstStyle>
            <a:lvl1pPr algn="l">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10"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505618196"/>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3Columns_IBlue">
    <p:bg>
      <p:bgPr>
        <a:solidFill>
          <a:schemeClr val="accent4"/>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20" hasCustomPrompt="1"/>
          </p:nvPr>
        </p:nvSpPr>
        <p:spPr>
          <a:xfrm>
            <a:off x="8196263" y="1774098"/>
            <a:ext cx="3618000" cy="4176000"/>
          </a:xfrm>
        </p:spPr>
        <p:txBody>
          <a:bodyPr/>
          <a:lstStyle>
            <a:lvl1pPr>
              <a:lnSpc>
                <a:spcPct val="110000"/>
              </a:lnSpc>
              <a:spcBef>
                <a:spcPts val="1200"/>
              </a:spcBef>
              <a:defRPr sz="2000"/>
            </a:lvl1pPr>
            <a:lvl2pPr>
              <a:lnSpc>
                <a:spcPct val="110000"/>
              </a:lnSpc>
              <a:spcBef>
                <a:spcPts val="800"/>
              </a:spcBef>
              <a:defRPr sz="2000"/>
            </a:lvl2pPr>
            <a:lvl3pPr>
              <a:lnSpc>
                <a:spcPct val="110000"/>
              </a:lnSpc>
              <a:spcBef>
                <a:spcPts val="800"/>
              </a:spcBef>
              <a:defRPr sz="2000"/>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4" name="Content Placeholder 3"/>
          <p:cNvSpPr>
            <a:spLocks noGrp="1"/>
          </p:cNvSpPr>
          <p:nvPr>
            <p:ph sz="quarter" idx="16" hasCustomPrompt="1"/>
          </p:nvPr>
        </p:nvSpPr>
        <p:spPr>
          <a:xfrm>
            <a:off x="355600" y="1774098"/>
            <a:ext cx="3618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baseline="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defRPr>
                <a:latin typeface="Arial" panose="020B0604020202020204" pitchFamily="34" charset="0"/>
                <a:ea typeface="Roboto" panose="02000000000000000000" pitchFamily="2" charset="0"/>
              </a:defRPr>
            </a:lvl4pPr>
            <a:lvl5pPr>
              <a:lnSpc>
                <a:spcPct val="110000"/>
              </a:lnSpc>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3" name="Content Placeholder 3"/>
          <p:cNvSpPr>
            <a:spLocks noGrp="1"/>
          </p:cNvSpPr>
          <p:nvPr>
            <p:ph sz="quarter" idx="17" hasCustomPrompt="1"/>
          </p:nvPr>
        </p:nvSpPr>
        <p:spPr>
          <a:xfrm>
            <a:off x="4279900" y="1774098"/>
            <a:ext cx="3618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defRPr>
                <a:latin typeface="Arial" panose="020B0604020202020204" pitchFamily="34" charset="0"/>
                <a:ea typeface="Roboto" panose="02000000000000000000" pitchFamily="2" charset="0"/>
              </a:defRPr>
            </a:lvl4pPr>
            <a:lvl5pPr>
              <a:lnSpc>
                <a:spcPct val="110000"/>
              </a:lnSpc>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0"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4"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5"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16"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922407612"/>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3Columns_White_APinkSub">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20" hasCustomPrompt="1"/>
          </p:nvPr>
        </p:nvSpPr>
        <p:spPr>
          <a:xfrm>
            <a:off x="8196263" y="1774098"/>
            <a:ext cx="3618000" cy="4176000"/>
          </a:xfrm>
        </p:spPr>
        <p:txBody>
          <a:bodyPr/>
          <a:lstStyle>
            <a:lvl1pPr>
              <a:lnSpc>
                <a:spcPct val="110000"/>
              </a:lnSpc>
              <a:spcBef>
                <a:spcPts val="1200"/>
              </a:spcBef>
              <a:defRPr sz="2000">
                <a:solidFill>
                  <a:schemeClr val="tx1"/>
                </a:solidFill>
              </a:defRPr>
            </a:lvl1pPr>
            <a:lvl2pPr>
              <a:lnSpc>
                <a:spcPct val="110000"/>
              </a:lnSpc>
              <a:spcBef>
                <a:spcPts val="800"/>
              </a:spcBef>
              <a:defRPr sz="2000">
                <a:solidFill>
                  <a:schemeClr val="tx1"/>
                </a:solidFill>
              </a:defRPr>
            </a:lvl2pPr>
            <a:lvl3pPr>
              <a:lnSpc>
                <a:spcPct val="110000"/>
              </a:lnSpc>
              <a:spcBef>
                <a:spcPts val="800"/>
              </a:spcBef>
              <a:defRPr sz="2000">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4" name="Content Placeholder 3"/>
          <p:cNvSpPr>
            <a:spLocks noGrp="1"/>
          </p:cNvSpPr>
          <p:nvPr>
            <p:ph sz="quarter" idx="16" hasCustomPrompt="1"/>
          </p:nvPr>
        </p:nvSpPr>
        <p:spPr>
          <a:xfrm>
            <a:off x="355600" y="1774098"/>
            <a:ext cx="3618000"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3" name="Content Placeholder 3"/>
          <p:cNvSpPr>
            <a:spLocks noGrp="1"/>
          </p:cNvSpPr>
          <p:nvPr>
            <p:ph sz="quarter" idx="17" hasCustomPrompt="1"/>
          </p:nvPr>
        </p:nvSpPr>
        <p:spPr>
          <a:xfrm>
            <a:off x="4279900" y="1774098"/>
            <a:ext cx="3618000"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4"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5"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2"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6"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1"/>
                </a:solidFill>
              </a:defRPr>
            </a:lvl1pPr>
          </a:lstStyle>
          <a:p>
            <a:r>
              <a:rPr lang="en-US" dirty="0"/>
              <a:t>Insert sub-title here at 24pt, min 20pt</a:t>
            </a:r>
          </a:p>
        </p:txBody>
      </p:sp>
      <p:sp>
        <p:nvSpPr>
          <p:cNvPr id="11"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612822116"/>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3Columns_White_SBluekSub">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20" hasCustomPrompt="1"/>
          </p:nvPr>
        </p:nvSpPr>
        <p:spPr>
          <a:xfrm>
            <a:off x="8196263" y="1774098"/>
            <a:ext cx="3618000" cy="4176000"/>
          </a:xfrm>
        </p:spPr>
        <p:txBody>
          <a:bodyPr/>
          <a:lstStyle>
            <a:lvl1pPr>
              <a:lnSpc>
                <a:spcPct val="110000"/>
              </a:lnSpc>
              <a:spcBef>
                <a:spcPts val="1200"/>
              </a:spcBef>
              <a:defRPr sz="2000">
                <a:solidFill>
                  <a:schemeClr val="tx1"/>
                </a:solidFill>
              </a:defRPr>
            </a:lvl1pPr>
            <a:lvl2pPr>
              <a:lnSpc>
                <a:spcPct val="110000"/>
              </a:lnSpc>
              <a:spcBef>
                <a:spcPts val="800"/>
              </a:spcBef>
              <a:defRPr sz="2000">
                <a:solidFill>
                  <a:schemeClr val="tx1"/>
                </a:solidFill>
              </a:defRPr>
            </a:lvl2pPr>
            <a:lvl3pPr>
              <a:lnSpc>
                <a:spcPct val="110000"/>
              </a:lnSpc>
              <a:spcBef>
                <a:spcPts val="800"/>
              </a:spcBef>
              <a:defRPr sz="2000">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4" name="Content Placeholder 3"/>
          <p:cNvSpPr>
            <a:spLocks noGrp="1"/>
          </p:cNvSpPr>
          <p:nvPr>
            <p:ph sz="quarter" idx="16" hasCustomPrompt="1"/>
          </p:nvPr>
        </p:nvSpPr>
        <p:spPr>
          <a:xfrm>
            <a:off x="355600" y="1774098"/>
            <a:ext cx="3618000"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3" name="Content Placeholder 3"/>
          <p:cNvSpPr>
            <a:spLocks noGrp="1"/>
          </p:cNvSpPr>
          <p:nvPr>
            <p:ph sz="quarter" idx="17" hasCustomPrompt="1"/>
          </p:nvPr>
        </p:nvSpPr>
        <p:spPr>
          <a:xfrm>
            <a:off x="4279900" y="1774098"/>
            <a:ext cx="3618000"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4"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5"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2"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6"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5"/>
                </a:solidFill>
              </a:defRPr>
            </a:lvl1pPr>
          </a:lstStyle>
          <a:p>
            <a:r>
              <a:rPr lang="en-US" dirty="0"/>
              <a:t>Insert sub-title here at 24pt, min 20pt</a:t>
            </a:r>
          </a:p>
        </p:txBody>
      </p:sp>
      <p:sp>
        <p:nvSpPr>
          <p:cNvPr id="11"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844653208"/>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3Columns_SBlue">
    <p:bg>
      <p:bgPr>
        <a:solidFill>
          <a:schemeClr val="accent5"/>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20" hasCustomPrompt="1"/>
          </p:nvPr>
        </p:nvSpPr>
        <p:spPr>
          <a:xfrm>
            <a:off x="8196263" y="1774098"/>
            <a:ext cx="3618000" cy="4176000"/>
          </a:xfrm>
        </p:spPr>
        <p:txBody>
          <a:bodyPr/>
          <a:lstStyle>
            <a:lvl1pPr>
              <a:lnSpc>
                <a:spcPct val="110000"/>
              </a:lnSpc>
              <a:spcBef>
                <a:spcPts val="1200"/>
              </a:spcBef>
              <a:defRPr sz="2000"/>
            </a:lvl1pPr>
            <a:lvl2pPr>
              <a:lnSpc>
                <a:spcPct val="110000"/>
              </a:lnSpc>
              <a:spcBef>
                <a:spcPts val="800"/>
              </a:spcBef>
              <a:defRPr sz="2000"/>
            </a:lvl2pPr>
            <a:lvl3pPr>
              <a:lnSpc>
                <a:spcPct val="110000"/>
              </a:lnSpc>
              <a:spcBef>
                <a:spcPts val="800"/>
              </a:spcBef>
              <a:defRPr sz="2000"/>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4" name="Content Placeholder 3"/>
          <p:cNvSpPr>
            <a:spLocks noGrp="1"/>
          </p:cNvSpPr>
          <p:nvPr>
            <p:ph sz="quarter" idx="16" hasCustomPrompt="1"/>
          </p:nvPr>
        </p:nvSpPr>
        <p:spPr>
          <a:xfrm>
            <a:off x="355600" y="1774098"/>
            <a:ext cx="3618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defRPr>
                <a:latin typeface="Arial" panose="020B0604020202020204" pitchFamily="34" charset="0"/>
                <a:ea typeface="Roboto" panose="02000000000000000000" pitchFamily="2" charset="0"/>
              </a:defRPr>
            </a:lvl4pPr>
            <a:lvl5pPr>
              <a:lnSpc>
                <a:spcPct val="110000"/>
              </a:lnSpc>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3" name="Content Placeholder 3"/>
          <p:cNvSpPr>
            <a:spLocks noGrp="1"/>
          </p:cNvSpPr>
          <p:nvPr>
            <p:ph sz="quarter" idx="17" hasCustomPrompt="1"/>
          </p:nvPr>
        </p:nvSpPr>
        <p:spPr>
          <a:xfrm>
            <a:off x="4279900" y="1774098"/>
            <a:ext cx="3618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defRPr>
                <a:latin typeface="Arial" panose="020B0604020202020204" pitchFamily="34" charset="0"/>
                <a:ea typeface="Roboto" panose="02000000000000000000" pitchFamily="2" charset="0"/>
              </a:defRPr>
            </a:lvl4pPr>
            <a:lvl5pPr>
              <a:lnSpc>
                <a:spcPct val="110000"/>
              </a:lnSpc>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0"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4"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5"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16"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4169336837"/>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3Columns_APink">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20" hasCustomPrompt="1"/>
          </p:nvPr>
        </p:nvSpPr>
        <p:spPr>
          <a:xfrm>
            <a:off x="8196263" y="1774098"/>
            <a:ext cx="3618000" cy="4176000"/>
          </a:xfrm>
        </p:spPr>
        <p:txBody>
          <a:bodyPr/>
          <a:lstStyle>
            <a:lvl1pPr>
              <a:lnSpc>
                <a:spcPct val="110000"/>
              </a:lnSpc>
              <a:spcBef>
                <a:spcPts val="1200"/>
              </a:spcBef>
              <a:defRPr sz="2000"/>
            </a:lvl1pPr>
            <a:lvl2pPr>
              <a:lnSpc>
                <a:spcPct val="110000"/>
              </a:lnSpc>
              <a:spcBef>
                <a:spcPts val="800"/>
              </a:spcBef>
              <a:defRPr sz="2000"/>
            </a:lvl2pPr>
            <a:lvl3pPr>
              <a:lnSpc>
                <a:spcPct val="110000"/>
              </a:lnSpc>
              <a:spcBef>
                <a:spcPts val="800"/>
              </a:spcBef>
              <a:defRPr sz="2000"/>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4" name="Content Placeholder 3"/>
          <p:cNvSpPr>
            <a:spLocks noGrp="1"/>
          </p:cNvSpPr>
          <p:nvPr>
            <p:ph sz="quarter" idx="16" hasCustomPrompt="1"/>
          </p:nvPr>
        </p:nvSpPr>
        <p:spPr>
          <a:xfrm>
            <a:off x="355600" y="1774098"/>
            <a:ext cx="3618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defRPr>
                <a:latin typeface="Arial" panose="020B0604020202020204" pitchFamily="34" charset="0"/>
                <a:ea typeface="Roboto" panose="02000000000000000000" pitchFamily="2" charset="0"/>
              </a:defRPr>
            </a:lvl4pPr>
            <a:lvl5pPr>
              <a:lnSpc>
                <a:spcPct val="110000"/>
              </a:lnSpc>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3" name="Content Placeholder 3"/>
          <p:cNvSpPr>
            <a:spLocks noGrp="1"/>
          </p:cNvSpPr>
          <p:nvPr>
            <p:ph sz="quarter" idx="17" hasCustomPrompt="1"/>
          </p:nvPr>
        </p:nvSpPr>
        <p:spPr>
          <a:xfrm>
            <a:off x="4279900" y="1774098"/>
            <a:ext cx="3618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defRPr>
                <a:latin typeface="Arial" panose="020B0604020202020204" pitchFamily="34" charset="0"/>
                <a:ea typeface="Roboto" panose="02000000000000000000" pitchFamily="2" charset="0"/>
              </a:defRPr>
            </a:lvl4pPr>
            <a:lvl5pPr>
              <a:lnSpc>
                <a:spcPct val="110000"/>
              </a:lnSpc>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0"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4"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5"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16"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831175146"/>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3Columns_CRed">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20" hasCustomPrompt="1"/>
          </p:nvPr>
        </p:nvSpPr>
        <p:spPr>
          <a:xfrm>
            <a:off x="8196263" y="1774098"/>
            <a:ext cx="3618000" cy="4176000"/>
          </a:xfrm>
        </p:spPr>
        <p:txBody>
          <a:bodyPr/>
          <a:lstStyle>
            <a:lvl1pPr>
              <a:lnSpc>
                <a:spcPct val="110000"/>
              </a:lnSpc>
              <a:spcBef>
                <a:spcPts val="1200"/>
              </a:spcBef>
              <a:defRPr sz="2000"/>
            </a:lvl1pPr>
            <a:lvl2pPr>
              <a:lnSpc>
                <a:spcPct val="110000"/>
              </a:lnSpc>
              <a:spcBef>
                <a:spcPts val="800"/>
              </a:spcBef>
              <a:defRPr sz="2000"/>
            </a:lvl2pPr>
            <a:lvl3pPr>
              <a:lnSpc>
                <a:spcPct val="110000"/>
              </a:lnSpc>
              <a:spcBef>
                <a:spcPts val="800"/>
              </a:spcBef>
              <a:defRPr sz="2000"/>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4" name="Content Placeholder 3"/>
          <p:cNvSpPr>
            <a:spLocks noGrp="1"/>
          </p:cNvSpPr>
          <p:nvPr>
            <p:ph sz="quarter" idx="16" hasCustomPrompt="1"/>
          </p:nvPr>
        </p:nvSpPr>
        <p:spPr>
          <a:xfrm>
            <a:off x="355600" y="1774098"/>
            <a:ext cx="3618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defRPr>
                <a:latin typeface="Arial" panose="020B0604020202020204" pitchFamily="34" charset="0"/>
                <a:ea typeface="Roboto" panose="02000000000000000000" pitchFamily="2" charset="0"/>
              </a:defRPr>
            </a:lvl4pPr>
            <a:lvl5pPr>
              <a:lnSpc>
                <a:spcPct val="110000"/>
              </a:lnSpc>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3" name="Content Placeholder 3"/>
          <p:cNvSpPr>
            <a:spLocks noGrp="1"/>
          </p:cNvSpPr>
          <p:nvPr>
            <p:ph sz="quarter" idx="17" hasCustomPrompt="1"/>
          </p:nvPr>
        </p:nvSpPr>
        <p:spPr>
          <a:xfrm>
            <a:off x="4279900" y="1774098"/>
            <a:ext cx="3618000" cy="4176000"/>
          </a:xfrm>
        </p:spPr>
        <p:txBody>
          <a:bodyPr/>
          <a:lstStyle>
            <a:lvl1pPr>
              <a:lnSpc>
                <a:spcPct val="110000"/>
              </a:lnSpc>
              <a:spcBef>
                <a:spcPts val="1200"/>
              </a:spcBef>
              <a:defRPr sz="2000">
                <a:latin typeface="Arial" panose="020B0604020202020204" pitchFamily="34" charset="0"/>
                <a:ea typeface="Roboto" panose="02000000000000000000" pitchFamily="2" charset="0"/>
              </a:defRPr>
            </a:lvl1pPr>
            <a:lvl2pPr>
              <a:lnSpc>
                <a:spcPct val="110000"/>
              </a:lnSpc>
              <a:spcBef>
                <a:spcPts val="800"/>
              </a:spcBef>
              <a:defRPr sz="2000">
                <a:latin typeface="Arial" panose="020B0604020202020204" pitchFamily="34" charset="0"/>
                <a:ea typeface="Roboto" panose="02000000000000000000" pitchFamily="2" charset="0"/>
              </a:defRPr>
            </a:lvl2pPr>
            <a:lvl3pPr>
              <a:lnSpc>
                <a:spcPct val="110000"/>
              </a:lnSpc>
              <a:spcBef>
                <a:spcPts val="800"/>
              </a:spcBef>
              <a:defRPr sz="2000">
                <a:latin typeface="Arial" panose="020B0604020202020204" pitchFamily="34" charset="0"/>
                <a:ea typeface="Roboto" panose="02000000000000000000" pitchFamily="2" charset="0"/>
              </a:defRPr>
            </a:lvl3pPr>
            <a:lvl4pPr>
              <a:lnSpc>
                <a:spcPct val="110000"/>
              </a:lnSpc>
              <a:defRPr>
                <a:latin typeface="Arial" panose="020B0604020202020204" pitchFamily="34" charset="0"/>
                <a:ea typeface="Roboto" panose="02000000000000000000" pitchFamily="2" charset="0"/>
              </a:defRPr>
            </a:lvl4pPr>
            <a:lvl5pPr>
              <a:lnSpc>
                <a:spcPct val="110000"/>
              </a:lnSpc>
              <a:defRPr>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1"/>
            <a:r>
              <a:rPr lang="pt-BR" dirty="0"/>
              <a:t>As se eni dolestotate con raerum es ini officiis eos reseque peles aut que.</a:t>
            </a:r>
          </a:p>
          <a:p>
            <a:pPr lvl="2"/>
            <a:r>
              <a:rPr lang="pt-BR" dirty="0"/>
              <a:t>Nimi, qui restis sinihilla verum quatis estrum aut aute nonestr</a:t>
            </a:r>
          </a:p>
        </p:txBody>
      </p:sp>
      <p:sp>
        <p:nvSpPr>
          <p:cNvPr id="10"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4"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5"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16"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510877946"/>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a_4Columns_IBlue">
    <p:bg>
      <p:bgPr>
        <a:solidFill>
          <a:schemeClr val="accent4"/>
        </a:solidFill>
        <a:effectLst/>
      </p:bgPr>
    </p:bg>
    <p:spTree>
      <p:nvGrpSpPr>
        <p:cNvPr id="1" name=""/>
        <p:cNvGrpSpPr/>
        <p:nvPr/>
      </p:nvGrpSpPr>
      <p:grpSpPr>
        <a:xfrm>
          <a:off x="0" y="0"/>
          <a:ext cx="0" cy="0"/>
          <a:chOff x="0" y="0"/>
          <a:chExt cx="0" cy="0"/>
        </a:xfrm>
      </p:grpSpPr>
      <p:sp>
        <p:nvSpPr>
          <p:cNvPr id="11"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4" name="Content Placeholder 7"/>
          <p:cNvSpPr>
            <a:spLocks noGrp="1"/>
          </p:cNvSpPr>
          <p:nvPr>
            <p:ph sz="quarter" idx="17" hasCustomPrompt="1"/>
          </p:nvPr>
        </p:nvSpPr>
        <p:spPr>
          <a:xfrm>
            <a:off x="6238535"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6" name="Content Placeholder 2"/>
          <p:cNvSpPr>
            <a:spLocks noGrp="1"/>
          </p:cNvSpPr>
          <p:nvPr>
            <p:ph sz="quarter" idx="18" hasCustomPrompt="1"/>
          </p:nvPr>
        </p:nvSpPr>
        <p:spPr>
          <a:xfrm>
            <a:off x="3297069"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9"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2"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8"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0"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13"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649323969"/>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a_4Columns_White_APinkSub">
    <p:bg>
      <p:bgPr>
        <a:solidFill>
          <a:schemeClr val="bg1"/>
        </a:solidFill>
        <a:effectLst/>
      </p:bgPr>
    </p:bg>
    <p:spTree>
      <p:nvGrpSpPr>
        <p:cNvPr id="1" name=""/>
        <p:cNvGrpSpPr/>
        <p:nvPr/>
      </p:nvGrpSpPr>
      <p:grpSpPr>
        <a:xfrm>
          <a:off x="0" y="0"/>
          <a:ext cx="0" cy="0"/>
          <a:chOff x="0" y="0"/>
          <a:chExt cx="0" cy="0"/>
        </a:xfrm>
      </p:grpSpPr>
      <p:sp>
        <p:nvSpPr>
          <p:cNvPr id="11"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4" name="Content Placeholder 7"/>
          <p:cNvSpPr>
            <a:spLocks noGrp="1"/>
          </p:cNvSpPr>
          <p:nvPr>
            <p:ph sz="quarter" idx="17" hasCustomPrompt="1"/>
          </p:nvPr>
        </p:nvSpPr>
        <p:spPr>
          <a:xfrm>
            <a:off x="6238537" y="1774826"/>
            <a:ext cx="2645999"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6" name="Content Placeholder 2"/>
          <p:cNvSpPr>
            <a:spLocks noGrp="1"/>
          </p:cNvSpPr>
          <p:nvPr>
            <p:ph sz="quarter" idx="18" hasCustomPrompt="1"/>
          </p:nvPr>
        </p:nvSpPr>
        <p:spPr>
          <a:xfrm>
            <a:off x="3297070" y="1774826"/>
            <a:ext cx="2645999" cy="4176000"/>
          </a:xfrm>
        </p:spPr>
        <p:txBody>
          <a:bodyPr/>
          <a:lstStyle>
            <a:lvl1pPr>
              <a:lnSpc>
                <a:spcPct val="110000"/>
              </a:lnSpc>
              <a:spcBef>
                <a:spcPts val="1200"/>
              </a:spcBef>
              <a:defRPr sz="2000">
                <a:solidFill>
                  <a:schemeClr val="tx1"/>
                </a:solidFill>
              </a:defRPr>
            </a:lvl1pPr>
            <a:lvl2pPr>
              <a:lnSpc>
                <a:spcPct val="110000"/>
              </a:lnSpc>
              <a:spcBef>
                <a:spcPts val="800"/>
              </a:spcBef>
              <a:defRPr sz="2000">
                <a:solidFill>
                  <a:schemeClr val="tx1"/>
                </a:solidFill>
              </a:defRPr>
            </a:lvl2pPr>
            <a:lvl3pPr>
              <a:lnSpc>
                <a:spcPct val="110000"/>
              </a:lnSpc>
              <a:spcBef>
                <a:spcPts val="800"/>
              </a:spcBef>
              <a:defRPr sz="2000">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9"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tx1"/>
                </a:solidFill>
              </a:defRPr>
            </a:lvl1pPr>
            <a:lvl2pPr>
              <a:lnSpc>
                <a:spcPct val="110000"/>
              </a:lnSpc>
              <a:spcBef>
                <a:spcPts val="800"/>
              </a:spcBef>
              <a:defRPr sz="2000">
                <a:solidFill>
                  <a:schemeClr val="tx1"/>
                </a:solidFill>
              </a:defRPr>
            </a:lvl2pPr>
            <a:lvl3pPr>
              <a:lnSpc>
                <a:spcPct val="110000"/>
              </a:lnSpc>
              <a:spcBef>
                <a:spcPts val="800"/>
              </a:spcBef>
              <a:defRPr sz="2000">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8"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20"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7"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21"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1"/>
                </a:solidFill>
              </a:defRPr>
            </a:lvl1pPr>
          </a:lstStyle>
          <a:p>
            <a:r>
              <a:rPr lang="en-US" dirty="0"/>
              <a:t>Insert sub-title here at 24pt, min 20pt</a:t>
            </a:r>
          </a:p>
        </p:txBody>
      </p:sp>
      <p:sp>
        <p:nvSpPr>
          <p:cNvPr id="13"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512430321"/>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a_4Columns_White_SBlueSub">
    <p:bg>
      <p:bgPr>
        <a:solidFill>
          <a:schemeClr val="bg1"/>
        </a:solidFill>
        <a:effectLst/>
      </p:bgPr>
    </p:bg>
    <p:spTree>
      <p:nvGrpSpPr>
        <p:cNvPr id="1" name=""/>
        <p:cNvGrpSpPr/>
        <p:nvPr/>
      </p:nvGrpSpPr>
      <p:grpSpPr>
        <a:xfrm>
          <a:off x="0" y="0"/>
          <a:ext cx="0" cy="0"/>
          <a:chOff x="0" y="0"/>
          <a:chExt cx="0" cy="0"/>
        </a:xfrm>
      </p:grpSpPr>
      <p:sp>
        <p:nvSpPr>
          <p:cNvPr id="11"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4" name="Content Placeholder 7"/>
          <p:cNvSpPr>
            <a:spLocks noGrp="1"/>
          </p:cNvSpPr>
          <p:nvPr>
            <p:ph sz="quarter" idx="17" hasCustomPrompt="1"/>
          </p:nvPr>
        </p:nvSpPr>
        <p:spPr>
          <a:xfrm>
            <a:off x="6238537" y="1774826"/>
            <a:ext cx="2645999"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6" name="Content Placeholder 2"/>
          <p:cNvSpPr>
            <a:spLocks noGrp="1"/>
          </p:cNvSpPr>
          <p:nvPr>
            <p:ph sz="quarter" idx="18" hasCustomPrompt="1"/>
          </p:nvPr>
        </p:nvSpPr>
        <p:spPr>
          <a:xfrm>
            <a:off x="3297070" y="1774826"/>
            <a:ext cx="2645999" cy="4176000"/>
          </a:xfrm>
        </p:spPr>
        <p:txBody>
          <a:bodyPr/>
          <a:lstStyle>
            <a:lvl1pPr>
              <a:lnSpc>
                <a:spcPct val="110000"/>
              </a:lnSpc>
              <a:spcBef>
                <a:spcPts val="1200"/>
              </a:spcBef>
              <a:defRPr sz="2000">
                <a:solidFill>
                  <a:schemeClr val="tx1"/>
                </a:solidFill>
              </a:defRPr>
            </a:lvl1pPr>
            <a:lvl2pPr>
              <a:lnSpc>
                <a:spcPct val="110000"/>
              </a:lnSpc>
              <a:spcBef>
                <a:spcPts val="800"/>
              </a:spcBef>
              <a:defRPr sz="2000">
                <a:solidFill>
                  <a:schemeClr val="tx1"/>
                </a:solidFill>
              </a:defRPr>
            </a:lvl2pPr>
            <a:lvl3pPr>
              <a:lnSpc>
                <a:spcPct val="110000"/>
              </a:lnSpc>
              <a:spcBef>
                <a:spcPts val="800"/>
              </a:spcBef>
              <a:defRPr sz="2000">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9"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tx1"/>
                </a:solidFill>
              </a:defRPr>
            </a:lvl1pPr>
            <a:lvl2pPr>
              <a:lnSpc>
                <a:spcPct val="110000"/>
              </a:lnSpc>
              <a:spcBef>
                <a:spcPts val="800"/>
              </a:spcBef>
              <a:defRPr sz="2000">
                <a:solidFill>
                  <a:schemeClr val="tx1"/>
                </a:solidFill>
              </a:defRPr>
            </a:lvl2pPr>
            <a:lvl3pPr>
              <a:lnSpc>
                <a:spcPct val="110000"/>
              </a:lnSpc>
              <a:spcBef>
                <a:spcPts val="800"/>
              </a:spcBef>
              <a:defRPr sz="2000">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8"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20"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7"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21"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5"/>
                </a:solidFill>
              </a:defRPr>
            </a:lvl1pPr>
          </a:lstStyle>
          <a:p>
            <a:r>
              <a:rPr lang="en-US" dirty="0"/>
              <a:t>Insert sub-title here at 24pt, min 20pt</a:t>
            </a:r>
          </a:p>
        </p:txBody>
      </p:sp>
      <p:sp>
        <p:nvSpPr>
          <p:cNvPr id="13"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391268265"/>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a_4Columns_SBlue">
    <p:bg>
      <p:bgPr>
        <a:solidFill>
          <a:schemeClr val="accent5"/>
        </a:solidFill>
        <a:effectLst/>
      </p:bgPr>
    </p:bg>
    <p:spTree>
      <p:nvGrpSpPr>
        <p:cNvPr id="1" name=""/>
        <p:cNvGrpSpPr/>
        <p:nvPr/>
      </p:nvGrpSpPr>
      <p:grpSpPr>
        <a:xfrm>
          <a:off x="0" y="0"/>
          <a:ext cx="0" cy="0"/>
          <a:chOff x="0" y="0"/>
          <a:chExt cx="0" cy="0"/>
        </a:xfrm>
      </p:grpSpPr>
      <p:sp>
        <p:nvSpPr>
          <p:cNvPr id="12"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8"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0"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13"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21" name="Content Placeholder 7"/>
          <p:cNvSpPr>
            <a:spLocks noGrp="1"/>
          </p:cNvSpPr>
          <p:nvPr>
            <p:ph sz="quarter" idx="17" hasCustomPrompt="1"/>
          </p:nvPr>
        </p:nvSpPr>
        <p:spPr>
          <a:xfrm>
            <a:off x="6238537"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22" name="Content Placeholder 2"/>
          <p:cNvSpPr>
            <a:spLocks noGrp="1"/>
          </p:cNvSpPr>
          <p:nvPr>
            <p:ph sz="quarter" idx="18" hasCustomPrompt="1"/>
          </p:nvPr>
        </p:nvSpPr>
        <p:spPr>
          <a:xfrm>
            <a:off x="3297070"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23"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1"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665869435"/>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a_4Columns_APink">
    <p:bg>
      <p:bgPr>
        <a:solidFill>
          <a:schemeClr val="accent1"/>
        </a:solidFill>
        <a:effectLst/>
      </p:bgPr>
    </p:bg>
    <p:spTree>
      <p:nvGrpSpPr>
        <p:cNvPr id="1" name=""/>
        <p:cNvGrpSpPr/>
        <p:nvPr/>
      </p:nvGrpSpPr>
      <p:grpSpPr>
        <a:xfrm>
          <a:off x="0" y="0"/>
          <a:ext cx="0" cy="0"/>
          <a:chOff x="0" y="0"/>
          <a:chExt cx="0" cy="0"/>
        </a:xfrm>
      </p:grpSpPr>
      <p:sp>
        <p:nvSpPr>
          <p:cNvPr id="11"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4" name="Content Placeholder 7"/>
          <p:cNvSpPr>
            <a:spLocks noGrp="1"/>
          </p:cNvSpPr>
          <p:nvPr>
            <p:ph sz="quarter" idx="17" hasCustomPrompt="1"/>
          </p:nvPr>
        </p:nvSpPr>
        <p:spPr>
          <a:xfrm>
            <a:off x="6238535"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6" name="Content Placeholder 2"/>
          <p:cNvSpPr>
            <a:spLocks noGrp="1"/>
          </p:cNvSpPr>
          <p:nvPr>
            <p:ph sz="quarter" idx="18" hasCustomPrompt="1"/>
          </p:nvPr>
        </p:nvSpPr>
        <p:spPr>
          <a:xfrm>
            <a:off x="3297069"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9"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2"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8"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0"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13"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969648746"/>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a_4Columns_CRed">
    <p:bg>
      <p:bgPr>
        <a:solidFill>
          <a:schemeClr val="tx2"/>
        </a:solidFill>
        <a:effectLst/>
      </p:bgPr>
    </p:bg>
    <p:spTree>
      <p:nvGrpSpPr>
        <p:cNvPr id="1" name=""/>
        <p:cNvGrpSpPr/>
        <p:nvPr/>
      </p:nvGrpSpPr>
      <p:grpSpPr>
        <a:xfrm>
          <a:off x="0" y="0"/>
          <a:ext cx="0" cy="0"/>
          <a:chOff x="0" y="0"/>
          <a:chExt cx="0" cy="0"/>
        </a:xfrm>
      </p:grpSpPr>
      <p:sp>
        <p:nvSpPr>
          <p:cNvPr id="11"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4" name="Content Placeholder 7"/>
          <p:cNvSpPr>
            <a:spLocks noGrp="1"/>
          </p:cNvSpPr>
          <p:nvPr>
            <p:ph sz="quarter" idx="17" hasCustomPrompt="1"/>
          </p:nvPr>
        </p:nvSpPr>
        <p:spPr>
          <a:xfrm>
            <a:off x="6238535"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6" name="Content Placeholder 2"/>
          <p:cNvSpPr>
            <a:spLocks noGrp="1"/>
          </p:cNvSpPr>
          <p:nvPr>
            <p:ph sz="quarter" idx="18" hasCustomPrompt="1"/>
          </p:nvPr>
        </p:nvSpPr>
        <p:spPr>
          <a:xfrm>
            <a:off x="3297069"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9"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2"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8"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0"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13"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766124831"/>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b_4Columns_2Subtitles_IBlue">
    <p:bg>
      <p:bgPr>
        <a:solidFill>
          <a:schemeClr val="accent4"/>
        </a:solidFill>
        <a:effectLst/>
      </p:bgPr>
    </p:bg>
    <p:spTree>
      <p:nvGrpSpPr>
        <p:cNvPr id="1" name=""/>
        <p:cNvGrpSpPr/>
        <p:nvPr/>
      </p:nvGrpSpPr>
      <p:grpSpPr>
        <a:xfrm>
          <a:off x="0" y="0"/>
          <a:ext cx="0" cy="0"/>
          <a:chOff x="0" y="0"/>
          <a:chExt cx="0" cy="0"/>
        </a:xfrm>
      </p:grpSpPr>
      <p:sp>
        <p:nvSpPr>
          <p:cNvPr id="12"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2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1" name="Text Placeholder 4"/>
          <p:cNvSpPr>
            <a:spLocks noGrp="1"/>
          </p:cNvSpPr>
          <p:nvPr>
            <p:ph type="body" sz="quarter" idx="12" hasCustomPrompt="1"/>
          </p:nvPr>
        </p:nvSpPr>
        <p:spPr>
          <a:xfrm>
            <a:off x="355600" y="1098550"/>
            <a:ext cx="5587200" cy="407988"/>
          </a:xfrm>
        </p:spPr>
        <p:txBody>
          <a:bodyPr/>
          <a:lstStyle>
            <a:lvl1pPr algn="l">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22" name="Text Placeholder 4"/>
          <p:cNvSpPr>
            <a:spLocks noGrp="1"/>
          </p:cNvSpPr>
          <p:nvPr>
            <p:ph type="body" sz="quarter" idx="33" hasCustomPrompt="1"/>
          </p:nvPr>
        </p:nvSpPr>
        <p:spPr>
          <a:xfrm>
            <a:off x="6237290" y="1098550"/>
            <a:ext cx="5587200" cy="407988"/>
          </a:xfrm>
        </p:spPr>
        <p:txBody>
          <a:bodyPr/>
          <a:lstStyle>
            <a:lvl1pPr algn="l">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23"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24" name="Content Placeholder 7"/>
          <p:cNvSpPr>
            <a:spLocks noGrp="1"/>
          </p:cNvSpPr>
          <p:nvPr>
            <p:ph sz="quarter" idx="17" hasCustomPrompt="1"/>
          </p:nvPr>
        </p:nvSpPr>
        <p:spPr>
          <a:xfrm>
            <a:off x="6238535"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25" name="Content Placeholder 2"/>
          <p:cNvSpPr>
            <a:spLocks noGrp="1"/>
          </p:cNvSpPr>
          <p:nvPr>
            <p:ph sz="quarter" idx="18" hasCustomPrompt="1"/>
          </p:nvPr>
        </p:nvSpPr>
        <p:spPr>
          <a:xfrm>
            <a:off x="3297069"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26"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3"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732197056"/>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b_4Columns_2Subtitles_White_APinkSub">
    <p:bg>
      <p:bgPr>
        <a:solidFill>
          <a:schemeClr val="bg1"/>
        </a:solidFill>
        <a:effectLst/>
      </p:bgPr>
    </p:bg>
    <p:spTree>
      <p:nvGrpSpPr>
        <p:cNvPr id="1" name=""/>
        <p:cNvGrpSpPr/>
        <p:nvPr/>
      </p:nvGrpSpPr>
      <p:grpSpPr>
        <a:xfrm>
          <a:off x="0" y="0"/>
          <a:ext cx="0" cy="0"/>
          <a:chOff x="0" y="0"/>
          <a:chExt cx="0" cy="0"/>
        </a:xfrm>
      </p:grpSpPr>
      <p:sp>
        <p:nvSpPr>
          <p:cNvPr id="20"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21"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2" name="Text Placeholder 4"/>
          <p:cNvSpPr>
            <a:spLocks noGrp="1"/>
          </p:cNvSpPr>
          <p:nvPr>
            <p:ph type="body" sz="quarter" idx="12" hasCustomPrompt="1"/>
          </p:nvPr>
        </p:nvSpPr>
        <p:spPr>
          <a:xfrm>
            <a:off x="355600" y="1098550"/>
            <a:ext cx="5587200" cy="407988"/>
          </a:xfrm>
        </p:spPr>
        <p:txBody>
          <a:bodyPr/>
          <a:lstStyle>
            <a:lvl1pPr algn="l">
              <a:lnSpc>
                <a:spcPct val="100000"/>
              </a:lnSpc>
              <a:spcBef>
                <a:spcPts val="0"/>
              </a:spcBef>
              <a:defRPr sz="2400">
                <a:solidFill>
                  <a:schemeClr val="accent1"/>
                </a:solidFill>
              </a:defRPr>
            </a:lvl1pPr>
          </a:lstStyle>
          <a:p>
            <a:r>
              <a:rPr lang="en-US" dirty="0"/>
              <a:t>Insert sub-title here at 24pt, min 20pt</a:t>
            </a:r>
          </a:p>
        </p:txBody>
      </p:sp>
      <p:sp>
        <p:nvSpPr>
          <p:cNvPr id="17" name="Text Placeholder 4"/>
          <p:cNvSpPr>
            <a:spLocks noGrp="1"/>
          </p:cNvSpPr>
          <p:nvPr>
            <p:ph type="body" sz="quarter" idx="33" hasCustomPrompt="1"/>
          </p:nvPr>
        </p:nvSpPr>
        <p:spPr>
          <a:xfrm>
            <a:off x="6237290" y="1098550"/>
            <a:ext cx="5587200" cy="407988"/>
          </a:xfrm>
        </p:spPr>
        <p:txBody>
          <a:bodyPr/>
          <a:lstStyle>
            <a:lvl1pPr algn="l">
              <a:lnSpc>
                <a:spcPct val="100000"/>
              </a:lnSpc>
              <a:spcBef>
                <a:spcPts val="0"/>
              </a:spcBef>
              <a:defRPr sz="2400">
                <a:solidFill>
                  <a:schemeClr val="accent1"/>
                </a:solidFill>
              </a:defRPr>
            </a:lvl1pPr>
          </a:lstStyle>
          <a:p>
            <a:r>
              <a:rPr lang="en-US" dirty="0"/>
              <a:t>Insert sub-title here at 24pt, min 20pt</a:t>
            </a:r>
          </a:p>
        </p:txBody>
      </p:sp>
      <p:sp>
        <p:nvSpPr>
          <p:cNvPr id="23"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3"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4" name="Content Placeholder 7"/>
          <p:cNvSpPr>
            <a:spLocks noGrp="1"/>
          </p:cNvSpPr>
          <p:nvPr>
            <p:ph sz="quarter" idx="17" hasCustomPrompt="1"/>
          </p:nvPr>
        </p:nvSpPr>
        <p:spPr>
          <a:xfrm>
            <a:off x="6238537" y="1774826"/>
            <a:ext cx="2645999"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5" name="Content Placeholder 2"/>
          <p:cNvSpPr>
            <a:spLocks noGrp="1"/>
          </p:cNvSpPr>
          <p:nvPr>
            <p:ph sz="quarter" idx="18" hasCustomPrompt="1"/>
          </p:nvPr>
        </p:nvSpPr>
        <p:spPr>
          <a:xfrm>
            <a:off x="3297070" y="1774826"/>
            <a:ext cx="2645999" cy="4176000"/>
          </a:xfrm>
        </p:spPr>
        <p:txBody>
          <a:bodyPr/>
          <a:lstStyle>
            <a:lvl1pPr>
              <a:lnSpc>
                <a:spcPct val="110000"/>
              </a:lnSpc>
              <a:spcBef>
                <a:spcPts val="1200"/>
              </a:spcBef>
              <a:defRPr sz="2000">
                <a:solidFill>
                  <a:schemeClr val="tx1"/>
                </a:solidFill>
              </a:defRPr>
            </a:lvl1pPr>
            <a:lvl2pPr>
              <a:lnSpc>
                <a:spcPct val="110000"/>
              </a:lnSpc>
              <a:spcBef>
                <a:spcPts val="800"/>
              </a:spcBef>
              <a:defRPr sz="2000">
                <a:solidFill>
                  <a:schemeClr val="tx1"/>
                </a:solidFill>
              </a:defRPr>
            </a:lvl2pPr>
            <a:lvl3pPr>
              <a:lnSpc>
                <a:spcPct val="110000"/>
              </a:lnSpc>
              <a:spcBef>
                <a:spcPts val="800"/>
              </a:spcBef>
              <a:defRPr sz="2000">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6"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tx1"/>
                </a:solidFill>
              </a:defRPr>
            </a:lvl1pPr>
            <a:lvl2pPr>
              <a:lnSpc>
                <a:spcPct val="110000"/>
              </a:lnSpc>
              <a:spcBef>
                <a:spcPts val="800"/>
              </a:spcBef>
              <a:defRPr sz="2000">
                <a:solidFill>
                  <a:schemeClr val="tx1"/>
                </a:solidFill>
              </a:defRPr>
            </a:lvl2pPr>
            <a:lvl3pPr>
              <a:lnSpc>
                <a:spcPct val="110000"/>
              </a:lnSpc>
              <a:spcBef>
                <a:spcPts val="800"/>
              </a:spcBef>
              <a:defRPr sz="2000">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8" name="Text Placeholder 4"/>
          <p:cNvSpPr>
            <a:spLocks noGrp="1"/>
          </p:cNvSpPr>
          <p:nvPr>
            <p:ph type="body" sz="quarter" idx="34"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512647529"/>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b_4Columns_2Subtitles_White_SBlueSub">
    <p:bg>
      <p:bgPr>
        <a:solidFill>
          <a:schemeClr val="bg1"/>
        </a:solidFill>
        <a:effectLst/>
      </p:bgPr>
    </p:bg>
    <p:spTree>
      <p:nvGrpSpPr>
        <p:cNvPr id="1" name=""/>
        <p:cNvGrpSpPr/>
        <p:nvPr/>
      </p:nvGrpSpPr>
      <p:grpSpPr>
        <a:xfrm>
          <a:off x="0" y="0"/>
          <a:ext cx="0" cy="0"/>
          <a:chOff x="0" y="0"/>
          <a:chExt cx="0" cy="0"/>
        </a:xfrm>
      </p:grpSpPr>
      <p:sp>
        <p:nvSpPr>
          <p:cNvPr id="20"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21"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2" name="Text Placeholder 4"/>
          <p:cNvSpPr>
            <a:spLocks noGrp="1"/>
          </p:cNvSpPr>
          <p:nvPr>
            <p:ph type="body" sz="quarter" idx="12" hasCustomPrompt="1"/>
          </p:nvPr>
        </p:nvSpPr>
        <p:spPr>
          <a:xfrm>
            <a:off x="355600" y="1098550"/>
            <a:ext cx="5587200" cy="407988"/>
          </a:xfrm>
        </p:spPr>
        <p:txBody>
          <a:bodyPr/>
          <a:lstStyle>
            <a:lvl1pPr algn="l">
              <a:lnSpc>
                <a:spcPct val="100000"/>
              </a:lnSpc>
              <a:spcBef>
                <a:spcPts val="0"/>
              </a:spcBef>
              <a:defRPr sz="2400">
                <a:solidFill>
                  <a:schemeClr val="accent5"/>
                </a:solidFill>
              </a:defRPr>
            </a:lvl1pPr>
          </a:lstStyle>
          <a:p>
            <a:r>
              <a:rPr lang="en-US" dirty="0"/>
              <a:t>Insert sub-title here at 24pt, min 20pt</a:t>
            </a:r>
          </a:p>
        </p:txBody>
      </p:sp>
      <p:sp>
        <p:nvSpPr>
          <p:cNvPr id="17" name="Text Placeholder 4"/>
          <p:cNvSpPr>
            <a:spLocks noGrp="1"/>
          </p:cNvSpPr>
          <p:nvPr>
            <p:ph type="body" sz="quarter" idx="33" hasCustomPrompt="1"/>
          </p:nvPr>
        </p:nvSpPr>
        <p:spPr>
          <a:xfrm>
            <a:off x="6237290" y="1098550"/>
            <a:ext cx="5587200" cy="407988"/>
          </a:xfrm>
        </p:spPr>
        <p:txBody>
          <a:bodyPr/>
          <a:lstStyle>
            <a:lvl1pPr algn="l">
              <a:lnSpc>
                <a:spcPct val="100000"/>
              </a:lnSpc>
              <a:spcBef>
                <a:spcPts val="0"/>
              </a:spcBef>
              <a:defRPr sz="2400">
                <a:solidFill>
                  <a:schemeClr val="accent5"/>
                </a:solidFill>
              </a:defRPr>
            </a:lvl1pPr>
          </a:lstStyle>
          <a:p>
            <a:r>
              <a:rPr lang="en-US" dirty="0"/>
              <a:t>Insert sub-title here at 24pt, min 20pt</a:t>
            </a:r>
          </a:p>
        </p:txBody>
      </p:sp>
      <p:sp>
        <p:nvSpPr>
          <p:cNvPr id="23"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3"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4" name="Content Placeholder 7"/>
          <p:cNvSpPr>
            <a:spLocks noGrp="1"/>
          </p:cNvSpPr>
          <p:nvPr>
            <p:ph sz="quarter" idx="17" hasCustomPrompt="1"/>
          </p:nvPr>
        </p:nvSpPr>
        <p:spPr>
          <a:xfrm>
            <a:off x="6238537" y="1774826"/>
            <a:ext cx="2645999" cy="4176000"/>
          </a:xfrm>
        </p:spPr>
        <p:txBody>
          <a:bodyPr/>
          <a:lstStyle>
            <a:lvl1pPr>
              <a:lnSpc>
                <a:spcPct val="110000"/>
              </a:lnSpc>
              <a:spcBef>
                <a:spcPts val="1200"/>
              </a:spcBef>
              <a:defRPr sz="2000">
                <a:solidFill>
                  <a:schemeClr val="tx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tx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tx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5" name="Content Placeholder 2"/>
          <p:cNvSpPr>
            <a:spLocks noGrp="1"/>
          </p:cNvSpPr>
          <p:nvPr>
            <p:ph sz="quarter" idx="18" hasCustomPrompt="1"/>
          </p:nvPr>
        </p:nvSpPr>
        <p:spPr>
          <a:xfrm>
            <a:off x="3297070" y="1774826"/>
            <a:ext cx="2645999" cy="4176000"/>
          </a:xfrm>
        </p:spPr>
        <p:txBody>
          <a:bodyPr/>
          <a:lstStyle>
            <a:lvl1pPr>
              <a:lnSpc>
                <a:spcPct val="110000"/>
              </a:lnSpc>
              <a:spcBef>
                <a:spcPts val="1200"/>
              </a:spcBef>
              <a:defRPr sz="2000">
                <a:solidFill>
                  <a:schemeClr val="tx1"/>
                </a:solidFill>
              </a:defRPr>
            </a:lvl1pPr>
            <a:lvl2pPr>
              <a:lnSpc>
                <a:spcPct val="110000"/>
              </a:lnSpc>
              <a:spcBef>
                <a:spcPts val="800"/>
              </a:spcBef>
              <a:defRPr sz="2000">
                <a:solidFill>
                  <a:schemeClr val="tx1"/>
                </a:solidFill>
              </a:defRPr>
            </a:lvl2pPr>
            <a:lvl3pPr>
              <a:lnSpc>
                <a:spcPct val="110000"/>
              </a:lnSpc>
              <a:spcBef>
                <a:spcPts val="800"/>
              </a:spcBef>
              <a:defRPr sz="2000">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6"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tx1"/>
                </a:solidFill>
              </a:defRPr>
            </a:lvl1pPr>
            <a:lvl2pPr>
              <a:lnSpc>
                <a:spcPct val="110000"/>
              </a:lnSpc>
              <a:spcBef>
                <a:spcPts val="800"/>
              </a:spcBef>
              <a:defRPr sz="2000">
                <a:solidFill>
                  <a:schemeClr val="tx1"/>
                </a:solidFill>
              </a:defRPr>
            </a:lvl2pPr>
            <a:lvl3pPr>
              <a:lnSpc>
                <a:spcPct val="110000"/>
              </a:lnSpc>
              <a:spcBef>
                <a:spcPts val="800"/>
              </a:spcBef>
              <a:defRPr sz="2000">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8" name="Text Placeholder 4"/>
          <p:cNvSpPr>
            <a:spLocks noGrp="1"/>
          </p:cNvSpPr>
          <p:nvPr>
            <p:ph type="body" sz="quarter" idx="34"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482883689"/>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b_4Columns_2Subtitles_SBlue">
    <p:bg>
      <p:bgPr>
        <a:solidFill>
          <a:schemeClr val="accent5"/>
        </a:solidFill>
        <a:effectLst/>
      </p:bgPr>
    </p:bg>
    <p:spTree>
      <p:nvGrpSpPr>
        <p:cNvPr id="1" name=""/>
        <p:cNvGrpSpPr/>
        <p:nvPr/>
      </p:nvGrpSpPr>
      <p:grpSpPr>
        <a:xfrm>
          <a:off x="0" y="0"/>
          <a:ext cx="0" cy="0"/>
          <a:chOff x="0" y="0"/>
          <a:chExt cx="0" cy="0"/>
        </a:xfrm>
      </p:grpSpPr>
      <p:sp>
        <p:nvSpPr>
          <p:cNvPr id="12"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2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1" name="Text Placeholder 4"/>
          <p:cNvSpPr>
            <a:spLocks noGrp="1"/>
          </p:cNvSpPr>
          <p:nvPr>
            <p:ph type="body" sz="quarter" idx="12" hasCustomPrompt="1"/>
          </p:nvPr>
        </p:nvSpPr>
        <p:spPr>
          <a:xfrm>
            <a:off x="355600" y="1098552"/>
            <a:ext cx="5587200" cy="369332"/>
          </a:xfrm>
        </p:spPr>
        <p:txBody>
          <a:bodyPr>
            <a:spAutoFit/>
          </a:bodyPr>
          <a:lstStyle>
            <a:lvl1pPr algn="l">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22" name="Text Placeholder 4"/>
          <p:cNvSpPr>
            <a:spLocks noGrp="1"/>
          </p:cNvSpPr>
          <p:nvPr>
            <p:ph type="body" sz="quarter" idx="33" hasCustomPrompt="1"/>
          </p:nvPr>
        </p:nvSpPr>
        <p:spPr>
          <a:xfrm>
            <a:off x="6237290" y="1098552"/>
            <a:ext cx="5587200" cy="369332"/>
          </a:xfrm>
        </p:spPr>
        <p:txBody>
          <a:bodyPr>
            <a:spAutoFit/>
          </a:bodyPr>
          <a:lstStyle>
            <a:lvl1pPr algn="l">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13"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4" name="Content Placeholder 7"/>
          <p:cNvSpPr>
            <a:spLocks noGrp="1"/>
          </p:cNvSpPr>
          <p:nvPr>
            <p:ph sz="quarter" idx="17" hasCustomPrompt="1"/>
          </p:nvPr>
        </p:nvSpPr>
        <p:spPr>
          <a:xfrm>
            <a:off x="6238537"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tx1"/>
                </a:solidFill>
                <a:latin typeface="Arial" panose="020B0604020202020204" pitchFamily="34" charset="0"/>
                <a:ea typeface="Roboto" panose="02000000000000000000" pitchFamily="2" charset="0"/>
              </a:defRPr>
            </a:lvl4pPr>
            <a:lvl5pPr>
              <a:lnSpc>
                <a:spcPct val="110000"/>
              </a:lnSpc>
              <a:defRPr>
                <a:solidFill>
                  <a:schemeClr val="tx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6" name="Content Placeholder 2"/>
          <p:cNvSpPr>
            <a:spLocks noGrp="1"/>
          </p:cNvSpPr>
          <p:nvPr>
            <p:ph sz="quarter" idx="18" hasCustomPrompt="1"/>
          </p:nvPr>
        </p:nvSpPr>
        <p:spPr>
          <a:xfrm>
            <a:off x="3297070"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8"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9"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948356161"/>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b_4Columns_2Subtitles_APink">
    <p:bg>
      <p:bgPr>
        <a:solidFill>
          <a:schemeClr val="accent1"/>
        </a:solidFill>
        <a:effectLst/>
      </p:bgPr>
    </p:bg>
    <p:spTree>
      <p:nvGrpSpPr>
        <p:cNvPr id="1" name=""/>
        <p:cNvGrpSpPr/>
        <p:nvPr/>
      </p:nvGrpSpPr>
      <p:grpSpPr>
        <a:xfrm>
          <a:off x="0" y="0"/>
          <a:ext cx="0" cy="0"/>
          <a:chOff x="0" y="0"/>
          <a:chExt cx="0" cy="0"/>
        </a:xfrm>
      </p:grpSpPr>
      <p:sp>
        <p:nvSpPr>
          <p:cNvPr id="12"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2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1" name="Text Placeholder 4"/>
          <p:cNvSpPr>
            <a:spLocks noGrp="1"/>
          </p:cNvSpPr>
          <p:nvPr>
            <p:ph type="body" sz="quarter" idx="12" hasCustomPrompt="1"/>
          </p:nvPr>
        </p:nvSpPr>
        <p:spPr>
          <a:xfrm>
            <a:off x="355600" y="1098552"/>
            <a:ext cx="5587200" cy="369332"/>
          </a:xfrm>
        </p:spPr>
        <p:txBody>
          <a:bodyPr>
            <a:spAutoFit/>
          </a:bodyPr>
          <a:lstStyle>
            <a:lvl1pPr algn="l">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22" name="Text Placeholder 4"/>
          <p:cNvSpPr>
            <a:spLocks noGrp="1"/>
          </p:cNvSpPr>
          <p:nvPr>
            <p:ph type="body" sz="quarter" idx="33" hasCustomPrompt="1"/>
          </p:nvPr>
        </p:nvSpPr>
        <p:spPr>
          <a:xfrm>
            <a:off x="6237290" y="1098552"/>
            <a:ext cx="5587200" cy="369332"/>
          </a:xfrm>
        </p:spPr>
        <p:txBody>
          <a:bodyPr>
            <a:spAutoFit/>
          </a:bodyPr>
          <a:lstStyle>
            <a:lvl1pPr algn="l">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13"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4" name="Content Placeholder 7"/>
          <p:cNvSpPr>
            <a:spLocks noGrp="1"/>
          </p:cNvSpPr>
          <p:nvPr>
            <p:ph sz="quarter" idx="17" hasCustomPrompt="1"/>
          </p:nvPr>
        </p:nvSpPr>
        <p:spPr>
          <a:xfrm>
            <a:off x="6238535"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6" name="Content Placeholder 2"/>
          <p:cNvSpPr>
            <a:spLocks noGrp="1"/>
          </p:cNvSpPr>
          <p:nvPr>
            <p:ph sz="quarter" idx="18" hasCustomPrompt="1"/>
          </p:nvPr>
        </p:nvSpPr>
        <p:spPr>
          <a:xfrm>
            <a:off x="3297069"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8"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9"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949677649"/>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b_4Columns_2Subtitles_CRed">
    <p:bg>
      <p:bgPr>
        <a:solidFill>
          <a:schemeClr val="tx2"/>
        </a:solidFill>
        <a:effectLst/>
      </p:bgPr>
    </p:bg>
    <p:spTree>
      <p:nvGrpSpPr>
        <p:cNvPr id="1" name=""/>
        <p:cNvGrpSpPr/>
        <p:nvPr/>
      </p:nvGrpSpPr>
      <p:grpSpPr>
        <a:xfrm>
          <a:off x="0" y="0"/>
          <a:ext cx="0" cy="0"/>
          <a:chOff x="0" y="0"/>
          <a:chExt cx="0" cy="0"/>
        </a:xfrm>
      </p:grpSpPr>
      <p:sp>
        <p:nvSpPr>
          <p:cNvPr id="12"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7"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2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21" name="Text Placeholder 4"/>
          <p:cNvSpPr>
            <a:spLocks noGrp="1"/>
          </p:cNvSpPr>
          <p:nvPr>
            <p:ph type="body" sz="quarter" idx="12" hasCustomPrompt="1"/>
          </p:nvPr>
        </p:nvSpPr>
        <p:spPr>
          <a:xfrm>
            <a:off x="355600" y="1098552"/>
            <a:ext cx="5587200" cy="369332"/>
          </a:xfrm>
        </p:spPr>
        <p:txBody>
          <a:bodyPr>
            <a:spAutoFit/>
          </a:bodyPr>
          <a:lstStyle>
            <a:lvl1pPr algn="l">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22" name="Text Placeholder 4"/>
          <p:cNvSpPr>
            <a:spLocks noGrp="1"/>
          </p:cNvSpPr>
          <p:nvPr>
            <p:ph type="body" sz="quarter" idx="33" hasCustomPrompt="1"/>
          </p:nvPr>
        </p:nvSpPr>
        <p:spPr>
          <a:xfrm>
            <a:off x="6237290" y="1098552"/>
            <a:ext cx="5587200" cy="369332"/>
          </a:xfrm>
        </p:spPr>
        <p:txBody>
          <a:bodyPr>
            <a:spAutoFit/>
          </a:bodyPr>
          <a:lstStyle>
            <a:lvl1pPr algn="l">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13" name="Content Placeholder 7"/>
          <p:cNvSpPr>
            <a:spLocks noGrp="1"/>
          </p:cNvSpPr>
          <p:nvPr>
            <p:ph sz="quarter" idx="11" hasCustomPrompt="1"/>
          </p:nvPr>
        </p:nvSpPr>
        <p:spPr>
          <a:xfrm>
            <a:off x="355602"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4" name="Content Placeholder 7"/>
          <p:cNvSpPr>
            <a:spLocks noGrp="1"/>
          </p:cNvSpPr>
          <p:nvPr>
            <p:ph sz="quarter" idx="17" hasCustomPrompt="1"/>
          </p:nvPr>
        </p:nvSpPr>
        <p:spPr>
          <a:xfrm>
            <a:off x="6238535" y="1774826"/>
            <a:ext cx="2645999" cy="4176000"/>
          </a:xfrm>
        </p:spPr>
        <p:txBody>
          <a:bodyPr/>
          <a:lstStyle>
            <a:lvl1pPr>
              <a:lnSpc>
                <a:spcPct val="110000"/>
              </a:lnSpc>
              <a:spcBef>
                <a:spcPts val="1200"/>
              </a:spcBef>
              <a:defRPr sz="2000">
                <a:solidFill>
                  <a:schemeClr val="bg1"/>
                </a:solidFill>
                <a:latin typeface="Arial" panose="020B0604020202020204" pitchFamily="34" charset="0"/>
                <a:ea typeface="Roboto" panose="02000000000000000000" pitchFamily="2" charset="0"/>
              </a:defRPr>
            </a:lvl1pPr>
            <a:lvl2pPr>
              <a:lnSpc>
                <a:spcPct val="110000"/>
              </a:lnSpc>
              <a:spcBef>
                <a:spcPts val="800"/>
              </a:spcBef>
              <a:defRPr sz="2000">
                <a:solidFill>
                  <a:schemeClr val="bg1"/>
                </a:solidFill>
                <a:latin typeface="Arial" panose="020B0604020202020204" pitchFamily="34" charset="0"/>
                <a:ea typeface="Roboto" panose="02000000000000000000" pitchFamily="2" charset="0"/>
              </a:defRPr>
            </a:lvl2pPr>
            <a:lvl3pPr>
              <a:lnSpc>
                <a:spcPct val="110000"/>
              </a:lnSpc>
              <a:spcBef>
                <a:spcPts val="800"/>
              </a:spcBef>
              <a:defRPr sz="2000">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6" name="Content Placeholder 2"/>
          <p:cNvSpPr>
            <a:spLocks noGrp="1"/>
          </p:cNvSpPr>
          <p:nvPr>
            <p:ph sz="quarter" idx="18" hasCustomPrompt="1"/>
          </p:nvPr>
        </p:nvSpPr>
        <p:spPr>
          <a:xfrm>
            <a:off x="3297069"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8" name="Content Placeholder 4"/>
          <p:cNvSpPr>
            <a:spLocks noGrp="1"/>
          </p:cNvSpPr>
          <p:nvPr>
            <p:ph sz="quarter" idx="19" hasCustomPrompt="1"/>
          </p:nvPr>
        </p:nvSpPr>
        <p:spPr>
          <a:xfrm>
            <a:off x="9180002" y="1774826"/>
            <a:ext cx="2645999" cy="4176000"/>
          </a:xfrm>
        </p:spPr>
        <p:txBody>
          <a:bodyPr/>
          <a:lstStyle>
            <a:lvl1pPr>
              <a:lnSpc>
                <a:spcPct val="110000"/>
              </a:lnSpc>
              <a:spcBef>
                <a:spcPts val="1200"/>
              </a:spcBef>
              <a:defRPr sz="2000">
                <a:solidFill>
                  <a:schemeClr val="bg1"/>
                </a:solidFill>
              </a:defRPr>
            </a:lvl1pPr>
            <a:lvl2pPr>
              <a:lnSpc>
                <a:spcPct val="110000"/>
              </a:lnSpc>
              <a:spcBef>
                <a:spcPts val="800"/>
              </a:spcBef>
              <a:defRPr sz="2000">
                <a:solidFill>
                  <a:schemeClr val="bg1"/>
                </a:solidFill>
              </a:defRPr>
            </a:lvl2pPr>
            <a:lvl3pPr>
              <a:lnSpc>
                <a:spcPct val="110000"/>
              </a:lnSpc>
              <a:spcBef>
                <a:spcPts val="800"/>
              </a:spcBef>
              <a:defRPr sz="2000">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 aut aute nonestr</a:t>
            </a:r>
          </a:p>
        </p:txBody>
      </p:sp>
      <p:sp>
        <p:nvSpPr>
          <p:cNvPr id="19"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295233527"/>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5Columns_IBlue">
    <p:bg>
      <p:bgPr>
        <a:solidFill>
          <a:schemeClr val="accent4"/>
        </a:solidFill>
        <a:effectLst/>
      </p:bgPr>
    </p:bg>
    <p:spTree>
      <p:nvGrpSpPr>
        <p:cNvPr id="1" name=""/>
        <p:cNvGrpSpPr/>
        <p:nvPr/>
      </p:nvGrpSpPr>
      <p:grpSpPr>
        <a:xfrm>
          <a:off x="0" y="0"/>
          <a:ext cx="0" cy="0"/>
          <a:chOff x="0" y="0"/>
          <a:chExt cx="0" cy="0"/>
        </a:xfrm>
      </p:grpSpPr>
      <p:sp>
        <p:nvSpPr>
          <p:cNvPr id="15" name="Content Placeholder 14"/>
          <p:cNvSpPr>
            <a:spLocks noGrp="1"/>
          </p:cNvSpPr>
          <p:nvPr>
            <p:ph sz="quarter" idx="24" hasCustomPrompt="1"/>
          </p:nvPr>
        </p:nvSpPr>
        <p:spPr>
          <a:xfrm>
            <a:off x="355602"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8" name="Content Placeholder 17"/>
          <p:cNvSpPr>
            <a:spLocks noGrp="1"/>
          </p:cNvSpPr>
          <p:nvPr>
            <p:ph sz="quarter" idx="25" hasCustomPrompt="1"/>
          </p:nvPr>
        </p:nvSpPr>
        <p:spPr>
          <a:xfrm>
            <a:off x="2708117"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1" name="Content Placeholder 20"/>
          <p:cNvSpPr>
            <a:spLocks noGrp="1"/>
          </p:cNvSpPr>
          <p:nvPr>
            <p:ph sz="quarter" idx="26" hasCustomPrompt="1"/>
          </p:nvPr>
        </p:nvSpPr>
        <p:spPr>
          <a:xfrm>
            <a:off x="5060634"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3" name="Content Placeholder 22"/>
          <p:cNvSpPr>
            <a:spLocks noGrp="1"/>
          </p:cNvSpPr>
          <p:nvPr>
            <p:ph sz="quarter" idx="27" hasCustomPrompt="1"/>
          </p:nvPr>
        </p:nvSpPr>
        <p:spPr>
          <a:xfrm>
            <a:off x="7413149"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5" name="Content Placeholder 24"/>
          <p:cNvSpPr>
            <a:spLocks noGrp="1"/>
          </p:cNvSpPr>
          <p:nvPr>
            <p:ph sz="quarter" idx="28" hasCustomPrompt="1"/>
          </p:nvPr>
        </p:nvSpPr>
        <p:spPr>
          <a:xfrm>
            <a:off x="9765665"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3"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6"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7"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9"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14"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491500561"/>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5Columns_White_APinkSub">
    <p:bg>
      <p:bgPr>
        <a:solidFill>
          <a:schemeClr val="bg1"/>
        </a:solidFill>
        <a:effectLst/>
      </p:bgPr>
    </p:bg>
    <p:spTree>
      <p:nvGrpSpPr>
        <p:cNvPr id="1" name=""/>
        <p:cNvGrpSpPr/>
        <p:nvPr/>
      </p:nvGrpSpPr>
      <p:grpSpPr>
        <a:xfrm>
          <a:off x="0" y="0"/>
          <a:ext cx="0" cy="0"/>
          <a:chOff x="0" y="0"/>
          <a:chExt cx="0" cy="0"/>
        </a:xfrm>
      </p:grpSpPr>
      <p:sp>
        <p:nvSpPr>
          <p:cNvPr id="15" name="Content Placeholder 14"/>
          <p:cNvSpPr>
            <a:spLocks noGrp="1"/>
          </p:cNvSpPr>
          <p:nvPr>
            <p:ph sz="quarter" idx="24" hasCustomPrompt="1"/>
          </p:nvPr>
        </p:nvSpPr>
        <p:spPr>
          <a:xfrm>
            <a:off x="355602" y="1774826"/>
            <a:ext cx="2062801" cy="4176000"/>
          </a:xfrm>
        </p:spPr>
        <p:txBody>
          <a:bodyPr/>
          <a:lstStyle>
            <a:lvl1pPr>
              <a:lnSpc>
                <a:spcPct val="110000"/>
              </a:lnSpc>
              <a:spcBef>
                <a:spcPts val="1200"/>
              </a:spcBef>
              <a:defRPr>
                <a:solidFill>
                  <a:schemeClr val="tx1"/>
                </a:solidFill>
              </a:defRPr>
            </a:lvl1pPr>
            <a:lvl2pPr>
              <a:lnSpc>
                <a:spcPct val="110000"/>
              </a:lnSpc>
              <a:spcBef>
                <a:spcPts val="800"/>
              </a:spcBef>
              <a:defRPr>
                <a:solidFill>
                  <a:schemeClr val="tx1"/>
                </a:solidFill>
              </a:defRPr>
            </a:lvl2pPr>
            <a:lvl3pPr>
              <a:lnSpc>
                <a:spcPct val="110000"/>
              </a:lnSpc>
              <a:spcBef>
                <a:spcPts val="800"/>
              </a:spcBef>
              <a:defRPr>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8" name="Content Placeholder 17"/>
          <p:cNvSpPr>
            <a:spLocks noGrp="1"/>
          </p:cNvSpPr>
          <p:nvPr>
            <p:ph sz="quarter" idx="25" hasCustomPrompt="1"/>
          </p:nvPr>
        </p:nvSpPr>
        <p:spPr>
          <a:xfrm>
            <a:off x="2707501" y="1774826"/>
            <a:ext cx="2062801" cy="4176000"/>
          </a:xfrm>
        </p:spPr>
        <p:txBody>
          <a:bodyPr/>
          <a:lstStyle>
            <a:lvl1pPr>
              <a:lnSpc>
                <a:spcPct val="110000"/>
              </a:lnSpc>
              <a:spcBef>
                <a:spcPts val="1200"/>
              </a:spcBef>
              <a:defRPr>
                <a:solidFill>
                  <a:schemeClr val="tx1"/>
                </a:solidFill>
              </a:defRPr>
            </a:lvl1pPr>
            <a:lvl2pPr>
              <a:lnSpc>
                <a:spcPct val="110000"/>
              </a:lnSpc>
              <a:spcBef>
                <a:spcPts val="800"/>
              </a:spcBef>
              <a:defRPr>
                <a:solidFill>
                  <a:schemeClr val="tx1"/>
                </a:solidFill>
              </a:defRPr>
            </a:lvl2pPr>
            <a:lvl3pPr>
              <a:lnSpc>
                <a:spcPct val="110000"/>
              </a:lnSpc>
              <a:spcBef>
                <a:spcPts val="800"/>
              </a:spcBef>
              <a:defRPr>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1" name="Content Placeholder 20"/>
          <p:cNvSpPr>
            <a:spLocks noGrp="1"/>
          </p:cNvSpPr>
          <p:nvPr>
            <p:ph sz="quarter" idx="26" hasCustomPrompt="1"/>
          </p:nvPr>
        </p:nvSpPr>
        <p:spPr>
          <a:xfrm>
            <a:off x="5059401" y="1774826"/>
            <a:ext cx="2062801" cy="4176000"/>
          </a:xfrm>
        </p:spPr>
        <p:txBody>
          <a:bodyPr/>
          <a:lstStyle>
            <a:lvl1pPr>
              <a:lnSpc>
                <a:spcPct val="110000"/>
              </a:lnSpc>
              <a:spcBef>
                <a:spcPts val="1200"/>
              </a:spcBef>
              <a:defRPr>
                <a:solidFill>
                  <a:schemeClr val="tx1"/>
                </a:solidFill>
              </a:defRPr>
            </a:lvl1pPr>
            <a:lvl2pPr>
              <a:lnSpc>
                <a:spcPct val="110000"/>
              </a:lnSpc>
              <a:spcBef>
                <a:spcPts val="800"/>
              </a:spcBef>
              <a:defRPr>
                <a:solidFill>
                  <a:schemeClr val="tx1"/>
                </a:solidFill>
              </a:defRPr>
            </a:lvl2pPr>
            <a:lvl3pPr>
              <a:lnSpc>
                <a:spcPct val="110000"/>
              </a:lnSpc>
              <a:spcBef>
                <a:spcPts val="800"/>
              </a:spcBef>
              <a:defRPr>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3" name="Content Placeholder 22"/>
          <p:cNvSpPr>
            <a:spLocks noGrp="1"/>
          </p:cNvSpPr>
          <p:nvPr>
            <p:ph sz="quarter" idx="27" hasCustomPrompt="1"/>
          </p:nvPr>
        </p:nvSpPr>
        <p:spPr>
          <a:xfrm>
            <a:off x="7411302" y="1774826"/>
            <a:ext cx="2062801" cy="4176000"/>
          </a:xfrm>
        </p:spPr>
        <p:txBody>
          <a:bodyPr/>
          <a:lstStyle>
            <a:lvl1pPr>
              <a:lnSpc>
                <a:spcPct val="110000"/>
              </a:lnSpc>
              <a:spcBef>
                <a:spcPts val="1200"/>
              </a:spcBef>
              <a:defRPr>
                <a:solidFill>
                  <a:schemeClr val="tx1"/>
                </a:solidFill>
              </a:defRPr>
            </a:lvl1pPr>
            <a:lvl2pPr>
              <a:lnSpc>
                <a:spcPct val="110000"/>
              </a:lnSpc>
              <a:spcBef>
                <a:spcPts val="800"/>
              </a:spcBef>
              <a:defRPr>
                <a:solidFill>
                  <a:schemeClr val="tx1"/>
                </a:solidFill>
              </a:defRPr>
            </a:lvl2pPr>
            <a:lvl3pPr>
              <a:lnSpc>
                <a:spcPct val="110000"/>
              </a:lnSpc>
              <a:spcBef>
                <a:spcPts val="800"/>
              </a:spcBef>
              <a:defRPr>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5" name="Content Placeholder 24"/>
          <p:cNvSpPr>
            <a:spLocks noGrp="1"/>
          </p:cNvSpPr>
          <p:nvPr>
            <p:ph sz="quarter" idx="28" hasCustomPrompt="1"/>
          </p:nvPr>
        </p:nvSpPr>
        <p:spPr>
          <a:xfrm>
            <a:off x="9763202" y="1774826"/>
            <a:ext cx="2062801" cy="4176000"/>
          </a:xfrm>
        </p:spPr>
        <p:txBody>
          <a:bodyPr/>
          <a:lstStyle>
            <a:lvl1pPr>
              <a:lnSpc>
                <a:spcPct val="110000"/>
              </a:lnSpc>
              <a:spcBef>
                <a:spcPts val="1200"/>
              </a:spcBef>
              <a:defRPr>
                <a:solidFill>
                  <a:schemeClr val="tx1"/>
                </a:solidFill>
              </a:defRPr>
            </a:lvl1pPr>
            <a:lvl2pPr>
              <a:lnSpc>
                <a:spcPct val="110000"/>
              </a:lnSpc>
              <a:spcBef>
                <a:spcPts val="800"/>
              </a:spcBef>
              <a:defRPr>
                <a:solidFill>
                  <a:schemeClr val="tx1"/>
                </a:solidFill>
              </a:defRPr>
            </a:lvl2pPr>
            <a:lvl3pPr>
              <a:lnSpc>
                <a:spcPct val="110000"/>
              </a:lnSpc>
              <a:spcBef>
                <a:spcPts val="800"/>
              </a:spcBef>
              <a:defRPr>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7"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9"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6"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20"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1"/>
                </a:solidFill>
              </a:defRPr>
            </a:lvl1pPr>
          </a:lstStyle>
          <a:p>
            <a:r>
              <a:rPr lang="en-US" dirty="0"/>
              <a:t>Insert sub-title here at 24pt, min 20pt</a:t>
            </a:r>
          </a:p>
        </p:txBody>
      </p:sp>
      <p:sp>
        <p:nvSpPr>
          <p:cNvPr id="12"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136315994"/>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5Columns_White_SBlueSub">
    <p:bg>
      <p:bgPr>
        <a:solidFill>
          <a:schemeClr val="bg1"/>
        </a:solidFill>
        <a:effectLst/>
      </p:bgPr>
    </p:bg>
    <p:spTree>
      <p:nvGrpSpPr>
        <p:cNvPr id="1" name=""/>
        <p:cNvGrpSpPr/>
        <p:nvPr/>
      </p:nvGrpSpPr>
      <p:grpSpPr>
        <a:xfrm>
          <a:off x="0" y="0"/>
          <a:ext cx="0" cy="0"/>
          <a:chOff x="0" y="0"/>
          <a:chExt cx="0" cy="0"/>
        </a:xfrm>
      </p:grpSpPr>
      <p:sp>
        <p:nvSpPr>
          <p:cNvPr id="15" name="Content Placeholder 14"/>
          <p:cNvSpPr>
            <a:spLocks noGrp="1"/>
          </p:cNvSpPr>
          <p:nvPr>
            <p:ph sz="quarter" idx="24" hasCustomPrompt="1"/>
          </p:nvPr>
        </p:nvSpPr>
        <p:spPr>
          <a:xfrm>
            <a:off x="355602" y="1774826"/>
            <a:ext cx="2062801" cy="4176000"/>
          </a:xfrm>
        </p:spPr>
        <p:txBody>
          <a:bodyPr/>
          <a:lstStyle>
            <a:lvl1pPr>
              <a:lnSpc>
                <a:spcPct val="110000"/>
              </a:lnSpc>
              <a:spcBef>
                <a:spcPts val="1200"/>
              </a:spcBef>
              <a:defRPr>
                <a:solidFill>
                  <a:schemeClr val="tx1"/>
                </a:solidFill>
              </a:defRPr>
            </a:lvl1pPr>
            <a:lvl2pPr>
              <a:lnSpc>
                <a:spcPct val="110000"/>
              </a:lnSpc>
              <a:spcBef>
                <a:spcPts val="800"/>
              </a:spcBef>
              <a:defRPr>
                <a:solidFill>
                  <a:schemeClr val="tx1"/>
                </a:solidFill>
              </a:defRPr>
            </a:lvl2pPr>
            <a:lvl3pPr>
              <a:lnSpc>
                <a:spcPct val="110000"/>
              </a:lnSpc>
              <a:spcBef>
                <a:spcPts val="800"/>
              </a:spcBef>
              <a:defRPr>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8" name="Content Placeholder 17"/>
          <p:cNvSpPr>
            <a:spLocks noGrp="1"/>
          </p:cNvSpPr>
          <p:nvPr>
            <p:ph sz="quarter" idx="25" hasCustomPrompt="1"/>
          </p:nvPr>
        </p:nvSpPr>
        <p:spPr>
          <a:xfrm>
            <a:off x="2707501" y="1774826"/>
            <a:ext cx="2062801" cy="4176000"/>
          </a:xfrm>
        </p:spPr>
        <p:txBody>
          <a:bodyPr/>
          <a:lstStyle>
            <a:lvl1pPr>
              <a:lnSpc>
                <a:spcPct val="110000"/>
              </a:lnSpc>
              <a:spcBef>
                <a:spcPts val="1200"/>
              </a:spcBef>
              <a:defRPr>
                <a:solidFill>
                  <a:schemeClr val="tx1"/>
                </a:solidFill>
              </a:defRPr>
            </a:lvl1pPr>
            <a:lvl2pPr>
              <a:lnSpc>
                <a:spcPct val="110000"/>
              </a:lnSpc>
              <a:spcBef>
                <a:spcPts val="800"/>
              </a:spcBef>
              <a:defRPr>
                <a:solidFill>
                  <a:schemeClr val="tx1"/>
                </a:solidFill>
              </a:defRPr>
            </a:lvl2pPr>
            <a:lvl3pPr>
              <a:lnSpc>
                <a:spcPct val="110000"/>
              </a:lnSpc>
              <a:spcBef>
                <a:spcPts val="800"/>
              </a:spcBef>
              <a:defRPr>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1" name="Content Placeholder 20"/>
          <p:cNvSpPr>
            <a:spLocks noGrp="1"/>
          </p:cNvSpPr>
          <p:nvPr>
            <p:ph sz="quarter" idx="26" hasCustomPrompt="1"/>
          </p:nvPr>
        </p:nvSpPr>
        <p:spPr>
          <a:xfrm>
            <a:off x="5059401" y="1774826"/>
            <a:ext cx="2062801" cy="4176000"/>
          </a:xfrm>
        </p:spPr>
        <p:txBody>
          <a:bodyPr/>
          <a:lstStyle>
            <a:lvl1pPr>
              <a:lnSpc>
                <a:spcPct val="110000"/>
              </a:lnSpc>
              <a:spcBef>
                <a:spcPts val="1200"/>
              </a:spcBef>
              <a:defRPr>
                <a:solidFill>
                  <a:schemeClr val="tx1"/>
                </a:solidFill>
              </a:defRPr>
            </a:lvl1pPr>
            <a:lvl2pPr>
              <a:lnSpc>
                <a:spcPct val="110000"/>
              </a:lnSpc>
              <a:spcBef>
                <a:spcPts val="800"/>
              </a:spcBef>
              <a:defRPr>
                <a:solidFill>
                  <a:schemeClr val="tx1"/>
                </a:solidFill>
              </a:defRPr>
            </a:lvl2pPr>
            <a:lvl3pPr>
              <a:lnSpc>
                <a:spcPct val="110000"/>
              </a:lnSpc>
              <a:spcBef>
                <a:spcPts val="800"/>
              </a:spcBef>
              <a:defRPr>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3" name="Content Placeholder 22"/>
          <p:cNvSpPr>
            <a:spLocks noGrp="1"/>
          </p:cNvSpPr>
          <p:nvPr>
            <p:ph sz="quarter" idx="27" hasCustomPrompt="1"/>
          </p:nvPr>
        </p:nvSpPr>
        <p:spPr>
          <a:xfrm>
            <a:off x="7411302" y="1774826"/>
            <a:ext cx="2062801" cy="4176000"/>
          </a:xfrm>
        </p:spPr>
        <p:txBody>
          <a:bodyPr/>
          <a:lstStyle>
            <a:lvl1pPr>
              <a:lnSpc>
                <a:spcPct val="110000"/>
              </a:lnSpc>
              <a:spcBef>
                <a:spcPts val="1200"/>
              </a:spcBef>
              <a:defRPr>
                <a:solidFill>
                  <a:schemeClr val="tx1"/>
                </a:solidFill>
              </a:defRPr>
            </a:lvl1pPr>
            <a:lvl2pPr>
              <a:lnSpc>
                <a:spcPct val="110000"/>
              </a:lnSpc>
              <a:spcBef>
                <a:spcPts val="800"/>
              </a:spcBef>
              <a:defRPr>
                <a:solidFill>
                  <a:schemeClr val="tx1"/>
                </a:solidFill>
              </a:defRPr>
            </a:lvl2pPr>
            <a:lvl3pPr>
              <a:lnSpc>
                <a:spcPct val="110000"/>
              </a:lnSpc>
              <a:spcBef>
                <a:spcPts val="800"/>
              </a:spcBef>
              <a:defRPr>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5" name="Content Placeholder 24"/>
          <p:cNvSpPr>
            <a:spLocks noGrp="1"/>
          </p:cNvSpPr>
          <p:nvPr>
            <p:ph sz="quarter" idx="28" hasCustomPrompt="1"/>
          </p:nvPr>
        </p:nvSpPr>
        <p:spPr>
          <a:xfrm>
            <a:off x="9763202" y="1774826"/>
            <a:ext cx="2062801" cy="4176000"/>
          </a:xfrm>
        </p:spPr>
        <p:txBody>
          <a:bodyPr/>
          <a:lstStyle>
            <a:lvl1pPr>
              <a:lnSpc>
                <a:spcPct val="110000"/>
              </a:lnSpc>
              <a:spcBef>
                <a:spcPts val="1200"/>
              </a:spcBef>
              <a:defRPr>
                <a:solidFill>
                  <a:schemeClr val="tx1"/>
                </a:solidFill>
              </a:defRPr>
            </a:lvl1pPr>
            <a:lvl2pPr>
              <a:lnSpc>
                <a:spcPct val="110000"/>
              </a:lnSpc>
              <a:spcBef>
                <a:spcPts val="800"/>
              </a:spcBef>
              <a:defRPr>
                <a:solidFill>
                  <a:schemeClr val="tx1"/>
                </a:solidFill>
              </a:defRPr>
            </a:lvl2pPr>
            <a:lvl3pPr>
              <a:lnSpc>
                <a:spcPct val="110000"/>
              </a:lnSpc>
              <a:spcBef>
                <a:spcPts val="800"/>
              </a:spcBef>
              <a:defRPr>
                <a:solidFill>
                  <a:schemeClr val="tx1"/>
                </a:solidFill>
              </a:defRPr>
            </a:lvl3pPr>
            <a:lvl4pPr>
              <a:lnSpc>
                <a:spcPct val="110000"/>
              </a:lnSpc>
              <a:defRPr>
                <a:solidFill>
                  <a:schemeClr val="tx1"/>
                </a:solidFill>
              </a:defRPr>
            </a:lvl4pPr>
            <a:lvl5pPr>
              <a:lnSpc>
                <a:spcPct val="110000"/>
              </a:lnSpc>
              <a:defRPr>
                <a:solidFill>
                  <a:schemeClr val="tx1"/>
                </a:solidFill>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7"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9"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6"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20"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5"/>
                </a:solidFill>
              </a:defRPr>
            </a:lvl1pPr>
          </a:lstStyle>
          <a:p>
            <a:r>
              <a:rPr lang="en-US" dirty="0"/>
              <a:t>Insert sub-title here at 24pt, min 20pt</a:t>
            </a:r>
          </a:p>
        </p:txBody>
      </p:sp>
      <p:sp>
        <p:nvSpPr>
          <p:cNvPr id="12"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89093118"/>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5Columns_SBlue">
    <p:bg>
      <p:bgPr>
        <a:solidFill>
          <a:schemeClr val="accent5"/>
        </a:solidFill>
        <a:effectLst/>
      </p:bgPr>
    </p:bg>
    <p:spTree>
      <p:nvGrpSpPr>
        <p:cNvPr id="1" name=""/>
        <p:cNvGrpSpPr/>
        <p:nvPr/>
      </p:nvGrpSpPr>
      <p:grpSpPr>
        <a:xfrm>
          <a:off x="0" y="0"/>
          <a:ext cx="0" cy="0"/>
          <a:chOff x="0" y="0"/>
          <a:chExt cx="0" cy="0"/>
        </a:xfrm>
      </p:grpSpPr>
      <p:sp>
        <p:nvSpPr>
          <p:cNvPr id="15" name="Content Placeholder 14"/>
          <p:cNvSpPr>
            <a:spLocks noGrp="1"/>
          </p:cNvSpPr>
          <p:nvPr>
            <p:ph sz="quarter" idx="24" hasCustomPrompt="1"/>
          </p:nvPr>
        </p:nvSpPr>
        <p:spPr>
          <a:xfrm>
            <a:off x="355602"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8" name="Content Placeholder 17"/>
          <p:cNvSpPr>
            <a:spLocks noGrp="1"/>
          </p:cNvSpPr>
          <p:nvPr>
            <p:ph sz="quarter" idx="25" hasCustomPrompt="1"/>
          </p:nvPr>
        </p:nvSpPr>
        <p:spPr>
          <a:xfrm>
            <a:off x="2708117"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1" name="Content Placeholder 20"/>
          <p:cNvSpPr>
            <a:spLocks noGrp="1"/>
          </p:cNvSpPr>
          <p:nvPr>
            <p:ph sz="quarter" idx="26" hasCustomPrompt="1"/>
          </p:nvPr>
        </p:nvSpPr>
        <p:spPr>
          <a:xfrm>
            <a:off x="5060634"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3" name="Content Placeholder 22"/>
          <p:cNvSpPr>
            <a:spLocks noGrp="1"/>
          </p:cNvSpPr>
          <p:nvPr>
            <p:ph sz="quarter" idx="27" hasCustomPrompt="1"/>
          </p:nvPr>
        </p:nvSpPr>
        <p:spPr>
          <a:xfrm>
            <a:off x="7413149"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5" name="Content Placeholder 24"/>
          <p:cNvSpPr>
            <a:spLocks noGrp="1"/>
          </p:cNvSpPr>
          <p:nvPr>
            <p:ph sz="quarter" idx="28" hasCustomPrompt="1"/>
          </p:nvPr>
        </p:nvSpPr>
        <p:spPr>
          <a:xfrm>
            <a:off x="9765665"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3"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6"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7"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9"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14"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773862818"/>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5Columns_APink">
    <p:bg>
      <p:bgPr>
        <a:solidFill>
          <a:schemeClr val="accent1"/>
        </a:solidFill>
        <a:effectLst/>
      </p:bgPr>
    </p:bg>
    <p:spTree>
      <p:nvGrpSpPr>
        <p:cNvPr id="1" name=""/>
        <p:cNvGrpSpPr/>
        <p:nvPr/>
      </p:nvGrpSpPr>
      <p:grpSpPr>
        <a:xfrm>
          <a:off x="0" y="0"/>
          <a:ext cx="0" cy="0"/>
          <a:chOff x="0" y="0"/>
          <a:chExt cx="0" cy="0"/>
        </a:xfrm>
      </p:grpSpPr>
      <p:sp>
        <p:nvSpPr>
          <p:cNvPr id="15" name="Content Placeholder 14"/>
          <p:cNvSpPr>
            <a:spLocks noGrp="1"/>
          </p:cNvSpPr>
          <p:nvPr>
            <p:ph sz="quarter" idx="24" hasCustomPrompt="1"/>
          </p:nvPr>
        </p:nvSpPr>
        <p:spPr>
          <a:xfrm>
            <a:off x="355602"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8" name="Content Placeholder 17"/>
          <p:cNvSpPr>
            <a:spLocks noGrp="1"/>
          </p:cNvSpPr>
          <p:nvPr>
            <p:ph sz="quarter" idx="25" hasCustomPrompt="1"/>
          </p:nvPr>
        </p:nvSpPr>
        <p:spPr>
          <a:xfrm>
            <a:off x="2708117"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1" name="Content Placeholder 20"/>
          <p:cNvSpPr>
            <a:spLocks noGrp="1"/>
          </p:cNvSpPr>
          <p:nvPr>
            <p:ph sz="quarter" idx="26" hasCustomPrompt="1"/>
          </p:nvPr>
        </p:nvSpPr>
        <p:spPr>
          <a:xfrm>
            <a:off x="5060634"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3" name="Content Placeholder 22"/>
          <p:cNvSpPr>
            <a:spLocks noGrp="1"/>
          </p:cNvSpPr>
          <p:nvPr>
            <p:ph sz="quarter" idx="27" hasCustomPrompt="1"/>
          </p:nvPr>
        </p:nvSpPr>
        <p:spPr>
          <a:xfrm>
            <a:off x="7413149"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5" name="Content Placeholder 24"/>
          <p:cNvSpPr>
            <a:spLocks noGrp="1"/>
          </p:cNvSpPr>
          <p:nvPr>
            <p:ph sz="quarter" idx="28" hasCustomPrompt="1"/>
          </p:nvPr>
        </p:nvSpPr>
        <p:spPr>
          <a:xfrm>
            <a:off x="9765665"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3"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6"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7"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9"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14"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23269545"/>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5Columns_CRed">
    <p:bg>
      <p:bgPr>
        <a:solidFill>
          <a:schemeClr val="tx2"/>
        </a:solidFill>
        <a:effectLst/>
      </p:bgPr>
    </p:bg>
    <p:spTree>
      <p:nvGrpSpPr>
        <p:cNvPr id="1" name=""/>
        <p:cNvGrpSpPr/>
        <p:nvPr/>
      </p:nvGrpSpPr>
      <p:grpSpPr>
        <a:xfrm>
          <a:off x="0" y="0"/>
          <a:ext cx="0" cy="0"/>
          <a:chOff x="0" y="0"/>
          <a:chExt cx="0" cy="0"/>
        </a:xfrm>
      </p:grpSpPr>
      <p:sp>
        <p:nvSpPr>
          <p:cNvPr id="15" name="Content Placeholder 14"/>
          <p:cNvSpPr>
            <a:spLocks noGrp="1"/>
          </p:cNvSpPr>
          <p:nvPr>
            <p:ph sz="quarter" idx="24" hasCustomPrompt="1"/>
          </p:nvPr>
        </p:nvSpPr>
        <p:spPr>
          <a:xfrm>
            <a:off x="355602"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8" name="Content Placeholder 17"/>
          <p:cNvSpPr>
            <a:spLocks noGrp="1"/>
          </p:cNvSpPr>
          <p:nvPr>
            <p:ph sz="quarter" idx="25" hasCustomPrompt="1"/>
          </p:nvPr>
        </p:nvSpPr>
        <p:spPr>
          <a:xfrm>
            <a:off x="2708117"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1" name="Content Placeholder 20"/>
          <p:cNvSpPr>
            <a:spLocks noGrp="1"/>
          </p:cNvSpPr>
          <p:nvPr>
            <p:ph sz="quarter" idx="26" hasCustomPrompt="1"/>
          </p:nvPr>
        </p:nvSpPr>
        <p:spPr>
          <a:xfrm>
            <a:off x="5060634"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3" name="Content Placeholder 22"/>
          <p:cNvSpPr>
            <a:spLocks noGrp="1"/>
          </p:cNvSpPr>
          <p:nvPr>
            <p:ph sz="quarter" idx="27" hasCustomPrompt="1"/>
          </p:nvPr>
        </p:nvSpPr>
        <p:spPr>
          <a:xfrm>
            <a:off x="7413149"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25" name="Content Placeholder 24"/>
          <p:cNvSpPr>
            <a:spLocks noGrp="1"/>
          </p:cNvSpPr>
          <p:nvPr>
            <p:ph sz="quarter" idx="28" hasCustomPrompt="1"/>
          </p:nvPr>
        </p:nvSpPr>
        <p:spPr>
          <a:xfrm>
            <a:off x="9765665" y="1774826"/>
            <a:ext cx="2062801" cy="4176000"/>
          </a:xfrm>
        </p:spPr>
        <p:txBody>
          <a:bodyPr/>
          <a:lstStyle>
            <a:lvl1pPr>
              <a:lnSpc>
                <a:spcPct val="110000"/>
              </a:lnSpc>
              <a:spcBef>
                <a:spcPts val="1200"/>
              </a:spcBef>
              <a:defRPr/>
            </a:lvl1pPr>
            <a:lvl2pPr>
              <a:lnSpc>
                <a:spcPct val="110000"/>
              </a:lnSpc>
              <a:spcBef>
                <a:spcPts val="800"/>
              </a:spcBef>
              <a:defRPr/>
            </a:lvl2pPr>
            <a:lvl3pPr>
              <a:lnSpc>
                <a:spcPct val="110000"/>
              </a:lnSpc>
              <a:spcBef>
                <a:spcPts val="800"/>
              </a:spcBef>
              <a:defRPr/>
            </a:lvl3pPr>
            <a:lvl4pPr>
              <a:lnSpc>
                <a:spcPct val="110000"/>
              </a:lnSpc>
              <a:defRPr/>
            </a:lvl4pPr>
            <a:lvl5pPr>
              <a:lnSpc>
                <a:spcPct val="110000"/>
              </a:lnSpc>
              <a:defRPr/>
            </a:lvl5pPr>
          </a:lstStyle>
          <a:p>
            <a:r>
              <a:rPr lang="en-US" dirty="0"/>
              <a:t>Minimum font size 14pt and line spacing of at least Multiple 1.1</a:t>
            </a:r>
          </a:p>
          <a:p>
            <a:pPr lvl="1"/>
            <a:r>
              <a:rPr lang="pt-BR" dirty="0"/>
              <a:t>Apita imentemqui te sunte cuptia sam cus dem qui deni incitatet nonsend?</a:t>
            </a:r>
          </a:p>
          <a:p>
            <a:pPr lvl="2"/>
            <a:r>
              <a:rPr lang="pt-BR" dirty="0"/>
              <a:t>Nimi, qui restis sinihilla verum quatis estrum</a:t>
            </a:r>
          </a:p>
        </p:txBody>
      </p:sp>
      <p:sp>
        <p:nvSpPr>
          <p:cNvPr id="13" name="Footer Placeholder 2"/>
          <p:cNvSpPr>
            <a:spLocks noGrp="1"/>
          </p:cNvSpPr>
          <p:nvPr>
            <p:ph type="ftr" sz="quarter" idx="31"/>
          </p:nvPr>
        </p:nvSpPr>
        <p:spPr>
          <a:xfrm>
            <a:off x="7492870" y="6538913"/>
            <a:ext cx="4140338" cy="162000"/>
          </a:xfrm>
        </p:spPr>
        <p:txBody>
          <a:bodyPr/>
          <a:lstStyle/>
          <a:p>
            <a:r>
              <a:rPr lang="en-US"/>
              <a:t>Copyright © 2017  Accenture. All rights reserved. Accenture Confidential Information    |</a:t>
            </a:r>
            <a:endParaRPr lang="en-AU" dirty="0"/>
          </a:p>
        </p:txBody>
      </p:sp>
      <p:sp>
        <p:nvSpPr>
          <p:cNvPr id="16" name="Slide Number Placeholder 3"/>
          <p:cNvSpPr>
            <a:spLocks noGrp="1"/>
          </p:cNvSpPr>
          <p:nvPr>
            <p:ph type="sldNum" sz="quarter" idx="32"/>
          </p:nvPr>
        </p:nvSpPr>
        <p:spPr>
          <a:xfrm flipH="1">
            <a:off x="11612463" y="6538914"/>
            <a:ext cx="216000" cy="161925"/>
          </a:xfrm>
        </p:spPr>
        <p:txBody>
          <a:bodyPr/>
          <a:lstStyle/>
          <a:p>
            <a:pPr>
              <a:defRPr/>
            </a:pPr>
            <a:fld id="{90CBDC3A-D49F-4631-A8C7-55D59B33E5FA}" type="slidenum">
              <a:rPr lang="en-US" smtClean="0"/>
              <a:pPr>
                <a:defRPr/>
              </a:pPr>
              <a:t>‹#›</a:t>
            </a:fld>
            <a:endParaRPr lang="en-US" dirty="0"/>
          </a:p>
        </p:txBody>
      </p:sp>
      <p:sp>
        <p:nvSpPr>
          <p:cNvPr id="17"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9"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14"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422568248"/>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Title&amp;Subtitle_IBlue">
    <p:bg>
      <p:bgPr>
        <a:solidFill>
          <a:schemeClr val="accent4"/>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0"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6">
                    <a:lumMod val="40000"/>
                    <a:lumOff val="60000"/>
                  </a:schemeClr>
                </a:solidFill>
              </a:defRPr>
            </a:lvl1pPr>
          </a:lstStyle>
          <a:p>
            <a:r>
              <a:rPr lang="en-US" dirty="0"/>
              <a:t>Insert sub-title here at 24pt, min 20pt</a:t>
            </a:r>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4172484269"/>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Title&amp;Subtitle_White_APinkSub">
    <p:bg>
      <p:bgPr>
        <a:solidFill>
          <a:schemeClr val="bg1"/>
        </a:solidFill>
        <a:effectLst/>
      </p:bgPr>
    </p:bg>
    <p:spTree>
      <p:nvGrpSpPr>
        <p:cNvPr id="1" name=""/>
        <p:cNvGrpSpPr/>
        <p:nvPr/>
      </p:nvGrpSpPr>
      <p:grpSpPr>
        <a:xfrm>
          <a:off x="0" y="0"/>
          <a:ext cx="0" cy="0"/>
          <a:chOff x="0" y="0"/>
          <a:chExt cx="0" cy="0"/>
        </a:xfrm>
      </p:grpSpPr>
      <p:sp>
        <p:nvSpPr>
          <p:cNvPr id="11"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9"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0"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1"/>
                </a:solidFill>
              </a:defRPr>
            </a:lvl1pPr>
          </a:lstStyle>
          <a:p>
            <a:r>
              <a:rPr lang="en-US" dirty="0"/>
              <a:t>Insert sub-title here at 24pt, min 20pt</a:t>
            </a:r>
          </a:p>
        </p:txBody>
      </p:sp>
      <p:sp>
        <p:nvSpPr>
          <p:cNvPr id="7"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222825110"/>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Title&amp;Subtitle_White_SBlueSub">
    <p:bg>
      <p:bgPr>
        <a:solidFill>
          <a:schemeClr val="bg1"/>
        </a:solidFill>
        <a:effectLst/>
      </p:bgPr>
    </p:bg>
    <p:spTree>
      <p:nvGrpSpPr>
        <p:cNvPr id="1" name=""/>
        <p:cNvGrpSpPr/>
        <p:nvPr/>
      </p:nvGrpSpPr>
      <p:grpSpPr>
        <a:xfrm>
          <a:off x="0" y="0"/>
          <a:ext cx="0" cy="0"/>
          <a:chOff x="0" y="0"/>
          <a:chExt cx="0" cy="0"/>
        </a:xfrm>
      </p:grpSpPr>
      <p:sp>
        <p:nvSpPr>
          <p:cNvPr id="11"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9"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0"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5"/>
                </a:solidFill>
              </a:defRPr>
            </a:lvl1pPr>
          </a:lstStyle>
          <a:p>
            <a:r>
              <a:rPr lang="en-US" dirty="0"/>
              <a:t>Insert sub-title here at 24pt, min 20pt</a:t>
            </a:r>
          </a:p>
        </p:txBody>
      </p:sp>
      <p:sp>
        <p:nvSpPr>
          <p:cNvPr id="7"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924678473"/>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Title&amp;Subtitle_SBlue">
    <p:bg>
      <p:bgPr>
        <a:solidFill>
          <a:schemeClr val="accent5"/>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0"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5">
                    <a:lumMod val="20000"/>
                    <a:lumOff val="80000"/>
                  </a:schemeClr>
                </a:solidFill>
              </a:defRPr>
            </a:lvl1pPr>
          </a:lstStyle>
          <a:p>
            <a:r>
              <a:rPr lang="en-US" dirty="0"/>
              <a:t>Insert sub-title here at 24pt, min 20pt</a:t>
            </a:r>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520475928"/>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Title&amp;Subtitle_APink">
    <p:bg>
      <p:bgPr>
        <a:solidFill>
          <a:schemeClr val="accent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0"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20000"/>
                    <a:lumOff val="80000"/>
                  </a:schemeClr>
                </a:solidFill>
              </a:defRPr>
            </a:lvl1pPr>
          </a:lstStyle>
          <a:p>
            <a:r>
              <a:rPr lang="en-US" dirty="0"/>
              <a:t>Insert sub-title here at 24pt, min 20pt</a:t>
            </a:r>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520475928"/>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Title&amp;Subtitle_CRed">
    <p:bg>
      <p:bgPr>
        <a:solidFill>
          <a:schemeClr val="tx2"/>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0" name="Text Placeholder 4"/>
          <p:cNvSpPr>
            <a:spLocks noGrp="1"/>
          </p:cNvSpPr>
          <p:nvPr>
            <p:ph type="body" sz="quarter" idx="12" hasCustomPrompt="1"/>
          </p:nvPr>
        </p:nvSpPr>
        <p:spPr>
          <a:xfrm>
            <a:off x="355602" y="1098552"/>
            <a:ext cx="11470399" cy="369332"/>
          </a:xfrm>
        </p:spPr>
        <p:txBody>
          <a:bodyPr>
            <a:spAutoFit/>
          </a:bodyPr>
          <a:lstStyle>
            <a:lvl1pPr algn="ctr">
              <a:lnSpc>
                <a:spcPct val="100000"/>
              </a:lnSpc>
              <a:spcBef>
                <a:spcPts val="0"/>
              </a:spcBef>
              <a:defRPr sz="2400">
                <a:solidFill>
                  <a:schemeClr val="accent1">
                    <a:lumMod val="40000"/>
                    <a:lumOff val="60000"/>
                  </a:schemeClr>
                </a:solidFill>
              </a:defRPr>
            </a:lvl1pPr>
          </a:lstStyle>
          <a:p>
            <a:r>
              <a:rPr lang="en-US" dirty="0"/>
              <a:t>Insert sub-title here at 24pt, min 20pt</a:t>
            </a:r>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540265755"/>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9_Title_IBlue">
    <p:bg>
      <p:bgPr>
        <a:solidFill>
          <a:schemeClr val="accent4"/>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9"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615125771"/>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9_Title_White">
    <p:bg>
      <p:bgPr>
        <a:solidFill>
          <a:schemeClr val="bg1"/>
        </a:solidFill>
        <a:effectLst/>
      </p:bgPr>
    </p:bg>
    <p:spTree>
      <p:nvGrpSpPr>
        <p:cNvPr id="1" name=""/>
        <p:cNvGrpSpPr/>
        <p:nvPr/>
      </p:nvGrpSpPr>
      <p:grpSpPr>
        <a:xfrm>
          <a:off x="0" y="0"/>
          <a:ext cx="0" cy="0"/>
          <a:chOff x="0" y="0"/>
          <a:chExt cx="0" cy="0"/>
        </a:xfrm>
      </p:grpSpPr>
      <p:sp>
        <p:nvSpPr>
          <p:cNvPr id="6"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7"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0"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8"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651746201"/>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Title_SBlue">
    <p:bg>
      <p:bgPr>
        <a:solidFill>
          <a:schemeClr val="accent5"/>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9"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929743089"/>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9_Title_APink">
    <p:bg>
      <p:bgPr>
        <a:solidFill>
          <a:schemeClr val="accent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8"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929743089"/>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9_Title_CRed">
    <p:bg>
      <p:bgPr>
        <a:solidFill>
          <a:schemeClr val="tx2"/>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8"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78604406"/>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0_Blank_IBlue">
    <p:bg>
      <p:bgPr>
        <a:solidFill>
          <a:schemeClr val="accent4"/>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5" name="Slide Number Placeholder 4"/>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5467194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0_Blank_White">
    <p:bg>
      <p:bgPr>
        <a:solidFill>
          <a:schemeClr val="bg1"/>
        </a:solidFill>
        <a:effectLst/>
      </p:bgPr>
    </p:bg>
    <p:spTree>
      <p:nvGrpSpPr>
        <p:cNvPr id="1" name=""/>
        <p:cNvGrpSpPr/>
        <p:nvPr/>
      </p:nvGrpSpPr>
      <p:grpSpPr>
        <a:xfrm>
          <a:off x="0" y="0"/>
          <a:ext cx="0" cy="0"/>
          <a:chOff x="0" y="0"/>
          <a:chExt cx="0" cy="0"/>
        </a:xfrm>
      </p:grpSpPr>
      <p:sp>
        <p:nvSpPr>
          <p:cNvPr id="6"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8"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pic>
        <p:nvPicPr>
          <p:cNvPr id="5" name="Picture 4">
            <a:extLst>
              <a:ext uri="{FF2B5EF4-FFF2-40B4-BE49-F238E27FC236}">
                <a16:creationId xmlns:a16="http://schemas.microsoft.com/office/drawing/2014/main" id="{A56ECCB1-4EB8-4798-871D-196C409A293A}"/>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9515" b="90299" l="4444" r="91930">
                        <a14:foregroundMark x1="18012" y1="36567" x2="18012" y2="36567"/>
                        <a14:foregroundMark x1="8538" y1="38806" x2="8538" y2="38806"/>
                        <a14:foregroundMark x1="33918" y1="49254" x2="33918" y2="49254"/>
                        <a14:foregroundMark x1="39649" y1="37127" x2="39649" y2="37127"/>
                        <a14:foregroundMark x1="29708" y1="58396" x2="29708" y2="58396"/>
                        <a14:foregroundMark x1="85380" y1="49813" x2="85380" y2="49813"/>
                        <a14:foregroundMark x1="91930" y1="41978" x2="91930" y2="41978"/>
                        <a14:foregroundMark x1="4561" y1="50187" x2="4561" y2="50187"/>
                        <a14:foregroundMark x1="46550" y1="90299" x2="46550" y2="90299"/>
                        <a14:foregroundMark x1="47719" y1="89366" x2="47719" y2="89366"/>
                      </a14:backgroundRemoval>
                    </a14:imgEffect>
                  </a14:imgLayer>
                </a14:imgProps>
              </a:ext>
            </a:extLst>
          </a:blip>
          <a:stretch>
            <a:fillRect/>
          </a:stretch>
        </p:blipFill>
        <p:spPr>
          <a:xfrm>
            <a:off x="11361415" y="0"/>
            <a:ext cx="825823" cy="517709"/>
          </a:xfrm>
          <a:prstGeom prst="roundRect">
            <a:avLst/>
          </a:prstGeom>
          <a:solidFill>
            <a:srgbClr val="FFFFFF">
              <a:alpha val="69804"/>
            </a:srgbClr>
          </a:solidFill>
        </p:spPr>
      </p:pic>
      <p:pic>
        <p:nvPicPr>
          <p:cNvPr id="9" name="Picture 4" descr="Risultati immagini per regione sardegna logo">
            <a:extLst>
              <a:ext uri="{FF2B5EF4-FFF2-40B4-BE49-F238E27FC236}">
                <a16:creationId xmlns:a16="http://schemas.microsoft.com/office/drawing/2014/main" id="{D156C4B8-3907-457F-9562-BD7CAE9072D6}"/>
              </a:ext>
            </a:extLst>
          </p:cNvPr>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a:stretch/>
        </p:blipFill>
        <p:spPr bwMode="auto">
          <a:xfrm>
            <a:off x="0" y="0"/>
            <a:ext cx="1277620" cy="541021"/>
          </a:xfrm>
          <a:prstGeom prst="roundRect">
            <a:avLst/>
          </a:prstGeom>
          <a:solidFill>
            <a:srgbClr val="FFFFFF">
              <a:alpha val="69804"/>
            </a:srgbClr>
          </a:solidFill>
          <a:extLst/>
        </p:spPr>
      </p:pic>
    </p:spTree>
    <p:extLst>
      <p:ext uri="{BB962C8B-B14F-4D97-AF65-F5344CB8AC3E}">
        <p14:creationId xmlns:p14="http://schemas.microsoft.com/office/powerpoint/2010/main" val="308769422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0_Blank_SBlue">
    <p:bg>
      <p:bgPr>
        <a:solidFill>
          <a:schemeClr val="accent5"/>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5" name="Slide Number Placeholder 4"/>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7106228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Blank_APink">
    <p:bg>
      <p:bgPr>
        <a:solidFill>
          <a:schemeClr val="accent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5" name="Slide Number Placeholder 4"/>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7106228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0_Blank_CRed">
    <p:bg>
      <p:bgPr>
        <a:solidFill>
          <a:schemeClr val="tx2"/>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5" name="Slide Number Placeholder 4"/>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2822172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1_1Statement_IBlue">
    <p:bg>
      <p:bgPr>
        <a:solidFill>
          <a:schemeClr val="accent4"/>
        </a:solidFill>
        <a:effectLst/>
      </p:bgPr>
    </p:bg>
    <p:spTree>
      <p:nvGrpSpPr>
        <p:cNvPr id="1" name=""/>
        <p:cNvGrpSpPr/>
        <p:nvPr/>
      </p:nvGrpSpPr>
      <p:grpSpPr>
        <a:xfrm>
          <a:off x="0" y="0"/>
          <a:ext cx="0" cy="0"/>
          <a:chOff x="0" y="0"/>
          <a:chExt cx="0" cy="0"/>
        </a:xfrm>
      </p:grpSpPr>
      <p:sp>
        <p:nvSpPr>
          <p:cNvPr id="5" name="Text Placeholder 3"/>
          <p:cNvSpPr>
            <a:spLocks noGrp="1"/>
          </p:cNvSpPr>
          <p:nvPr>
            <p:ph type="body" sz="quarter" idx="13" hasCustomPrompt="1"/>
          </p:nvPr>
        </p:nvSpPr>
        <p:spPr>
          <a:xfrm>
            <a:off x="355600" y="3057143"/>
            <a:ext cx="11469600" cy="1895904"/>
          </a:xfrm>
        </p:spPr>
        <p:txBody>
          <a:bodyPr>
            <a:spAutoFit/>
          </a:bodyPr>
          <a:lstStyle>
            <a:lvl1pPr algn="ctr">
              <a:defRPr sz="2800" cap="none" baseline="0">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here 28pt, minimum 20pt and in sentence case. </a:t>
            </a:r>
            <a:br>
              <a:rPr lang="en-US" dirty="0"/>
            </a:br>
            <a:r>
              <a:rPr lang="en-US" dirty="0"/>
              <a:t>Pit as et </a:t>
            </a:r>
            <a:r>
              <a:rPr lang="en-US" dirty="0" err="1"/>
              <a:t>eum</a:t>
            </a:r>
            <a:r>
              <a:rPr lang="en-US" dirty="0"/>
              <a:t> </a:t>
            </a:r>
            <a:r>
              <a:rPr lang="en-US" dirty="0" err="1"/>
              <a:t>aliqui</a:t>
            </a:r>
            <a:r>
              <a:rPr lang="en-US" dirty="0"/>
              <a:t> </a:t>
            </a:r>
            <a:r>
              <a:rPr lang="en-US" dirty="0" err="1"/>
              <a:t>ius</a:t>
            </a:r>
            <a:r>
              <a:rPr lang="en-US" dirty="0"/>
              <a:t>, </a:t>
            </a:r>
            <a:r>
              <a:rPr lang="en-US" dirty="0" err="1"/>
              <a:t>ut</a:t>
            </a:r>
            <a:r>
              <a:rPr lang="en-US" dirty="0"/>
              <a:t> que mi, </a:t>
            </a:r>
            <a:r>
              <a:rPr lang="en-US" dirty="0" err="1"/>
              <a:t>consequatiae</a:t>
            </a:r>
            <a:r>
              <a:rPr lang="en-US" dirty="0"/>
              <a:t> </a:t>
            </a:r>
            <a:r>
              <a:rPr lang="en-US" dirty="0" err="1"/>
              <a:t>nim</a:t>
            </a:r>
            <a:r>
              <a:rPr lang="en-US" dirty="0"/>
              <a:t> </a:t>
            </a:r>
            <a:r>
              <a:rPr lang="en-US" dirty="0" err="1"/>
              <a:t>quis</a:t>
            </a:r>
            <a:r>
              <a:rPr lang="en-US" dirty="0"/>
              <a:t> </a:t>
            </a:r>
            <a:r>
              <a:rPr lang="en-US" dirty="0" err="1"/>
              <a:t>sitis</a:t>
            </a:r>
            <a:r>
              <a:rPr lang="en-US" dirty="0"/>
              <a:t> </a:t>
            </a:r>
            <a:r>
              <a:rPr lang="en-US" dirty="0" err="1"/>
              <a:t>apictur</a:t>
            </a:r>
            <a:r>
              <a:rPr lang="en-US" dirty="0"/>
              <a:t>, qui </a:t>
            </a:r>
            <a:r>
              <a:rPr lang="en-US" dirty="0" err="1"/>
              <a:t>dolupti</a:t>
            </a:r>
            <a:r>
              <a:rPr lang="en-US" dirty="0"/>
              <a:t> </a:t>
            </a:r>
            <a:r>
              <a:rPr lang="en-US" dirty="0" err="1"/>
              <a:t>asitatia</a:t>
            </a:r>
            <a:r>
              <a:rPr lang="en-US" dirty="0"/>
              <a:t> </a:t>
            </a:r>
            <a:r>
              <a:rPr lang="en-US" dirty="0" err="1"/>
              <a:t>quia</a:t>
            </a:r>
            <a:r>
              <a:rPr lang="en-US" dirty="0"/>
              <a:t> </a:t>
            </a:r>
            <a:r>
              <a:rPr lang="en-US" dirty="0" err="1"/>
              <a:t>volecusda</a:t>
            </a:r>
            <a:r>
              <a:rPr lang="en-US" dirty="0"/>
              <a:t> </a:t>
            </a:r>
            <a:r>
              <a:rPr lang="en-US" dirty="0" err="1"/>
              <a:t>consequi</a:t>
            </a:r>
            <a:r>
              <a:rPr lang="en-US" dirty="0"/>
              <a:t> cum </a:t>
            </a:r>
            <a:r>
              <a:rPr lang="en-US" dirty="0" err="1"/>
              <a:t>esedit</a:t>
            </a:r>
            <a:r>
              <a:rPr lang="en-US" dirty="0"/>
              <a:t> </a:t>
            </a:r>
            <a:r>
              <a:rPr lang="en-US" dirty="0" err="1"/>
              <a:t>volorrum</a:t>
            </a:r>
            <a:r>
              <a:rPr lang="en-US" dirty="0"/>
              <a:t> </a:t>
            </a:r>
            <a:br>
              <a:rPr lang="en-US" dirty="0"/>
            </a:br>
            <a:r>
              <a:rPr lang="en-US" dirty="0"/>
              <a:t>que ma </a:t>
            </a:r>
            <a:r>
              <a:rPr lang="en-US" dirty="0" err="1"/>
              <a:t>ius</a:t>
            </a:r>
            <a:r>
              <a:rPr lang="en-US" dirty="0"/>
              <a:t> </a:t>
            </a:r>
            <a:r>
              <a:rPr lang="en-US" dirty="0" err="1"/>
              <a:t>sam</a:t>
            </a:r>
            <a:r>
              <a:rPr lang="en-US" dirty="0"/>
              <a:t> </a:t>
            </a:r>
            <a:r>
              <a:rPr lang="en-US" dirty="0" err="1"/>
              <a:t>simollu</a:t>
            </a:r>
            <a:r>
              <a:rPr lang="en-US" dirty="0"/>
              <a:t> </a:t>
            </a:r>
            <a:r>
              <a:rPr lang="en-US" dirty="0" err="1"/>
              <a:t>ptaestia</a:t>
            </a:r>
            <a:r>
              <a:rPr lang="en-US" dirty="0"/>
              <a:t> </a:t>
            </a:r>
            <a:r>
              <a:rPr lang="en-US" dirty="0" err="1"/>
              <a:t>doluptias</a:t>
            </a:r>
            <a:r>
              <a:rPr lang="en-US" dirty="0"/>
              <a:t> </a:t>
            </a:r>
            <a:r>
              <a:rPr lang="en-US" dirty="0" err="1"/>
              <a:t>dios</a:t>
            </a:r>
            <a:r>
              <a:rPr lang="en-US" dirty="0"/>
              <a:t> </a:t>
            </a:r>
            <a:r>
              <a:rPr lang="en-US" dirty="0" err="1"/>
              <a:t>exerro</a:t>
            </a:r>
            <a:r>
              <a:rPr lang="en-US" dirty="0"/>
              <a:t> </a:t>
            </a:r>
            <a:r>
              <a:rPr lang="en-US" dirty="0" err="1"/>
              <a:t>magnat</a:t>
            </a:r>
            <a:r>
              <a:rPr lang="en-US" dirty="0"/>
              <a:t>.</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8" name="Slide Number Placeholder 7"/>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0076060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1Statement_White">
    <p:bg>
      <p:bgPr>
        <a:solidFill>
          <a:schemeClr val="bg1"/>
        </a:solidFill>
        <a:effectLst/>
      </p:bgPr>
    </p:bg>
    <p:spTree>
      <p:nvGrpSpPr>
        <p:cNvPr id="1" name=""/>
        <p:cNvGrpSpPr/>
        <p:nvPr/>
      </p:nvGrpSpPr>
      <p:grpSpPr>
        <a:xfrm>
          <a:off x="0" y="0"/>
          <a:ext cx="0" cy="0"/>
          <a:chOff x="0" y="0"/>
          <a:chExt cx="0" cy="0"/>
        </a:xfrm>
      </p:grpSpPr>
      <p:sp>
        <p:nvSpPr>
          <p:cNvPr id="5" name="Text Placeholder 3"/>
          <p:cNvSpPr>
            <a:spLocks noGrp="1"/>
          </p:cNvSpPr>
          <p:nvPr>
            <p:ph type="body" sz="quarter" idx="13" hasCustomPrompt="1"/>
          </p:nvPr>
        </p:nvSpPr>
        <p:spPr>
          <a:xfrm>
            <a:off x="355600" y="3057143"/>
            <a:ext cx="11469600" cy="1895904"/>
          </a:xfrm>
        </p:spPr>
        <p:txBody>
          <a:bodyPr>
            <a:spAutoFit/>
          </a:bodyPr>
          <a:lstStyle>
            <a:lvl1pPr algn="ctr">
              <a:defRPr sz="2800" cap="none" baseline="0">
                <a:solidFill>
                  <a:schemeClr val="tx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here 28pt, minimum 20pt and in sentence case. </a:t>
            </a:r>
            <a:br>
              <a:rPr lang="en-US" dirty="0"/>
            </a:br>
            <a:r>
              <a:rPr lang="en-US" dirty="0"/>
              <a:t>Pit as et </a:t>
            </a:r>
            <a:r>
              <a:rPr lang="en-US" dirty="0" err="1"/>
              <a:t>eum</a:t>
            </a:r>
            <a:r>
              <a:rPr lang="en-US" dirty="0"/>
              <a:t> </a:t>
            </a:r>
            <a:r>
              <a:rPr lang="en-US" dirty="0" err="1"/>
              <a:t>aliqui</a:t>
            </a:r>
            <a:r>
              <a:rPr lang="en-US" dirty="0"/>
              <a:t> </a:t>
            </a:r>
            <a:r>
              <a:rPr lang="en-US" dirty="0" err="1"/>
              <a:t>ius</a:t>
            </a:r>
            <a:r>
              <a:rPr lang="en-US" dirty="0"/>
              <a:t>, </a:t>
            </a:r>
            <a:r>
              <a:rPr lang="en-US" dirty="0" err="1"/>
              <a:t>ut</a:t>
            </a:r>
            <a:r>
              <a:rPr lang="en-US" dirty="0"/>
              <a:t> que mi, </a:t>
            </a:r>
            <a:r>
              <a:rPr lang="en-US" dirty="0" err="1"/>
              <a:t>consequatiae</a:t>
            </a:r>
            <a:r>
              <a:rPr lang="en-US" dirty="0"/>
              <a:t> </a:t>
            </a:r>
            <a:r>
              <a:rPr lang="en-US" dirty="0" err="1"/>
              <a:t>nim</a:t>
            </a:r>
            <a:r>
              <a:rPr lang="en-US" dirty="0"/>
              <a:t> </a:t>
            </a:r>
            <a:r>
              <a:rPr lang="en-US" dirty="0" err="1"/>
              <a:t>quis</a:t>
            </a:r>
            <a:r>
              <a:rPr lang="en-US" dirty="0"/>
              <a:t> </a:t>
            </a:r>
            <a:r>
              <a:rPr lang="en-US" dirty="0" err="1"/>
              <a:t>sitis</a:t>
            </a:r>
            <a:r>
              <a:rPr lang="en-US" dirty="0"/>
              <a:t> </a:t>
            </a:r>
            <a:r>
              <a:rPr lang="en-US" dirty="0" err="1"/>
              <a:t>apictur</a:t>
            </a:r>
            <a:r>
              <a:rPr lang="en-US" dirty="0"/>
              <a:t>, qui </a:t>
            </a:r>
            <a:r>
              <a:rPr lang="en-US" dirty="0" err="1"/>
              <a:t>dolupti</a:t>
            </a:r>
            <a:r>
              <a:rPr lang="en-US" dirty="0"/>
              <a:t> </a:t>
            </a:r>
            <a:r>
              <a:rPr lang="en-US" dirty="0" err="1"/>
              <a:t>asitatia</a:t>
            </a:r>
            <a:r>
              <a:rPr lang="en-US" dirty="0"/>
              <a:t> </a:t>
            </a:r>
            <a:r>
              <a:rPr lang="en-US" dirty="0" err="1"/>
              <a:t>quia</a:t>
            </a:r>
            <a:r>
              <a:rPr lang="en-US" dirty="0"/>
              <a:t> </a:t>
            </a:r>
            <a:r>
              <a:rPr lang="en-US" dirty="0" err="1"/>
              <a:t>volecusda</a:t>
            </a:r>
            <a:r>
              <a:rPr lang="en-US" dirty="0"/>
              <a:t> </a:t>
            </a:r>
            <a:r>
              <a:rPr lang="en-US" dirty="0" err="1"/>
              <a:t>consequi</a:t>
            </a:r>
            <a:r>
              <a:rPr lang="en-US" dirty="0"/>
              <a:t> cum </a:t>
            </a:r>
            <a:r>
              <a:rPr lang="en-US" dirty="0" err="1"/>
              <a:t>esedit</a:t>
            </a:r>
            <a:r>
              <a:rPr lang="en-US" dirty="0"/>
              <a:t> </a:t>
            </a:r>
            <a:r>
              <a:rPr lang="en-US" dirty="0" err="1"/>
              <a:t>volorrum</a:t>
            </a:r>
            <a:r>
              <a:rPr lang="en-US" dirty="0"/>
              <a:t> </a:t>
            </a:r>
            <a:br>
              <a:rPr lang="en-US" dirty="0"/>
            </a:br>
            <a:r>
              <a:rPr lang="en-US" dirty="0"/>
              <a:t>que ma </a:t>
            </a:r>
            <a:r>
              <a:rPr lang="en-US" dirty="0" err="1"/>
              <a:t>ius</a:t>
            </a:r>
            <a:r>
              <a:rPr lang="en-US" dirty="0"/>
              <a:t> </a:t>
            </a:r>
            <a:r>
              <a:rPr lang="en-US" dirty="0" err="1"/>
              <a:t>sam</a:t>
            </a:r>
            <a:r>
              <a:rPr lang="en-US" dirty="0"/>
              <a:t> </a:t>
            </a:r>
            <a:r>
              <a:rPr lang="en-US" dirty="0" err="1"/>
              <a:t>simollu</a:t>
            </a:r>
            <a:r>
              <a:rPr lang="en-US" dirty="0"/>
              <a:t> </a:t>
            </a:r>
            <a:r>
              <a:rPr lang="en-US" dirty="0" err="1"/>
              <a:t>ptaestia</a:t>
            </a:r>
            <a:r>
              <a:rPr lang="en-US" dirty="0"/>
              <a:t> </a:t>
            </a:r>
            <a:r>
              <a:rPr lang="en-US" dirty="0" err="1"/>
              <a:t>doluptias</a:t>
            </a:r>
            <a:r>
              <a:rPr lang="en-US" dirty="0"/>
              <a:t> </a:t>
            </a:r>
            <a:r>
              <a:rPr lang="en-US" dirty="0" err="1"/>
              <a:t>dios</a:t>
            </a:r>
            <a:r>
              <a:rPr lang="en-US" dirty="0"/>
              <a:t> </a:t>
            </a:r>
            <a:r>
              <a:rPr lang="en-US" dirty="0" err="1"/>
              <a:t>exerro</a:t>
            </a:r>
            <a:r>
              <a:rPr lang="en-US" dirty="0"/>
              <a:t> </a:t>
            </a:r>
            <a:r>
              <a:rPr lang="en-US" dirty="0" err="1"/>
              <a:t>magnat</a:t>
            </a:r>
            <a:r>
              <a:rPr lang="en-US" dirty="0"/>
              <a:t>.</a:t>
            </a:r>
          </a:p>
        </p:txBody>
      </p:sp>
      <p:sp>
        <p:nvSpPr>
          <p:cNvPr id="7"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9"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6"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6566174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1_1Statement_SBlue">
    <p:bg>
      <p:bgPr>
        <a:solidFill>
          <a:schemeClr val="accent5"/>
        </a:solidFill>
        <a:effectLst/>
      </p:bgPr>
    </p:bg>
    <p:spTree>
      <p:nvGrpSpPr>
        <p:cNvPr id="1" name=""/>
        <p:cNvGrpSpPr/>
        <p:nvPr/>
      </p:nvGrpSpPr>
      <p:grpSpPr>
        <a:xfrm>
          <a:off x="0" y="0"/>
          <a:ext cx="0" cy="0"/>
          <a:chOff x="0" y="0"/>
          <a:chExt cx="0" cy="0"/>
        </a:xfrm>
      </p:grpSpPr>
      <p:sp>
        <p:nvSpPr>
          <p:cNvPr id="5" name="Text Placeholder 3"/>
          <p:cNvSpPr>
            <a:spLocks noGrp="1"/>
          </p:cNvSpPr>
          <p:nvPr>
            <p:ph type="body" sz="quarter" idx="13" hasCustomPrompt="1"/>
          </p:nvPr>
        </p:nvSpPr>
        <p:spPr>
          <a:xfrm>
            <a:off x="355600" y="3057143"/>
            <a:ext cx="11469600" cy="1895904"/>
          </a:xfrm>
        </p:spPr>
        <p:txBody>
          <a:bodyPr>
            <a:spAutoFit/>
          </a:bodyPr>
          <a:lstStyle>
            <a:lvl1pPr algn="ctr">
              <a:defRPr sz="2800" cap="none" baseline="0">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here 28pt, minimum 20pt and in sentence case. </a:t>
            </a:r>
            <a:br>
              <a:rPr lang="en-US" dirty="0"/>
            </a:br>
            <a:r>
              <a:rPr lang="en-US" dirty="0"/>
              <a:t>Pit as et </a:t>
            </a:r>
            <a:r>
              <a:rPr lang="en-US" dirty="0" err="1"/>
              <a:t>eum</a:t>
            </a:r>
            <a:r>
              <a:rPr lang="en-US" dirty="0"/>
              <a:t> </a:t>
            </a:r>
            <a:r>
              <a:rPr lang="en-US" dirty="0" err="1"/>
              <a:t>aliqui</a:t>
            </a:r>
            <a:r>
              <a:rPr lang="en-US" dirty="0"/>
              <a:t> </a:t>
            </a:r>
            <a:r>
              <a:rPr lang="en-US" dirty="0" err="1"/>
              <a:t>ius</a:t>
            </a:r>
            <a:r>
              <a:rPr lang="en-US" dirty="0"/>
              <a:t>, </a:t>
            </a:r>
            <a:r>
              <a:rPr lang="en-US" dirty="0" err="1"/>
              <a:t>ut</a:t>
            </a:r>
            <a:r>
              <a:rPr lang="en-US" dirty="0"/>
              <a:t> que mi, </a:t>
            </a:r>
            <a:r>
              <a:rPr lang="en-US" dirty="0" err="1"/>
              <a:t>consequatiae</a:t>
            </a:r>
            <a:r>
              <a:rPr lang="en-US" dirty="0"/>
              <a:t> </a:t>
            </a:r>
            <a:r>
              <a:rPr lang="en-US" dirty="0" err="1"/>
              <a:t>nim</a:t>
            </a:r>
            <a:r>
              <a:rPr lang="en-US" dirty="0"/>
              <a:t> </a:t>
            </a:r>
            <a:r>
              <a:rPr lang="en-US" dirty="0" err="1"/>
              <a:t>quis</a:t>
            </a:r>
            <a:r>
              <a:rPr lang="en-US" dirty="0"/>
              <a:t> </a:t>
            </a:r>
            <a:r>
              <a:rPr lang="en-US" dirty="0" err="1"/>
              <a:t>sitis</a:t>
            </a:r>
            <a:r>
              <a:rPr lang="en-US" dirty="0"/>
              <a:t> </a:t>
            </a:r>
            <a:r>
              <a:rPr lang="en-US" dirty="0" err="1"/>
              <a:t>apictur</a:t>
            </a:r>
            <a:r>
              <a:rPr lang="en-US" dirty="0"/>
              <a:t>, qui </a:t>
            </a:r>
            <a:r>
              <a:rPr lang="en-US" dirty="0" err="1"/>
              <a:t>dolupti</a:t>
            </a:r>
            <a:r>
              <a:rPr lang="en-US" dirty="0"/>
              <a:t> </a:t>
            </a:r>
            <a:r>
              <a:rPr lang="en-US" dirty="0" err="1"/>
              <a:t>asitatia</a:t>
            </a:r>
            <a:r>
              <a:rPr lang="en-US" dirty="0"/>
              <a:t> </a:t>
            </a:r>
            <a:r>
              <a:rPr lang="en-US" dirty="0" err="1"/>
              <a:t>quia</a:t>
            </a:r>
            <a:r>
              <a:rPr lang="en-US" dirty="0"/>
              <a:t> </a:t>
            </a:r>
            <a:r>
              <a:rPr lang="en-US" dirty="0" err="1"/>
              <a:t>volecusda</a:t>
            </a:r>
            <a:r>
              <a:rPr lang="en-US" dirty="0"/>
              <a:t> </a:t>
            </a:r>
            <a:r>
              <a:rPr lang="en-US" dirty="0" err="1"/>
              <a:t>consequi</a:t>
            </a:r>
            <a:r>
              <a:rPr lang="en-US" dirty="0"/>
              <a:t> cum </a:t>
            </a:r>
            <a:r>
              <a:rPr lang="en-US" dirty="0" err="1"/>
              <a:t>esedit</a:t>
            </a:r>
            <a:r>
              <a:rPr lang="en-US" dirty="0"/>
              <a:t> </a:t>
            </a:r>
            <a:r>
              <a:rPr lang="en-US" dirty="0" err="1"/>
              <a:t>volorrum</a:t>
            </a:r>
            <a:r>
              <a:rPr lang="en-US" dirty="0"/>
              <a:t> </a:t>
            </a:r>
            <a:br>
              <a:rPr lang="en-US" dirty="0"/>
            </a:br>
            <a:r>
              <a:rPr lang="en-US" dirty="0"/>
              <a:t>que ma </a:t>
            </a:r>
            <a:r>
              <a:rPr lang="en-US" dirty="0" err="1"/>
              <a:t>ius</a:t>
            </a:r>
            <a:r>
              <a:rPr lang="en-US" dirty="0"/>
              <a:t> </a:t>
            </a:r>
            <a:r>
              <a:rPr lang="en-US" dirty="0" err="1"/>
              <a:t>sam</a:t>
            </a:r>
            <a:r>
              <a:rPr lang="en-US" dirty="0"/>
              <a:t> </a:t>
            </a:r>
            <a:r>
              <a:rPr lang="en-US" dirty="0" err="1"/>
              <a:t>simollu</a:t>
            </a:r>
            <a:r>
              <a:rPr lang="en-US" dirty="0"/>
              <a:t> </a:t>
            </a:r>
            <a:r>
              <a:rPr lang="en-US" dirty="0" err="1"/>
              <a:t>ptaestia</a:t>
            </a:r>
            <a:r>
              <a:rPr lang="en-US" dirty="0"/>
              <a:t> </a:t>
            </a:r>
            <a:r>
              <a:rPr lang="en-US" dirty="0" err="1"/>
              <a:t>doluptias</a:t>
            </a:r>
            <a:r>
              <a:rPr lang="en-US" dirty="0"/>
              <a:t> </a:t>
            </a:r>
            <a:r>
              <a:rPr lang="en-US" dirty="0" err="1"/>
              <a:t>dios</a:t>
            </a:r>
            <a:r>
              <a:rPr lang="en-US" dirty="0"/>
              <a:t> </a:t>
            </a:r>
            <a:r>
              <a:rPr lang="en-US" dirty="0" err="1"/>
              <a:t>exerro</a:t>
            </a:r>
            <a:r>
              <a:rPr lang="en-US" dirty="0"/>
              <a:t> </a:t>
            </a:r>
            <a:r>
              <a:rPr lang="en-US" dirty="0" err="1"/>
              <a:t>magnat</a:t>
            </a:r>
            <a:r>
              <a:rPr lang="en-US" dirty="0"/>
              <a:t>.</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8" name="Slide Number Placeholder 7"/>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81797630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1_1Statement_APink">
    <p:bg>
      <p:bgPr>
        <a:solidFill>
          <a:schemeClr val="accent1"/>
        </a:solidFill>
        <a:effectLst/>
      </p:bgPr>
    </p:bg>
    <p:spTree>
      <p:nvGrpSpPr>
        <p:cNvPr id="1" name=""/>
        <p:cNvGrpSpPr/>
        <p:nvPr/>
      </p:nvGrpSpPr>
      <p:grpSpPr>
        <a:xfrm>
          <a:off x="0" y="0"/>
          <a:ext cx="0" cy="0"/>
          <a:chOff x="0" y="0"/>
          <a:chExt cx="0" cy="0"/>
        </a:xfrm>
      </p:grpSpPr>
      <p:sp>
        <p:nvSpPr>
          <p:cNvPr id="5" name="Text Placeholder 3"/>
          <p:cNvSpPr>
            <a:spLocks noGrp="1"/>
          </p:cNvSpPr>
          <p:nvPr>
            <p:ph type="body" sz="quarter" idx="13" hasCustomPrompt="1"/>
          </p:nvPr>
        </p:nvSpPr>
        <p:spPr>
          <a:xfrm>
            <a:off x="355600" y="3057143"/>
            <a:ext cx="11469600" cy="1895904"/>
          </a:xfrm>
        </p:spPr>
        <p:txBody>
          <a:bodyPr>
            <a:spAutoFit/>
          </a:bodyPr>
          <a:lstStyle>
            <a:lvl1pPr algn="ctr">
              <a:defRPr sz="2800" cap="none" baseline="0">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here 28pt, minimum 20pt and in sentence case. </a:t>
            </a:r>
            <a:br>
              <a:rPr lang="en-US" dirty="0"/>
            </a:br>
            <a:r>
              <a:rPr lang="en-US" dirty="0"/>
              <a:t>Pit as et </a:t>
            </a:r>
            <a:r>
              <a:rPr lang="en-US" dirty="0" err="1"/>
              <a:t>eum</a:t>
            </a:r>
            <a:r>
              <a:rPr lang="en-US" dirty="0"/>
              <a:t> </a:t>
            </a:r>
            <a:r>
              <a:rPr lang="en-US" dirty="0" err="1"/>
              <a:t>aliqui</a:t>
            </a:r>
            <a:r>
              <a:rPr lang="en-US" dirty="0"/>
              <a:t> </a:t>
            </a:r>
            <a:r>
              <a:rPr lang="en-US" dirty="0" err="1"/>
              <a:t>ius</a:t>
            </a:r>
            <a:r>
              <a:rPr lang="en-US" dirty="0"/>
              <a:t>, </a:t>
            </a:r>
            <a:r>
              <a:rPr lang="en-US" dirty="0" err="1"/>
              <a:t>ut</a:t>
            </a:r>
            <a:r>
              <a:rPr lang="en-US" dirty="0"/>
              <a:t> que mi, </a:t>
            </a:r>
            <a:r>
              <a:rPr lang="en-US" dirty="0" err="1"/>
              <a:t>consequatiae</a:t>
            </a:r>
            <a:r>
              <a:rPr lang="en-US" dirty="0"/>
              <a:t> </a:t>
            </a:r>
            <a:r>
              <a:rPr lang="en-US" dirty="0" err="1"/>
              <a:t>nim</a:t>
            </a:r>
            <a:r>
              <a:rPr lang="en-US" dirty="0"/>
              <a:t> </a:t>
            </a:r>
            <a:r>
              <a:rPr lang="en-US" dirty="0" err="1"/>
              <a:t>quis</a:t>
            </a:r>
            <a:r>
              <a:rPr lang="en-US" dirty="0"/>
              <a:t> </a:t>
            </a:r>
            <a:r>
              <a:rPr lang="en-US" dirty="0" err="1"/>
              <a:t>sitis</a:t>
            </a:r>
            <a:r>
              <a:rPr lang="en-US" dirty="0"/>
              <a:t> </a:t>
            </a:r>
            <a:r>
              <a:rPr lang="en-US" dirty="0" err="1"/>
              <a:t>apictur</a:t>
            </a:r>
            <a:r>
              <a:rPr lang="en-US" dirty="0"/>
              <a:t>, qui </a:t>
            </a:r>
            <a:r>
              <a:rPr lang="en-US" dirty="0" err="1"/>
              <a:t>dolupti</a:t>
            </a:r>
            <a:r>
              <a:rPr lang="en-US" dirty="0"/>
              <a:t> </a:t>
            </a:r>
            <a:r>
              <a:rPr lang="en-US" dirty="0" err="1"/>
              <a:t>asitatia</a:t>
            </a:r>
            <a:r>
              <a:rPr lang="en-US" dirty="0"/>
              <a:t> </a:t>
            </a:r>
            <a:r>
              <a:rPr lang="en-US" dirty="0" err="1"/>
              <a:t>quia</a:t>
            </a:r>
            <a:r>
              <a:rPr lang="en-US" dirty="0"/>
              <a:t> </a:t>
            </a:r>
            <a:r>
              <a:rPr lang="en-US" dirty="0" err="1"/>
              <a:t>volecusda</a:t>
            </a:r>
            <a:r>
              <a:rPr lang="en-US" dirty="0"/>
              <a:t> </a:t>
            </a:r>
            <a:r>
              <a:rPr lang="en-US" dirty="0" err="1"/>
              <a:t>consequi</a:t>
            </a:r>
            <a:r>
              <a:rPr lang="en-US" dirty="0"/>
              <a:t> cum </a:t>
            </a:r>
            <a:r>
              <a:rPr lang="en-US" dirty="0" err="1"/>
              <a:t>esedit</a:t>
            </a:r>
            <a:r>
              <a:rPr lang="en-US" dirty="0"/>
              <a:t> </a:t>
            </a:r>
            <a:r>
              <a:rPr lang="en-US" dirty="0" err="1"/>
              <a:t>volorrum</a:t>
            </a:r>
            <a:r>
              <a:rPr lang="en-US" dirty="0"/>
              <a:t> </a:t>
            </a:r>
            <a:br>
              <a:rPr lang="en-US" dirty="0"/>
            </a:br>
            <a:r>
              <a:rPr lang="en-US" dirty="0"/>
              <a:t>que ma </a:t>
            </a:r>
            <a:r>
              <a:rPr lang="en-US" dirty="0" err="1"/>
              <a:t>ius</a:t>
            </a:r>
            <a:r>
              <a:rPr lang="en-US" dirty="0"/>
              <a:t> </a:t>
            </a:r>
            <a:r>
              <a:rPr lang="en-US" dirty="0" err="1"/>
              <a:t>sam</a:t>
            </a:r>
            <a:r>
              <a:rPr lang="en-US" dirty="0"/>
              <a:t> </a:t>
            </a:r>
            <a:r>
              <a:rPr lang="en-US" dirty="0" err="1"/>
              <a:t>simollu</a:t>
            </a:r>
            <a:r>
              <a:rPr lang="en-US" dirty="0"/>
              <a:t> </a:t>
            </a:r>
            <a:r>
              <a:rPr lang="en-US" dirty="0" err="1"/>
              <a:t>ptaestia</a:t>
            </a:r>
            <a:r>
              <a:rPr lang="en-US" dirty="0"/>
              <a:t> </a:t>
            </a:r>
            <a:r>
              <a:rPr lang="en-US" dirty="0" err="1"/>
              <a:t>doluptias</a:t>
            </a:r>
            <a:r>
              <a:rPr lang="en-US" dirty="0"/>
              <a:t> </a:t>
            </a:r>
            <a:r>
              <a:rPr lang="en-US" dirty="0" err="1"/>
              <a:t>dios</a:t>
            </a:r>
            <a:r>
              <a:rPr lang="en-US" dirty="0"/>
              <a:t> </a:t>
            </a:r>
            <a:r>
              <a:rPr lang="en-US" dirty="0" err="1"/>
              <a:t>exerro</a:t>
            </a:r>
            <a:r>
              <a:rPr lang="en-US" dirty="0"/>
              <a:t> </a:t>
            </a:r>
            <a:r>
              <a:rPr lang="en-US" dirty="0" err="1"/>
              <a:t>magnat</a:t>
            </a:r>
            <a:r>
              <a:rPr lang="en-US" dirty="0"/>
              <a:t>.</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8" name="Slide Number Placeholder 7"/>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097466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1_1Statement_CRed">
    <p:bg>
      <p:bgPr>
        <a:solidFill>
          <a:schemeClr val="tx2"/>
        </a:solidFill>
        <a:effectLst/>
      </p:bgPr>
    </p:bg>
    <p:spTree>
      <p:nvGrpSpPr>
        <p:cNvPr id="1" name=""/>
        <p:cNvGrpSpPr/>
        <p:nvPr/>
      </p:nvGrpSpPr>
      <p:grpSpPr>
        <a:xfrm>
          <a:off x="0" y="0"/>
          <a:ext cx="0" cy="0"/>
          <a:chOff x="0" y="0"/>
          <a:chExt cx="0" cy="0"/>
        </a:xfrm>
      </p:grpSpPr>
      <p:sp>
        <p:nvSpPr>
          <p:cNvPr id="5" name="Text Placeholder 3"/>
          <p:cNvSpPr>
            <a:spLocks noGrp="1"/>
          </p:cNvSpPr>
          <p:nvPr>
            <p:ph type="body" sz="quarter" idx="13" hasCustomPrompt="1"/>
          </p:nvPr>
        </p:nvSpPr>
        <p:spPr>
          <a:xfrm>
            <a:off x="355600" y="3057143"/>
            <a:ext cx="11469600" cy="1895904"/>
          </a:xfrm>
        </p:spPr>
        <p:txBody>
          <a:bodyPr>
            <a:spAutoFit/>
          </a:bodyPr>
          <a:lstStyle>
            <a:lvl1pPr algn="ctr">
              <a:defRPr sz="2800" cap="none" baseline="0">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here 28pt, minimum 20pt and in sentence case. </a:t>
            </a:r>
            <a:br>
              <a:rPr lang="en-US" dirty="0"/>
            </a:br>
            <a:r>
              <a:rPr lang="en-US" dirty="0"/>
              <a:t>Pit as et </a:t>
            </a:r>
            <a:r>
              <a:rPr lang="en-US" dirty="0" err="1"/>
              <a:t>eum</a:t>
            </a:r>
            <a:r>
              <a:rPr lang="en-US" dirty="0"/>
              <a:t> </a:t>
            </a:r>
            <a:r>
              <a:rPr lang="en-US" dirty="0" err="1"/>
              <a:t>aliqui</a:t>
            </a:r>
            <a:r>
              <a:rPr lang="en-US" dirty="0"/>
              <a:t> </a:t>
            </a:r>
            <a:r>
              <a:rPr lang="en-US" dirty="0" err="1"/>
              <a:t>ius</a:t>
            </a:r>
            <a:r>
              <a:rPr lang="en-US" dirty="0"/>
              <a:t>, </a:t>
            </a:r>
            <a:r>
              <a:rPr lang="en-US" dirty="0" err="1"/>
              <a:t>ut</a:t>
            </a:r>
            <a:r>
              <a:rPr lang="en-US" dirty="0"/>
              <a:t> que mi, </a:t>
            </a:r>
            <a:r>
              <a:rPr lang="en-US" dirty="0" err="1"/>
              <a:t>consequatiae</a:t>
            </a:r>
            <a:r>
              <a:rPr lang="en-US" dirty="0"/>
              <a:t> </a:t>
            </a:r>
            <a:r>
              <a:rPr lang="en-US" dirty="0" err="1"/>
              <a:t>nim</a:t>
            </a:r>
            <a:r>
              <a:rPr lang="en-US" dirty="0"/>
              <a:t> </a:t>
            </a:r>
            <a:r>
              <a:rPr lang="en-US" dirty="0" err="1"/>
              <a:t>quis</a:t>
            </a:r>
            <a:r>
              <a:rPr lang="en-US" dirty="0"/>
              <a:t> </a:t>
            </a:r>
            <a:r>
              <a:rPr lang="en-US" dirty="0" err="1"/>
              <a:t>sitis</a:t>
            </a:r>
            <a:r>
              <a:rPr lang="en-US" dirty="0"/>
              <a:t> </a:t>
            </a:r>
            <a:r>
              <a:rPr lang="en-US" dirty="0" err="1"/>
              <a:t>apictur</a:t>
            </a:r>
            <a:r>
              <a:rPr lang="en-US" dirty="0"/>
              <a:t>, qui </a:t>
            </a:r>
            <a:r>
              <a:rPr lang="en-US" dirty="0" err="1"/>
              <a:t>dolupti</a:t>
            </a:r>
            <a:r>
              <a:rPr lang="en-US" dirty="0"/>
              <a:t> </a:t>
            </a:r>
            <a:r>
              <a:rPr lang="en-US" dirty="0" err="1"/>
              <a:t>asitatia</a:t>
            </a:r>
            <a:r>
              <a:rPr lang="en-US" dirty="0"/>
              <a:t> </a:t>
            </a:r>
            <a:r>
              <a:rPr lang="en-US" dirty="0" err="1"/>
              <a:t>quia</a:t>
            </a:r>
            <a:r>
              <a:rPr lang="en-US" dirty="0"/>
              <a:t> </a:t>
            </a:r>
            <a:r>
              <a:rPr lang="en-US" dirty="0" err="1"/>
              <a:t>volecusda</a:t>
            </a:r>
            <a:r>
              <a:rPr lang="en-US" dirty="0"/>
              <a:t> </a:t>
            </a:r>
            <a:r>
              <a:rPr lang="en-US" dirty="0" err="1"/>
              <a:t>consequi</a:t>
            </a:r>
            <a:r>
              <a:rPr lang="en-US" dirty="0"/>
              <a:t> cum </a:t>
            </a:r>
            <a:r>
              <a:rPr lang="en-US" dirty="0" err="1"/>
              <a:t>esedit</a:t>
            </a:r>
            <a:r>
              <a:rPr lang="en-US" dirty="0"/>
              <a:t> </a:t>
            </a:r>
            <a:r>
              <a:rPr lang="en-US" dirty="0" err="1"/>
              <a:t>volorrum</a:t>
            </a:r>
            <a:r>
              <a:rPr lang="en-US" dirty="0"/>
              <a:t> </a:t>
            </a:r>
            <a:br>
              <a:rPr lang="en-US" dirty="0"/>
            </a:br>
            <a:r>
              <a:rPr lang="en-US" dirty="0"/>
              <a:t>que ma </a:t>
            </a:r>
            <a:r>
              <a:rPr lang="en-US" dirty="0" err="1"/>
              <a:t>ius</a:t>
            </a:r>
            <a:r>
              <a:rPr lang="en-US" dirty="0"/>
              <a:t> </a:t>
            </a:r>
            <a:r>
              <a:rPr lang="en-US" dirty="0" err="1"/>
              <a:t>sam</a:t>
            </a:r>
            <a:r>
              <a:rPr lang="en-US" dirty="0"/>
              <a:t> </a:t>
            </a:r>
            <a:r>
              <a:rPr lang="en-US" dirty="0" err="1"/>
              <a:t>simollu</a:t>
            </a:r>
            <a:r>
              <a:rPr lang="en-US" dirty="0"/>
              <a:t> </a:t>
            </a:r>
            <a:r>
              <a:rPr lang="en-US" dirty="0" err="1"/>
              <a:t>ptaestia</a:t>
            </a:r>
            <a:r>
              <a:rPr lang="en-US" dirty="0"/>
              <a:t> </a:t>
            </a:r>
            <a:r>
              <a:rPr lang="en-US" dirty="0" err="1"/>
              <a:t>doluptias</a:t>
            </a:r>
            <a:r>
              <a:rPr lang="en-US" dirty="0"/>
              <a:t> </a:t>
            </a:r>
            <a:r>
              <a:rPr lang="en-US" dirty="0" err="1"/>
              <a:t>dios</a:t>
            </a:r>
            <a:r>
              <a:rPr lang="en-US" dirty="0"/>
              <a:t> </a:t>
            </a:r>
            <a:r>
              <a:rPr lang="en-US" dirty="0" err="1"/>
              <a:t>exerro</a:t>
            </a:r>
            <a:r>
              <a:rPr lang="en-US" dirty="0"/>
              <a:t> </a:t>
            </a:r>
            <a:r>
              <a:rPr lang="en-US" dirty="0" err="1"/>
              <a:t>magnat</a:t>
            </a:r>
            <a:r>
              <a:rPr lang="en-US" dirty="0"/>
              <a:t>.</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8" name="Slide Number Placeholder 7"/>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8616396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_2Statements_IBlue">
    <p:bg>
      <p:bgPr>
        <a:solidFill>
          <a:schemeClr val="accent4"/>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1"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8" name="Text Placeholder 4"/>
          <p:cNvSpPr>
            <a:spLocks noGrp="1"/>
          </p:cNvSpPr>
          <p:nvPr>
            <p:ph type="body" sz="quarter" idx="12" hasCustomPrompt="1"/>
          </p:nvPr>
        </p:nvSpPr>
        <p:spPr>
          <a:xfrm>
            <a:off x="1340201"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6">
                    <a:lumMod val="40000"/>
                    <a:lumOff val="60000"/>
                  </a:schemeClr>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
        <p:nvSpPr>
          <p:cNvPr id="13" name="Text Placeholder 4"/>
          <p:cNvSpPr>
            <a:spLocks noGrp="1"/>
          </p:cNvSpPr>
          <p:nvPr>
            <p:ph type="body" sz="quarter" idx="36" hasCustomPrompt="1"/>
          </p:nvPr>
        </p:nvSpPr>
        <p:spPr>
          <a:xfrm>
            <a:off x="7222380"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6">
                    <a:lumMod val="40000"/>
                    <a:lumOff val="60000"/>
                  </a:schemeClr>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Tree>
    <p:extLst>
      <p:ext uri="{BB962C8B-B14F-4D97-AF65-F5344CB8AC3E}">
        <p14:creationId xmlns:p14="http://schemas.microsoft.com/office/powerpoint/2010/main" val="3235576843"/>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_2Statements_White_APinkStat">
    <p:bg>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1"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3" name="Text Placeholder 4"/>
          <p:cNvSpPr>
            <a:spLocks noGrp="1"/>
          </p:cNvSpPr>
          <p:nvPr>
            <p:ph type="body" sz="quarter" idx="34"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8" name="Text Placeholder 4"/>
          <p:cNvSpPr>
            <a:spLocks noGrp="1"/>
          </p:cNvSpPr>
          <p:nvPr>
            <p:ph type="body" sz="quarter" idx="12" hasCustomPrompt="1"/>
          </p:nvPr>
        </p:nvSpPr>
        <p:spPr>
          <a:xfrm>
            <a:off x="1340201"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
        <p:nvSpPr>
          <p:cNvPr id="14" name="Text Placeholder 4"/>
          <p:cNvSpPr>
            <a:spLocks noGrp="1"/>
          </p:cNvSpPr>
          <p:nvPr>
            <p:ph type="body" sz="quarter" idx="36" hasCustomPrompt="1"/>
          </p:nvPr>
        </p:nvSpPr>
        <p:spPr>
          <a:xfrm>
            <a:off x="7222380"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Tree>
    <p:extLst>
      <p:ext uri="{BB962C8B-B14F-4D97-AF65-F5344CB8AC3E}">
        <p14:creationId xmlns:p14="http://schemas.microsoft.com/office/powerpoint/2010/main" val="1787354440"/>
      </p:ext>
    </p:extLst>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_2Statements_White_SBlueStat">
    <p:bg>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355602" y="554400"/>
            <a:ext cx="11470399" cy="543601"/>
          </a:xfrm>
        </p:spPr>
        <p:txBody>
          <a:bodyPr/>
          <a:lstStyle>
            <a:lvl1pPr algn="ctr">
              <a:defRPr>
                <a:solidFill>
                  <a:schemeClr val="tx1"/>
                </a:solidFill>
              </a:defRPr>
            </a:lvl1pPr>
          </a:lstStyle>
          <a:p>
            <a:r>
              <a:rPr lang="en-US" dirty="0"/>
              <a:t>INSERT MAIN TITLE AT 36PT MIN 30PT</a:t>
            </a:r>
            <a:endParaRPr lang="en-AU" dirty="0"/>
          </a:p>
        </p:txBody>
      </p:sp>
      <p:sp>
        <p:nvSpPr>
          <p:cNvPr id="11"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3" name="Text Placeholder 4"/>
          <p:cNvSpPr>
            <a:spLocks noGrp="1"/>
          </p:cNvSpPr>
          <p:nvPr>
            <p:ph type="body" sz="quarter" idx="34"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8" name="Text Placeholder 4"/>
          <p:cNvSpPr>
            <a:spLocks noGrp="1"/>
          </p:cNvSpPr>
          <p:nvPr>
            <p:ph type="body" sz="quarter" idx="12" hasCustomPrompt="1"/>
          </p:nvPr>
        </p:nvSpPr>
        <p:spPr>
          <a:xfrm>
            <a:off x="1340201"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5"/>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
        <p:nvSpPr>
          <p:cNvPr id="14" name="Text Placeholder 4"/>
          <p:cNvSpPr>
            <a:spLocks noGrp="1"/>
          </p:cNvSpPr>
          <p:nvPr>
            <p:ph type="body" sz="quarter" idx="36" hasCustomPrompt="1"/>
          </p:nvPr>
        </p:nvSpPr>
        <p:spPr>
          <a:xfrm>
            <a:off x="7222380"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5"/>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Tree>
    <p:extLst>
      <p:ext uri="{BB962C8B-B14F-4D97-AF65-F5344CB8AC3E}">
        <p14:creationId xmlns:p14="http://schemas.microsoft.com/office/powerpoint/2010/main" val="3459477603"/>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_2Statements_SBlue">
    <p:bg>
      <p:bgPr>
        <a:solidFill>
          <a:schemeClr val="accent5"/>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1"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8" name="Text Placeholder 4"/>
          <p:cNvSpPr>
            <a:spLocks noGrp="1"/>
          </p:cNvSpPr>
          <p:nvPr>
            <p:ph type="body" sz="quarter" idx="12" hasCustomPrompt="1"/>
          </p:nvPr>
        </p:nvSpPr>
        <p:spPr>
          <a:xfrm>
            <a:off x="1340201"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5">
                    <a:lumMod val="20000"/>
                    <a:lumOff val="80000"/>
                  </a:schemeClr>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
        <p:nvSpPr>
          <p:cNvPr id="12" name="Text Placeholder 4"/>
          <p:cNvSpPr>
            <a:spLocks noGrp="1"/>
          </p:cNvSpPr>
          <p:nvPr>
            <p:ph type="body" sz="quarter" idx="36" hasCustomPrompt="1"/>
          </p:nvPr>
        </p:nvSpPr>
        <p:spPr>
          <a:xfrm>
            <a:off x="7222380"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5">
                    <a:lumMod val="20000"/>
                    <a:lumOff val="80000"/>
                  </a:schemeClr>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Tree>
    <p:extLst>
      <p:ext uri="{BB962C8B-B14F-4D97-AF65-F5344CB8AC3E}">
        <p14:creationId xmlns:p14="http://schemas.microsoft.com/office/powerpoint/2010/main" val="2880263162"/>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2Statements_APink">
    <p:bg>
      <p:bgPr>
        <a:solidFill>
          <a:schemeClr val="accent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1"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8" name="Text Placeholder 4"/>
          <p:cNvSpPr>
            <a:spLocks noGrp="1"/>
          </p:cNvSpPr>
          <p:nvPr>
            <p:ph type="body" sz="quarter" idx="12" hasCustomPrompt="1"/>
          </p:nvPr>
        </p:nvSpPr>
        <p:spPr>
          <a:xfrm>
            <a:off x="1340201"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1">
                    <a:lumMod val="20000"/>
                    <a:lumOff val="80000"/>
                  </a:schemeClr>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
        <p:nvSpPr>
          <p:cNvPr id="12" name="Text Placeholder 4"/>
          <p:cNvSpPr>
            <a:spLocks noGrp="1"/>
          </p:cNvSpPr>
          <p:nvPr>
            <p:ph type="body" sz="quarter" idx="36" hasCustomPrompt="1"/>
          </p:nvPr>
        </p:nvSpPr>
        <p:spPr>
          <a:xfrm>
            <a:off x="7222380"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1">
                    <a:lumMod val="20000"/>
                    <a:lumOff val="80000"/>
                  </a:schemeClr>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Tree>
    <p:extLst>
      <p:ext uri="{BB962C8B-B14F-4D97-AF65-F5344CB8AC3E}">
        <p14:creationId xmlns:p14="http://schemas.microsoft.com/office/powerpoint/2010/main" val="2562453000"/>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2_2Statements_CRed">
    <p:bg>
      <p:bgPr>
        <a:solidFill>
          <a:schemeClr val="tx2"/>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0"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1" name="Text Placeholder 4"/>
          <p:cNvSpPr>
            <a:spLocks noGrp="1"/>
          </p:cNvSpPr>
          <p:nvPr>
            <p:ph type="body" sz="quarter" idx="34"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8" name="Text Placeholder 4"/>
          <p:cNvSpPr>
            <a:spLocks noGrp="1"/>
          </p:cNvSpPr>
          <p:nvPr>
            <p:ph type="body" sz="quarter" idx="12" hasCustomPrompt="1"/>
          </p:nvPr>
        </p:nvSpPr>
        <p:spPr>
          <a:xfrm>
            <a:off x="1340201"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1">
                    <a:lumMod val="40000"/>
                    <a:lumOff val="60000"/>
                  </a:schemeClr>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
        <p:nvSpPr>
          <p:cNvPr id="12" name="Text Placeholder 4"/>
          <p:cNvSpPr>
            <a:spLocks noGrp="1"/>
          </p:cNvSpPr>
          <p:nvPr>
            <p:ph type="body" sz="quarter" idx="36" hasCustomPrompt="1"/>
          </p:nvPr>
        </p:nvSpPr>
        <p:spPr>
          <a:xfrm>
            <a:off x="7222380" y="2664740"/>
            <a:ext cx="3618000" cy="2167200"/>
          </a:xfrm>
        </p:spPr>
        <p:txBody>
          <a:bodyPr/>
          <a:lstStyle>
            <a:lvl1pPr marL="0" indent="0" algn="ctr" rtl="0" eaLnBrk="1" fontAlgn="base" hangingPunct="1">
              <a:lnSpc>
                <a:spcPct val="110000"/>
              </a:lnSpc>
              <a:spcBef>
                <a:spcPts val="1200"/>
              </a:spcBef>
              <a:spcAft>
                <a:spcPct val="0"/>
              </a:spcAft>
              <a:buFont typeface="Arial" pitchFamily="34" charset="0"/>
              <a:buNone/>
              <a:defRPr lang="en-US" sz="3200" kern="1200" cap="none" baseline="0" dirty="0">
                <a:solidFill>
                  <a:schemeClr val="accent1">
                    <a:lumMod val="40000"/>
                    <a:lumOff val="60000"/>
                  </a:schemeClr>
                </a:solidFill>
                <a:latin typeface="Arial" panose="020B0604020202020204" pitchFamily="34" charset="0"/>
                <a:ea typeface="Roboto" panose="02000000000000000000" pitchFamily="2" charset="0"/>
                <a:cs typeface="Arial" panose="020B0604020202020204" pitchFamily="34" charset="0"/>
              </a:defRPr>
            </a:lvl1pPr>
          </a:lstStyle>
          <a:p>
            <a:r>
              <a:rPr lang="en-US" sz="3200" dirty="0"/>
              <a:t>Insert statement text max 4 lines at 32pt minimum 30pt. As </a:t>
            </a:r>
            <a:r>
              <a:rPr lang="en-US" sz="3200" dirty="0" err="1"/>
              <a:t>dolestot</a:t>
            </a:r>
            <a:r>
              <a:rPr lang="en-US" sz="3200" dirty="0"/>
              <a:t> </a:t>
            </a:r>
            <a:r>
              <a:rPr lang="en-US" sz="3200" dirty="0" err="1"/>
              <a:t>raerum</a:t>
            </a:r>
            <a:r>
              <a:rPr lang="en-US" sz="3200" dirty="0"/>
              <a:t>.</a:t>
            </a:r>
          </a:p>
        </p:txBody>
      </p:sp>
    </p:spTree>
    <p:extLst>
      <p:ext uri="{BB962C8B-B14F-4D97-AF65-F5344CB8AC3E}">
        <p14:creationId xmlns:p14="http://schemas.microsoft.com/office/powerpoint/2010/main" val="2425756320"/>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3_Keypoint_IBlue">
    <p:bg>
      <p:bgPr>
        <a:solidFill>
          <a:schemeClr val="accent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2332419"/>
            <a:ext cx="11469600" cy="1096582"/>
          </a:xfrm>
        </p:spPr>
        <p:txBody>
          <a:bodyPr anchor="b">
            <a:spAutoFit/>
          </a:bodyPr>
          <a:lstStyle>
            <a:lvl1pPr algn="ctr">
              <a:lnSpc>
                <a:spcPct val="80000"/>
              </a:lnSpc>
              <a:spcBef>
                <a:spcPts val="0"/>
              </a:spcBef>
              <a:defRPr sz="44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MAIN TITLE at </a:t>
            </a:r>
            <a:br>
              <a:rPr lang="en-US" dirty="0"/>
            </a:br>
            <a:r>
              <a:rPr lang="en-US" dirty="0"/>
              <a:t>44pt min 36pt MAX 3 LINES</a:t>
            </a:r>
          </a:p>
        </p:txBody>
      </p:sp>
      <p:sp>
        <p:nvSpPr>
          <p:cNvPr id="5" name="Text Placeholder 3"/>
          <p:cNvSpPr>
            <a:spLocks noGrp="1"/>
          </p:cNvSpPr>
          <p:nvPr>
            <p:ph type="body" sz="quarter" idx="13" hasCustomPrompt="1"/>
          </p:nvPr>
        </p:nvSpPr>
        <p:spPr>
          <a:xfrm>
            <a:off x="355600" y="3497582"/>
            <a:ext cx="11469600" cy="1421928"/>
          </a:xfrm>
        </p:spPr>
        <p:txBody>
          <a:bodyPr>
            <a:spAutoFit/>
          </a:bodyPr>
          <a:lstStyle>
            <a:lvl1pPr algn="ctr">
              <a:defRPr sz="2800" cap="none" baseline="0">
                <a:solidFill>
                  <a:schemeClr val="accent6">
                    <a:lumMod val="40000"/>
                    <a:lumOff val="60000"/>
                  </a:schemeClr>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maximum 3 lines to support </a:t>
            </a:r>
            <a:br>
              <a:rPr lang="en-US" dirty="0"/>
            </a:br>
            <a:r>
              <a:rPr lang="en-US" dirty="0"/>
              <a:t>main title. Text here should be 28pt, </a:t>
            </a:r>
            <a:br>
              <a:rPr lang="en-US" dirty="0"/>
            </a:br>
            <a:r>
              <a:rPr lang="en-US" dirty="0"/>
              <a:t>minimum 20pt and sentence case.</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8" name="Slide Number Placeholder 7"/>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7342055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3_Keypoint_White_APinkSub">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2332419"/>
            <a:ext cx="11469600" cy="1096582"/>
          </a:xfrm>
        </p:spPr>
        <p:txBody>
          <a:bodyPr anchor="b">
            <a:spAutoFit/>
          </a:bodyPr>
          <a:lstStyle>
            <a:lvl1pPr algn="ctr">
              <a:lnSpc>
                <a:spcPct val="80000"/>
              </a:lnSpc>
              <a:spcBef>
                <a:spcPts val="0"/>
              </a:spcBef>
              <a:defRPr sz="4400" b="1" cap="all" baseline="0">
                <a:solidFill>
                  <a:schemeClr val="tx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MAIN TITLE at </a:t>
            </a:r>
            <a:br>
              <a:rPr lang="en-US" dirty="0"/>
            </a:br>
            <a:r>
              <a:rPr lang="en-US" dirty="0"/>
              <a:t>44pt min 36pt MAX 3 LINES</a:t>
            </a:r>
          </a:p>
        </p:txBody>
      </p:sp>
      <p:sp>
        <p:nvSpPr>
          <p:cNvPr id="5" name="Text Placeholder 3"/>
          <p:cNvSpPr>
            <a:spLocks noGrp="1"/>
          </p:cNvSpPr>
          <p:nvPr>
            <p:ph type="body" sz="quarter" idx="13" hasCustomPrompt="1"/>
          </p:nvPr>
        </p:nvSpPr>
        <p:spPr>
          <a:xfrm>
            <a:off x="355600" y="3497582"/>
            <a:ext cx="11469600" cy="1421928"/>
          </a:xfrm>
        </p:spPr>
        <p:txBody>
          <a:bodyPr>
            <a:spAutoFit/>
          </a:bodyPr>
          <a:lstStyle>
            <a:lvl1pPr algn="ctr">
              <a:defRPr sz="2800" cap="none" baseline="0">
                <a:solidFill>
                  <a:schemeClr val="accent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maximum 3 lines to support </a:t>
            </a:r>
            <a:br>
              <a:rPr lang="en-US" dirty="0"/>
            </a:br>
            <a:r>
              <a:rPr lang="en-US" dirty="0"/>
              <a:t>main title. Text here should be 28pt, </a:t>
            </a:r>
            <a:br>
              <a:rPr lang="en-US" dirty="0"/>
            </a:br>
            <a:r>
              <a:rPr lang="en-US" dirty="0"/>
              <a:t>minimum 20pt and sentence case.</a:t>
            </a:r>
          </a:p>
        </p:txBody>
      </p:sp>
      <p:sp>
        <p:nvSpPr>
          <p:cNvPr id="7"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0"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8"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0580217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3_Keypoint_White_SBlueSub">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2332419"/>
            <a:ext cx="11469600" cy="1096582"/>
          </a:xfrm>
        </p:spPr>
        <p:txBody>
          <a:bodyPr anchor="b">
            <a:spAutoFit/>
          </a:bodyPr>
          <a:lstStyle>
            <a:lvl1pPr algn="ctr">
              <a:lnSpc>
                <a:spcPct val="80000"/>
              </a:lnSpc>
              <a:spcBef>
                <a:spcPts val="0"/>
              </a:spcBef>
              <a:defRPr sz="4400" b="1" cap="all" baseline="0">
                <a:solidFill>
                  <a:schemeClr val="tx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MAIN TITLE at </a:t>
            </a:r>
            <a:br>
              <a:rPr lang="en-US" dirty="0"/>
            </a:br>
            <a:r>
              <a:rPr lang="en-US" dirty="0"/>
              <a:t>44pt min 36pt MAX 3 LINES</a:t>
            </a:r>
          </a:p>
        </p:txBody>
      </p:sp>
      <p:sp>
        <p:nvSpPr>
          <p:cNvPr id="5" name="Text Placeholder 3"/>
          <p:cNvSpPr>
            <a:spLocks noGrp="1"/>
          </p:cNvSpPr>
          <p:nvPr>
            <p:ph type="body" sz="quarter" idx="13" hasCustomPrompt="1"/>
          </p:nvPr>
        </p:nvSpPr>
        <p:spPr>
          <a:xfrm>
            <a:off x="355600" y="3497582"/>
            <a:ext cx="11469600" cy="1421928"/>
          </a:xfrm>
        </p:spPr>
        <p:txBody>
          <a:bodyPr>
            <a:spAutoFit/>
          </a:bodyPr>
          <a:lstStyle>
            <a:lvl1pPr algn="ctr">
              <a:defRPr sz="2800" cap="none" baseline="0">
                <a:solidFill>
                  <a:schemeClr val="accent5"/>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maximum 3 lines to support </a:t>
            </a:r>
            <a:br>
              <a:rPr lang="en-US" dirty="0"/>
            </a:br>
            <a:r>
              <a:rPr lang="en-US" dirty="0"/>
              <a:t>main title. Text here should be 28pt, </a:t>
            </a:r>
            <a:br>
              <a:rPr lang="en-US" dirty="0"/>
            </a:br>
            <a:r>
              <a:rPr lang="en-US" dirty="0"/>
              <a:t>minimum 20pt and sentence case.</a:t>
            </a:r>
          </a:p>
        </p:txBody>
      </p:sp>
      <p:sp>
        <p:nvSpPr>
          <p:cNvPr id="7"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0"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8"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1924464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3_Keypoint_SBlue">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2332419"/>
            <a:ext cx="11469600" cy="1096582"/>
          </a:xfrm>
        </p:spPr>
        <p:txBody>
          <a:bodyPr anchor="b">
            <a:spAutoFit/>
          </a:bodyPr>
          <a:lstStyle>
            <a:lvl1pPr algn="ctr">
              <a:lnSpc>
                <a:spcPct val="80000"/>
              </a:lnSpc>
              <a:spcBef>
                <a:spcPts val="0"/>
              </a:spcBef>
              <a:defRPr sz="44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MAIN TITLE at </a:t>
            </a:r>
            <a:br>
              <a:rPr lang="en-US" dirty="0"/>
            </a:br>
            <a:r>
              <a:rPr lang="en-US" dirty="0"/>
              <a:t>44pt min 36pt MAX 3 LINES</a:t>
            </a:r>
          </a:p>
        </p:txBody>
      </p:sp>
      <p:sp>
        <p:nvSpPr>
          <p:cNvPr id="5" name="Text Placeholder 3"/>
          <p:cNvSpPr>
            <a:spLocks noGrp="1"/>
          </p:cNvSpPr>
          <p:nvPr>
            <p:ph type="body" sz="quarter" idx="13" hasCustomPrompt="1"/>
          </p:nvPr>
        </p:nvSpPr>
        <p:spPr>
          <a:xfrm>
            <a:off x="355600" y="3497582"/>
            <a:ext cx="11469600" cy="1421928"/>
          </a:xfrm>
        </p:spPr>
        <p:txBody>
          <a:bodyPr>
            <a:spAutoFit/>
          </a:bodyPr>
          <a:lstStyle>
            <a:lvl1pPr algn="ctr">
              <a:defRPr sz="2800" cap="none" baseline="0">
                <a:solidFill>
                  <a:schemeClr val="accent5">
                    <a:lumMod val="20000"/>
                    <a:lumOff val="80000"/>
                  </a:schemeClr>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maximum 3 lines to support </a:t>
            </a:r>
            <a:br>
              <a:rPr lang="en-US" dirty="0"/>
            </a:br>
            <a:r>
              <a:rPr lang="en-US" dirty="0"/>
              <a:t>main title. Text here should be 28pt, </a:t>
            </a:r>
            <a:br>
              <a:rPr lang="en-US" dirty="0"/>
            </a:br>
            <a:r>
              <a:rPr lang="en-US" dirty="0"/>
              <a:t>minimum 20pt and sentence case.</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8" name="Slide Number Placeholder 7"/>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5712668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3_Keypoint_APink">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2332419"/>
            <a:ext cx="11469600" cy="1096582"/>
          </a:xfrm>
        </p:spPr>
        <p:txBody>
          <a:bodyPr anchor="b">
            <a:spAutoFit/>
          </a:bodyPr>
          <a:lstStyle>
            <a:lvl1pPr algn="ctr">
              <a:lnSpc>
                <a:spcPct val="80000"/>
              </a:lnSpc>
              <a:spcBef>
                <a:spcPts val="0"/>
              </a:spcBef>
              <a:defRPr sz="44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MAIN TITLE at </a:t>
            </a:r>
            <a:br>
              <a:rPr lang="en-US" dirty="0"/>
            </a:br>
            <a:r>
              <a:rPr lang="en-US" dirty="0"/>
              <a:t>44pt min 36pt MAX 3 LINES</a:t>
            </a:r>
          </a:p>
        </p:txBody>
      </p:sp>
      <p:sp>
        <p:nvSpPr>
          <p:cNvPr id="5" name="Text Placeholder 3"/>
          <p:cNvSpPr>
            <a:spLocks noGrp="1"/>
          </p:cNvSpPr>
          <p:nvPr>
            <p:ph type="body" sz="quarter" idx="13" hasCustomPrompt="1"/>
          </p:nvPr>
        </p:nvSpPr>
        <p:spPr>
          <a:xfrm>
            <a:off x="355600" y="3497582"/>
            <a:ext cx="11469600" cy="1421928"/>
          </a:xfrm>
        </p:spPr>
        <p:txBody>
          <a:bodyPr>
            <a:spAutoFit/>
          </a:bodyPr>
          <a:lstStyle>
            <a:lvl1pPr algn="ctr">
              <a:defRPr sz="2800" cap="none" baseline="0">
                <a:solidFill>
                  <a:schemeClr val="accent1">
                    <a:lumMod val="20000"/>
                    <a:lumOff val="80000"/>
                  </a:schemeClr>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maximum 3 lines to support </a:t>
            </a:r>
            <a:br>
              <a:rPr lang="en-US" dirty="0"/>
            </a:br>
            <a:r>
              <a:rPr lang="en-US" dirty="0"/>
              <a:t>main title. Text here should be 28pt, </a:t>
            </a:r>
            <a:br>
              <a:rPr lang="en-US" dirty="0"/>
            </a:br>
            <a:r>
              <a:rPr lang="en-US" dirty="0"/>
              <a:t>minimum 20pt and sentence case.</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8" name="Slide Number Placeholder 7"/>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7030209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3_Keypoint_CRed">
    <p:bg>
      <p:bgPr>
        <a:solidFill>
          <a:schemeClr val="tx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2332419"/>
            <a:ext cx="11469600" cy="1096582"/>
          </a:xfrm>
        </p:spPr>
        <p:txBody>
          <a:bodyPr anchor="b">
            <a:spAutoFit/>
          </a:bodyPr>
          <a:lstStyle>
            <a:lvl1pPr algn="ctr">
              <a:lnSpc>
                <a:spcPct val="80000"/>
              </a:lnSpc>
              <a:spcBef>
                <a:spcPts val="0"/>
              </a:spcBef>
              <a:defRPr sz="44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MAIN TITLE at </a:t>
            </a:r>
            <a:br>
              <a:rPr lang="en-US" dirty="0"/>
            </a:br>
            <a:r>
              <a:rPr lang="en-US" dirty="0"/>
              <a:t>44pt min 36pt MAX 3 LINES</a:t>
            </a:r>
          </a:p>
        </p:txBody>
      </p:sp>
      <p:sp>
        <p:nvSpPr>
          <p:cNvPr id="5" name="Text Placeholder 3"/>
          <p:cNvSpPr>
            <a:spLocks noGrp="1"/>
          </p:cNvSpPr>
          <p:nvPr>
            <p:ph type="body" sz="quarter" idx="13" hasCustomPrompt="1"/>
          </p:nvPr>
        </p:nvSpPr>
        <p:spPr>
          <a:xfrm>
            <a:off x="355600" y="3497582"/>
            <a:ext cx="11469600" cy="1421928"/>
          </a:xfrm>
        </p:spPr>
        <p:txBody>
          <a:bodyPr>
            <a:spAutoFit/>
          </a:bodyPr>
          <a:lstStyle>
            <a:lvl1pPr algn="ctr">
              <a:defRPr sz="2800" cap="none" baseline="0">
                <a:solidFill>
                  <a:schemeClr val="accent1">
                    <a:lumMod val="40000"/>
                    <a:lumOff val="60000"/>
                  </a:schemeClr>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r>
              <a:rPr lang="en-US" dirty="0"/>
              <a:t>Insert sub-title maximum 3 lines to support </a:t>
            </a:r>
            <a:br>
              <a:rPr lang="en-US" dirty="0"/>
            </a:br>
            <a:r>
              <a:rPr lang="en-US" dirty="0"/>
              <a:t>main title. Text here should be 28pt, </a:t>
            </a:r>
            <a:br>
              <a:rPr lang="en-US" dirty="0"/>
            </a:br>
            <a:r>
              <a:rPr lang="en-US" dirty="0"/>
              <a:t>minimum 20pt and sentence case.</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8" name="Slide Number Placeholder 7"/>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25650602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4_Divider_LargeFont_White">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2682126"/>
            <a:ext cx="11469600" cy="1495346"/>
          </a:xfrm>
        </p:spPr>
        <p:txBody>
          <a:bodyPr anchor="ctr">
            <a:spAutoFit/>
          </a:bodyPr>
          <a:lstStyle>
            <a:lvl1pPr algn="ctr">
              <a:lnSpc>
                <a:spcPct val="80000"/>
              </a:lnSpc>
              <a:spcBef>
                <a:spcPts val="0"/>
              </a:spcBef>
              <a:defRPr sz="6000" b="1" cap="all" baseline="0">
                <a:solidFill>
                  <a:schemeClr val="tx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TITLE AT 60PT MIN 36PT MAX 3LINES</a:t>
            </a:r>
          </a:p>
        </p:txBody>
      </p:sp>
      <p:sp>
        <p:nvSpPr>
          <p:cNvPr id="9"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0"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5"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33991441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4_Divider_LargeFont_SYellow">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2682125"/>
            <a:ext cx="11469600" cy="1495346"/>
          </a:xfrm>
        </p:spPr>
        <p:txBody>
          <a:bodyPr anchor="ctr">
            <a:spAutoFit/>
          </a:bodyPr>
          <a:lstStyle>
            <a:lvl1pPr algn="ctr">
              <a:lnSpc>
                <a:spcPct val="80000"/>
              </a:lnSpc>
              <a:spcBef>
                <a:spcPts val="0"/>
              </a:spcBef>
              <a:defRPr sz="60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TITLE AT 60PT MIN 36PT MAX 3LINES</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5"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5572997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4_Divider_LargeFont_SBlue">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2682126"/>
            <a:ext cx="11469600" cy="1495346"/>
          </a:xfrm>
        </p:spPr>
        <p:txBody>
          <a:bodyPr anchor="ctr">
            <a:spAutoFit/>
          </a:bodyPr>
          <a:lstStyle>
            <a:lvl1pPr algn="ctr">
              <a:lnSpc>
                <a:spcPct val="80000"/>
              </a:lnSpc>
              <a:spcBef>
                <a:spcPts val="0"/>
              </a:spcBef>
              <a:defRPr sz="60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TITLE AT 60PT MIN 36PT MAX 3LINES</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5"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2736322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Divider_LargeFont_APink">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2682126"/>
            <a:ext cx="11469600" cy="1495346"/>
          </a:xfrm>
        </p:spPr>
        <p:txBody>
          <a:bodyPr anchor="ctr">
            <a:spAutoFit/>
          </a:bodyPr>
          <a:lstStyle>
            <a:lvl1pPr algn="ctr">
              <a:lnSpc>
                <a:spcPct val="80000"/>
              </a:lnSpc>
              <a:spcBef>
                <a:spcPts val="0"/>
              </a:spcBef>
              <a:defRPr sz="60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TITLE AT 60PT MIN 36PT MAX 3LINES</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5"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64086524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4c_Divider_White">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618171"/>
            <a:ext cx="7542000" cy="1638269"/>
          </a:xfrm>
        </p:spPr>
        <p:txBody>
          <a:bodyPr wrap="square" anchor="t">
            <a:spAutoFit/>
          </a:bodyPr>
          <a:lstStyle>
            <a:lvl1pPr algn="l">
              <a:lnSpc>
                <a:spcPct val="80000"/>
              </a:lnSpc>
              <a:spcBef>
                <a:spcPts val="0"/>
              </a:spcBef>
              <a:defRPr sz="4400" b="1" cap="all" baseline="0">
                <a:solidFill>
                  <a:schemeClr val="tx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TEXT at 44pt minimum 36pt AS DOLESTOTATE</a:t>
            </a:r>
          </a:p>
        </p:txBody>
      </p:sp>
      <p:sp>
        <p:nvSpPr>
          <p:cNvPr id="9"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0"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5"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41219952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4c_Divider_SYellow">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618171"/>
            <a:ext cx="7542000" cy="1638269"/>
          </a:xfrm>
        </p:spPr>
        <p:txBody>
          <a:bodyPr wrap="square" anchor="t">
            <a:spAutoFit/>
          </a:bodyPr>
          <a:lstStyle>
            <a:lvl1pPr algn="l">
              <a:lnSpc>
                <a:spcPct val="80000"/>
              </a:lnSpc>
              <a:spcBef>
                <a:spcPts val="0"/>
              </a:spcBef>
              <a:defRPr sz="44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TEXT at 44pt minimum 36pt AS DOLESTOTATE</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5"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1989669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4c_Divider_SBlue">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618171"/>
            <a:ext cx="7542000" cy="1638269"/>
          </a:xfrm>
        </p:spPr>
        <p:txBody>
          <a:bodyPr wrap="square" anchor="t">
            <a:spAutoFit/>
          </a:bodyPr>
          <a:lstStyle>
            <a:lvl1pPr algn="l">
              <a:lnSpc>
                <a:spcPct val="80000"/>
              </a:lnSpc>
              <a:spcBef>
                <a:spcPts val="0"/>
              </a:spcBef>
              <a:defRPr sz="44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TEXT at 44pt minimum 36pt AS DOLESTOTATE</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5"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83577881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4c_Divider_APink">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355600" y="618171"/>
            <a:ext cx="7542000" cy="1638269"/>
          </a:xfrm>
        </p:spPr>
        <p:txBody>
          <a:bodyPr wrap="square" anchor="t">
            <a:spAutoFit/>
          </a:bodyPr>
          <a:lstStyle>
            <a:lvl1pPr algn="l">
              <a:lnSpc>
                <a:spcPct val="80000"/>
              </a:lnSpc>
              <a:spcBef>
                <a:spcPts val="0"/>
              </a:spcBef>
              <a:defRPr sz="44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TEXT at 44pt minimum 36pt AS DOLESTOTATE</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5"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53633215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5_iPhone_IBlue">
    <p:bg>
      <p:bgPr>
        <a:solidFill>
          <a:schemeClr val="accent4"/>
        </a:solidFill>
        <a:effectLst/>
      </p:bgPr>
    </p:bg>
    <p:spTree>
      <p:nvGrpSpPr>
        <p:cNvPr id="1" name=""/>
        <p:cNvGrpSpPr/>
        <p:nvPr/>
      </p:nvGrpSpPr>
      <p:grpSpPr>
        <a:xfrm>
          <a:off x="0" y="0"/>
          <a:ext cx="0" cy="0"/>
          <a:chOff x="0" y="0"/>
          <a:chExt cx="0" cy="0"/>
        </a:xfrm>
      </p:grpSpPr>
      <p:sp>
        <p:nvSpPr>
          <p:cNvPr id="10" name="Picture Placeholder 2"/>
          <p:cNvSpPr>
            <a:spLocks noGrp="1"/>
          </p:cNvSpPr>
          <p:nvPr>
            <p:ph type="pic" sz="quarter" idx="33" hasCustomPrompt="1"/>
          </p:nvPr>
        </p:nvSpPr>
        <p:spPr>
          <a:xfrm>
            <a:off x="6926700" y="1344068"/>
            <a:ext cx="2268000" cy="401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accent4"/>
                </a:solidFill>
              </a:defRPr>
            </a:lvl1pPr>
          </a:lstStyle>
          <a:p>
            <a:r>
              <a:rPr lang="en-AU" dirty="0"/>
              <a:t>INSERT 11.15 x 6.3CM</a:t>
            </a:r>
            <a:br>
              <a:rPr lang="en-AU" dirty="0"/>
            </a:br>
            <a:r>
              <a:rPr lang="en-AU" dirty="0"/>
              <a:t>OR 4.39” X 2.48” </a:t>
            </a:r>
            <a:br>
              <a:rPr lang="en-AU" dirty="0"/>
            </a:br>
            <a:r>
              <a:rPr lang="en-AU" dirty="0"/>
              <a:t>SCREENSHOT HERE</a:t>
            </a:r>
          </a:p>
        </p:txBody>
      </p:sp>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ext Placeholder 5"/>
          <p:cNvSpPr>
            <a:spLocks noGrp="1"/>
          </p:cNvSpPr>
          <p:nvPr>
            <p:ph type="body" sz="quarter" idx="34" hasCustomPrompt="1"/>
          </p:nvPr>
        </p:nvSpPr>
        <p:spPr>
          <a:xfrm>
            <a:off x="355600" y="1287463"/>
            <a:ext cx="5587200" cy="2076722"/>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pic>
        <p:nvPicPr>
          <p:cNvPr id="11" name="Picture 2" descr="\\Dloaudata01\dlohq\StudioJobs\Clients\Presentations\Accenture\Ellen C Marks - 15-4605 - Accenture Interactive template design Ph 1\Working Files\Final Images\Versions\Other Images\iPhone6s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6237288" y="1"/>
            <a:ext cx="3633787" cy="6248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667462217"/>
      </p:ext>
    </p:extLst>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iPhone_White_APinkStat">
    <p:bg>
      <p:bgPr>
        <a:solidFill>
          <a:schemeClr val="bg1"/>
        </a:solidFill>
        <a:effectLst/>
      </p:bgPr>
    </p:bg>
    <p:spTree>
      <p:nvGrpSpPr>
        <p:cNvPr id="1" name=""/>
        <p:cNvGrpSpPr/>
        <p:nvPr/>
      </p:nvGrpSpPr>
      <p:grpSpPr>
        <a:xfrm>
          <a:off x="0" y="0"/>
          <a:ext cx="0" cy="0"/>
          <a:chOff x="0" y="0"/>
          <a:chExt cx="0" cy="0"/>
        </a:xfrm>
      </p:grpSpPr>
      <p:sp>
        <p:nvSpPr>
          <p:cNvPr id="9" name="Text Placeholder 5"/>
          <p:cNvSpPr>
            <a:spLocks noGrp="1"/>
          </p:cNvSpPr>
          <p:nvPr>
            <p:ph type="body" sz="quarter" idx="34" hasCustomPrompt="1"/>
          </p:nvPr>
        </p:nvSpPr>
        <p:spPr>
          <a:xfrm>
            <a:off x="355600" y="1287463"/>
            <a:ext cx="5587200" cy="2076722"/>
          </a:xfrm>
        </p:spPr>
        <p:txBody>
          <a:bodyPr wrap="square" anchor="t">
            <a:spAutoFit/>
          </a:bodyPr>
          <a:lstStyle>
            <a:lvl1pPr algn="l">
              <a:lnSpc>
                <a:spcPct val="80000"/>
              </a:lnSpc>
              <a:spcBef>
                <a:spcPts val="0"/>
              </a:spcBef>
              <a:defRPr sz="2800" b="1" cap="all" baseline="0">
                <a:solidFill>
                  <a:schemeClr val="accent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11"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4" name="Picture Placeholder 2"/>
          <p:cNvSpPr>
            <a:spLocks noGrp="1"/>
          </p:cNvSpPr>
          <p:nvPr>
            <p:ph type="pic" sz="quarter" idx="33" hasCustomPrompt="1"/>
          </p:nvPr>
        </p:nvSpPr>
        <p:spPr>
          <a:xfrm>
            <a:off x="6926700" y="1344068"/>
            <a:ext cx="2268000" cy="401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tx1"/>
                </a:solidFill>
              </a:defRPr>
            </a:lvl1pPr>
          </a:lstStyle>
          <a:p>
            <a:r>
              <a:rPr lang="en-AU" dirty="0"/>
              <a:t>INSERT 11.15 x 6.3CM</a:t>
            </a:r>
            <a:br>
              <a:rPr lang="en-AU" dirty="0"/>
            </a:br>
            <a:r>
              <a:rPr lang="en-AU" dirty="0"/>
              <a:t>OR 4.39” X 2.48” </a:t>
            </a:r>
            <a:br>
              <a:rPr lang="en-AU" dirty="0"/>
            </a:br>
            <a:r>
              <a:rPr lang="en-AU" dirty="0"/>
              <a:t>SCREENSHOT HERE</a:t>
            </a:r>
          </a:p>
        </p:txBody>
      </p:sp>
      <p:pic>
        <p:nvPicPr>
          <p:cNvPr id="8" name="Picture 2" descr="\\Dloaudata01\dlohq\StudioJobs\Clients\Presentations\Accenture\Ellen C Marks - 15-4605 - Accenture Interactive template design Ph 1\Working Files\Final Images\Versions\Other Images\iPhone6s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6237288" y="1"/>
            <a:ext cx="3633787" cy="62484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35"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877990562"/>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5_iPhone_White_SBlueStat">
    <p:bg>
      <p:bgPr>
        <a:solidFill>
          <a:schemeClr val="bg1"/>
        </a:solidFill>
        <a:effectLst/>
      </p:bgPr>
    </p:bg>
    <p:spTree>
      <p:nvGrpSpPr>
        <p:cNvPr id="1" name=""/>
        <p:cNvGrpSpPr/>
        <p:nvPr/>
      </p:nvGrpSpPr>
      <p:grpSpPr>
        <a:xfrm>
          <a:off x="0" y="0"/>
          <a:ext cx="0" cy="0"/>
          <a:chOff x="0" y="0"/>
          <a:chExt cx="0" cy="0"/>
        </a:xfrm>
      </p:grpSpPr>
      <p:sp>
        <p:nvSpPr>
          <p:cNvPr id="9" name="Text Placeholder 5"/>
          <p:cNvSpPr>
            <a:spLocks noGrp="1"/>
          </p:cNvSpPr>
          <p:nvPr>
            <p:ph type="body" sz="quarter" idx="34" hasCustomPrompt="1"/>
          </p:nvPr>
        </p:nvSpPr>
        <p:spPr>
          <a:xfrm>
            <a:off x="355600" y="1287463"/>
            <a:ext cx="5587200" cy="2076722"/>
          </a:xfrm>
        </p:spPr>
        <p:txBody>
          <a:bodyPr wrap="square" anchor="t">
            <a:spAutoFit/>
          </a:bodyPr>
          <a:lstStyle>
            <a:lvl1pPr algn="l">
              <a:lnSpc>
                <a:spcPct val="80000"/>
              </a:lnSpc>
              <a:spcBef>
                <a:spcPts val="0"/>
              </a:spcBef>
              <a:defRPr sz="2800" b="1" cap="all" baseline="0">
                <a:solidFill>
                  <a:schemeClr val="accent5"/>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11"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4" name="Picture Placeholder 2"/>
          <p:cNvSpPr>
            <a:spLocks noGrp="1"/>
          </p:cNvSpPr>
          <p:nvPr>
            <p:ph type="pic" sz="quarter" idx="33" hasCustomPrompt="1"/>
          </p:nvPr>
        </p:nvSpPr>
        <p:spPr>
          <a:xfrm>
            <a:off x="6926700" y="1344068"/>
            <a:ext cx="2268000" cy="401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tx1"/>
                </a:solidFill>
              </a:defRPr>
            </a:lvl1pPr>
          </a:lstStyle>
          <a:p>
            <a:r>
              <a:rPr lang="en-AU" dirty="0"/>
              <a:t>INSERT 11.15 x 6.3CM</a:t>
            </a:r>
            <a:br>
              <a:rPr lang="en-AU" dirty="0"/>
            </a:br>
            <a:r>
              <a:rPr lang="en-AU" dirty="0"/>
              <a:t>OR 4.39” X 2.48” </a:t>
            </a:r>
            <a:br>
              <a:rPr lang="en-AU" dirty="0"/>
            </a:br>
            <a:r>
              <a:rPr lang="en-AU" dirty="0"/>
              <a:t>SCREENSHOT HERE</a:t>
            </a:r>
          </a:p>
        </p:txBody>
      </p:sp>
      <p:pic>
        <p:nvPicPr>
          <p:cNvPr id="8" name="Picture 2" descr="\\Dloaudata01\dlohq\StudioJobs\Clients\Presentations\Accenture\Ellen C Marks - 15-4605 - Accenture Interactive template design Ph 1\Working Files\Final Images\Versions\Other Images\iPhone6s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6237288" y="1"/>
            <a:ext cx="3633787" cy="62484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35"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160112197"/>
      </p:ext>
    </p:extLst>
  </p:cSld>
  <p:clrMapOvr>
    <a:overrideClrMapping bg1="lt1" tx1="dk1" bg2="lt2" tx2="dk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5_iPhone_SBlue">
    <p:bg>
      <p:bgPr>
        <a:solidFill>
          <a:schemeClr val="accent5"/>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ext Placeholder 5"/>
          <p:cNvSpPr>
            <a:spLocks noGrp="1"/>
          </p:cNvSpPr>
          <p:nvPr>
            <p:ph type="body" sz="quarter" idx="34" hasCustomPrompt="1"/>
          </p:nvPr>
        </p:nvSpPr>
        <p:spPr>
          <a:xfrm>
            <a:off x="355600" y="1287463"/>
            <a:ext cx="5587200" cy="2076722"/>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12" name="Picture Placeholder 2"/>
          <p:cNvSpPr>
            <a:spLocks noGrp="1"/>
          </p:cNvSpPr>
          <p:nvPr>
            <p:ph type="pic" sz="quarter" idx="33" hasCustomPrompt="1"/>
          </p:nvPr>
        </p:nvSpPr>
        <p:spPr>
          <a:xfrm>
            <a:off x="6926700" y="1344068"/>
            <a:ext cx="2268000" cy="401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accent5"/>
                </a:solidFill>
              </a:defRPr>
            </a:lvl1pPr>
          </a:lstStyle>
          <a:p>
            <a:r>
              <a:rPr lang="en-AU" dirty="0"/>
              <a:t>INSERT 11.15 x 6.3CM</a:t>
            </a:r>
            <a:br>
              <a:rPr lang="en-AU" dirty="0"/>
            </a:br>
            <a:r>
              <a:rPr lang="en-AU" dirty="0"/>
              <a:t>OR 4.39” X 2.48” </a:t>
            </a:r>
            <a:br>
              <a:rPr lang="en-AU" dirty="0"/>
            </a:br>
            <a:r>
              <a:rPr lang="en-AU" dirty="0"/>
              <a:t>SCREENSHOT HERE</a:t>
            </a:r>
          </a:p>
        </p:txBody>
      </p:sp>
      <p:pic>
        <p:nvPicPr>
          <p:cNvPr id="11" name="Picture 2" descr="\\Dloaudata01\dlohq\StudioJobs\Clients\Presentations\Accenture\Ellen C Marks - 15-4605 - Accenture Interactive template design Ph 1\Working Files\Final Images\Versions\Other Images\iPhone6s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6237288" y="1"/>
            <a:ext cx="3633787" cy="62484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976044085"/>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5_iPhone_APink">
    <p:bg>
      <p:bgPr>
        <a:solidFill>
          <a:schemeClr val="accent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ext Placeholder 5"/>
          <p:cNvSpPr>
            <a:spLocks noGrp="1"/>
          </p:cNvSpPr>
          <p:nvPr>
            <p:ph type="body" sz="quarter" idx="34" hasCustomPrompt="1"/>
          </p:nvPr>
        </p:nvSpPr>
        <p:spPr>
          <a:xfrm>
            <a:off x="355600" y="1287463"/>
            <a:ext cx="5587200" cy="2076722"/>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12" name="Picture Placeholder 2"/>
          <p:cNvSpPr>
            <a:spLocks noGrp="1"/>
          </p:cNvSpPr>
          <p:nvPr>
            <p:ph type="pic" sz="quarter" idx="33" hasCustomPrompt="1"/>
          </p:nvPr>
        </p:nvSpPr>
        <p:spPr>
          <a:xfrm>
            <a:off x="6926700" y="1344068"/>
            <a:ext cx="2268000" cy="401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accent1"/>
                </a:solidFill>
              </a:defRPr>
            </a:lvl1pPr>
          </a:lstStyle>
          <a:p>
            <a:r>
              <a:rPr lang="en-AU" dirty="0"/>
              <a:t>INSERT 11.15 x 6.3CM</a:t>
            </a:r>
            <a:br>
              <a:rPr lang="en-AU" dirty="0"/>
            </a:br>
            <a:r>
              <a:rPr lang="en-AU" dirty="0"/>
              <a:t>OR 4.39” X 2.48” </a:t>
            </a:r>
            <a:br>
              <a:rPr lang="en-AU" dirty="0"/>
            </a:br>
            <a:r>
              <a:rPr lang="en-AU" dirty="0"/>
              <a:t>SCREENSHOT HERE</a:t>
            </a:r>
          </a:p>
        </p:txBody>
      </p:sp>
      <p:pic>
        <p:nvPicPr>
          <p:cNvPr id="11" name="Picture 2" descr="\\Dloaudata01\dlohq\StudioJobs\Clients\Presentations\Accenture\Ellen C Marks - 15-4605 - Accenture Interactive template design Ph 1\Working Files\Final Images\Versions\Other Images\iPhone6s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6237288" y="1"/>
            <a:ext cx="3633787" cy="62484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072661310"/>
      </p:ext>
    </p:extLst>
  </p:cSld>
  <p:clrMapOvr>
    <a:overrideClrMapping bg1="lt1" tx1="dk1" bg2="lt2" tx2="dk2" accent1="accent1" accent2="accent2" accent3="accent3" accent4="accent4" accent5="accent5" accent6="accent6" hlink="hlink" folHlink="folHlink"/>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5_iPhone_CRed">
    <p:bg>
      <p:bgPr>
        <a:solidFill>
          <a:schemeClr val="tx2"/>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ext Placeholder 5"/>
          <p:cNvSpPr>
            <a:spLocks noGrp="1"/>
          </p:cNvSpPr>
          <p:nvPr>
            <p:ph type="body" sz="quarter" idx="34" hasCustomPrompt="1"/>
          </p:nvPr>
        </p:nvSpPr>
        <p:spPr>
          <a:xfrm>
            <a:off x="355600" y="1287463"/>
            <a:ext cx="5587200" cy="2076722"/>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12" name="Picture Placeholder 2"/>
          <p:cNvSpPr>
            <a:spLocks noGrp="1"/>
          </p:cNvSpPr>
          <p:nvPr>
            <p:ph type="pic" sz="quarter" idx="33" hasCustomPrompt="1"/>
          </p:nvPr>
        </p:nvSpPr>
        <p:spPr>
          <a:xfrm>
            <a:off x="6926700" y="1344068"/>
            <a:ext cx="2268000" cy="401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tx2"/>
                </a:solidFill>
              </a:defRPr>
            </a:lvl1pPr>
          </a:lstStyle>
          <a:p>
            <a:r>
              <a:rPr lang="en-AU" dirty="0"/>
              <a:t>INSERT 11.15 x 6.3CM</a:t>
            </a:r>
            <a:br>
              <a:rPr lang="en-AU" dirty="0"/>
            </a:br>
            <a:r>
              <a:rPr lang="en-AU" dirty="0"/>
              <a:t>OR 4.39” X 2.48” </a:t>
            </a:r>
            <a:br>
              <a:rPr lang="en-AU" dirty="0"/>
            </a:br>
            <a:r>
              <a:rPr lang="en-AU" dirty="0"/>
              <a:t>SCREENSHOT HERE</a:t>
            </a:r>
          </a:p>
        </p:txBody>
      </p:sp>
      <p:pic>
        <p:nvPicPr>
          <p:cNvPr id="11" name="Picture 2" descr="\\Dloaudata01\dlohq\StudioJobs\Clients\Presentations\Accenture\Ellen C Marks - 15-4605 - Accenture Interactive template design Ph 1\Working Files\Final Images\Versions\Other Images\iPhone6s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6237288" y="1"/>
            <a:ext cx="3633787" cy="62484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23245258"/>
      </p:ext>
    </p:extLst>
  </p:cSld>
  <p:clrMapOvr>
    <a:overrideClrMapping bg1="lt1" tx1="dk1" bg2="lt2" tx2="dk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6a_iPadH_IBlue">
    <p:bg>
      <p:bgPr>
        <a:solidFill>
          <a:schemeClr val="accent4"/>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12" name="Picture Placeholder 2"/>
          <p:cNvSpPr>
            <a:spLocks noGrp="1"/>
          </p:cNvSpPr>
          <p:nvPr>
            <p:ph type="pic" sz="quarter" idx="33" hasCustomPrompt="1"/>
          </p:nvPr>
        </p:nvSpPr>
        <p:spPr>
          <a:xfrm>
            <a:off x="5400206" y="1439318"/>
            <a:ext cx="5310000" cy="3978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accent4"/>
                </a:solidFill>
              </a:defRPr>
            </a:lvl1pPr>
          </a:lstStyle>
          <a:p>
            <a:r>
              <a:rPr lang="en-AU" dirty="0"/>
              <a:t>INSERT 11.05 x 14.75CM</a:t>
            </a:r>
            <a:br>
              <a:rPr lang="en-AU" dirty="0"/>
            </a:br>
            <a:r>
              <a:rPr lang="en-AU" dirty="0"/>
              <a:t>OR 4.35” X 5.81” </a:t>
            </a:r>
            <a:br>
              <a:rPr lang="en-AU" dirty="0"/>
            </a:br>
            <a:r>
              <a:rPr lang="en-AU" dirty="0"/>
              <a:t>SCREENSHOT HERE</a:t>
            </a:r>
          </a:p>
        </p:txBody>
      </p:sp>
      <p:pic>
        <p:nvPicPr>
          <p:cNvPr id="11" name="Picture 2" descr="\\Dloaudata01\dlohq\StudioJobs\Clients\Presentations\Accenture\Ellen C Marks - 15-4605 - Accenture Interactive template design Ph 1\Working Files\Final Images\Versions\Other Images\iPadAir2_H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0"/>
            <a:ext cx="7907339" cy="68595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644650623"/>
      </p:ext>
    </p:extLst>
  </p:cSld>
  <p:clrMapOvr>
    <a:overrideClrMapping bg1="lt1" tx1="dk1" bg2="lt2" tx2="dk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6a_iPadH_White_APinkStat">
    <p:bg>
      <p:bgPr>
        <a:solidFill>
          <a:schemeClr val="bg1"/>
        </a:solidFill>
        <a:effectLst/>
      </p:bgPr>
    </p:bg>
    <p:spTree>
      <p:nvGrpSpPr>
        <p:cNvPr id="1" name=""/>
        <p:cNvGrpSpPr/>
        <p:nvPr/>
      </p:nvGrpSpPr>
      <p:grpSpPr>
        <a:xfrm>
          <a:off x="0" y="0"/>
          <a:ext cx="0" cy="0"/>
          <a:chOff x="0" y="0"/>
          <a:chExt cx="0" cy="0"/>
        </a:xfrm>
      </p:grpSpPr>
      <p:sp>
        <p:nvSpPr>
          <p:cNvPr id="9"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accent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11"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4" name="Picture Placeholder 2"/>
          <p:cNvSpPr>
            <a:spLocks noGrp="1"/>
          </p:cNvSpPr>
          <p:nvPr>
            <p:ph type="pic" sz="quarter" idx="33" hasCustomPrompt="1"/>
          </p:nvPr>
        </p:nvSpPr>
        <p:spPr>
          <a:xfrm>
            <a:off x="5400206" y="1439318"/>
            <a:ext cx="5310000" cy="3978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tx1"/>
                </a:solidFill>
              </a:defRPr>
            </a:lvl1pPr>
          </a:lstStyle>
          <a:p>
            <a:r>
              <a:rPr lang="en-AU" dirty="0"/>
              <a:t>INSERT 11.05 x 14.75CM</a:t>
            </a:r>
            <a:br>
              <a:rPr lang="en-AU" dirty="0"/>
            </a:br>
            <a:r>
              <a:rPr lang="en-AU" dirty="0"/>
              <a:t>OR 4.35” X 5.81” </a:t>
            </a:r>
            <a:br>
              <a:rPr lang="en-AU" dirty="0"/>
            </a:br>
            <a:r>
              <a:rPr lang="en-AU" dirty="0"/>
              <a:t>SCREENSHOT HERE</a:t>
            </a:r>
          </a:p>
        </p:txBody>
      </p:sp>
      <p:pic>
        <p:nvPicPr>
          <p:cNvPr id="8" name="Picture 2" descr="\\Dloaudata01\dlohq\StudioJobs\Clients\Presentations\Accenture\Ellen C Marks - 15-4605 - Accenture Interactive template design Ph 1\Working Files\Final Images\Versions\Other Images\iPadAir2_H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0"/>
            <a:ext cx="7907339" cy="68595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35"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564416551"/>
      </p:ext>
    </p:extLst>
  </p:cSld>
  <p:clrMapOvr>
    <a:overrideClrMapping bg1="lt1" tx1="dk1" bg2="lt2" tx2="dk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6a_iPadH_White_SBlueStat">
    <p:bg>
      <p:bgPr>
        <a:solidFill>
          <a:schemeClr val="bg1"/>
        </a:solidFill>
        <a:effectLst/>
      </p:bgPr>
    </p:bg>
    <p:spTree>
      <p:nvGrpSpPr>
        <p:cNvPr id="1" name=""/>
        <p:cNvGrpSpPr/>
        <p:nvPr/>
      </p:nvGrpSpPr>
      <p:grpSpPr>
        <a:xfrm>
          <a:off x="0" y="0"/>
          <a:ext cx="0" cy="0"/>
          <a:chOff x="0" y="0"/>
          <a:chExt cx="0" cy="0"/>
        </a:xfrm>
      </p:grpSpPr>
      <p:sp>
        <p:nvSpPr>
          <p:cNvPr id="9"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accent5"/>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11"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2"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4" name="Picture Placeholder 2"/>
          <p:cNvSpPr>
            <a:spLocks noGrp="1"/>
          </p:cNvSpPr>
          <p:nvPr>
            <p:ph type="pic" sz="quarter" idx="33" hasCustomPrompt="1"/>
          </p:nvPr>
        </p:nvSpPr>
        <p:spPr>
          <a:xfrm>
            <a:off x="5400206" y="1439318"/>
            <a:ext cx="5310000" cy="3978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tx1"/>
                </a:solidFill>
              </a:defRPr>
            </a:lvl1pPr>
          </a:lstStyle>
          <a:p>
            <a:r>
              <a:rPr lang="en-AU" dirty="0"/>
              <a:t>INSERT 11.05 x 14.75CM</a:t>
            </a:r>
            <a:br>
              <a:rPr lang="en-AU" dirty="0"/>
            </a:br>
            <a:r>
              <a:rPr lang="en-AU" dirty="0"/>
              <a:t>OR 4.35” X 5.81” </a:t>
            </a:r>
            <a:br>
              <a:rPr lang="en-AU" dirty="0"/>
            </a:br>
            <a:r>
              <a:rPr lang="en-AU" dirty="0"/>
              <a:t>SCREENSHOT HERE</a:t>
            </a:r>
          </a:p>
        </p:txBody>
      </p:sp>
      <p:pic>
        <p:nvPicPr>
          <p:cNvPr id="8" name="Picture 2" descr="\\Dloaudata01\dlohq\StudioJobs\Clients\Presentations\Accenture\Ellen C Marks - 15-4605 - Accenture Interactive template design Ph 1\Working Files\Final Images\Versions\Other Images\iPadAir2_H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0"/>
            <a:ext cx="7907339" cy="68595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35"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751582583"/>
      </p:ext>
    </p:extLst>
  </p:cSld>
  <p:clrMapOvr>
    <a:overrideClrMapping bg1="lt1" tx1="dk1" bg2="lt2" tx2="dk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6a_iPadH_SBlue">
    <p:bg>
      <p:bgPr>
        <a:solidFill>
          <a:schemeClr val="accent5"/>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10" name="Picture Placeholder 2"/>
          <p:cNvSpPr>
            <a:spLocks noGrp="1"/>
          </p:cNvSpPr>
          <p:nvPr>
            <p:ph type="pic" sz="quarter" idx="33" hasCustomPrompt="1"/>
          </p:nvPr>
        </p:nvSpPr>
        <p:spPr>
          <a:xfrm>
            <a:off x="5400206" y="1439318"/>
            <a:ext cx="5310000" cy="3978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accent5"/>
                </a:solidFill>
              </a:defRPr>
            </a:lvl1pPr>
          </a:lstStyle>
          <a:p>
            <a:r>
              <a:rPr lang="en-AU" dirty="0"/>
              <a:t>INSERT 11.05 x 14.75CM</a:t>
            </a:r>
            <a:br>
              <a:rPr lang="en-AU" dirty="0"/>
            </a:br>
            <a:r>
              <a:rPr lang="en-AU" dirty="0"/>
              <a:t>OR 4.35” X 5.81” </a:t>
            </a:r>
            <a:br>
              <a:rPr lang="en-AU" dirty="0"/>
            </a:br>
            <a:r>
              <a:rPr lang="en-AU" dirty="0"/>
              <a:t>SCREENSHOT HERE</a:t>
            </a:r>
          </a:p>
        </p:txBody>
      </p:sp>
      <p:pic>
        <p:nvPicPr>
          <p:cNvPr id="11" name="Picture 2" descr="\\Dloaudata01\dlohq\StudioJobs\Clients\Presentations\Accenture\Ellen C Marks - 15-4605 - Accenture Interactive template design Ph 1\Working Files\Final Images\Versions\Other Images\iPadAir2_H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0"/>
            <a:ext cx="7907339" cy="685958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018069373"/>
      </p:ext>
    </p:extLst>
  </p:cSld>
  <p:clrMapOvr>
    <a:overrideClrMapping bg1="lt1" tx1="dk1" bg2="lt2" tx2="dk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6a_iPadH_APink">
    <p:bg>
      <p:bgPr>
        <a:solidFill>
          <a:schemeClr val="accent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12" name="Picture Placeholder 2"/>
          <p:cNvSpPr>
            <a:spLocks noGrp="1"/>
          </p:cNvSpPr>
          <p:nvPr>
            <p:ph type="pic" sz="quarter" idx="33" hasCustomPrompt="1"/>
          </p:nvPr>
        </p:nvSpPr>
        <p:spPr>
          <a:xfrm>
            <a:off x="5400206" y="1439318"/>
            <a:ext cx="5310000" cy="3978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accent1"/>
                </a:solidFill>
              </a:defRPr>
            </a:lvl1pPr>
          </a:lstStyle>
          <a:p>
            <a:r>
              <a:rPr lang="en-AU" dirty="0"/>
              <a:t>INSERT 11.05 x 14.75CM</a:t>
            </a:r>
            <a:br>
              <a:rPr lang="en-AU" dirty="0"/>
            </a:br>
            <a:r>
              <a:rPr lang="en-AU" dirty="0"/>
              <a:t>OR 4.35” X 5.81” </a:t>
            </a:r>
            <a:br>
              <a:rPr lang="en-AU" dirty="0"/>
            </a:br>
            <a:r>
              <a:rPr lang="en-AU" dirty="0"/>
              <a:t>SCREENSHOT HERE</a:t>
            </a:r>
          </a:p>
        </p:txBody>
      </p:sp>
      <p:pic>
        <p:nvPicPr>
          <p:cNvPr id="11" name="Picture 2" descr="\\Dloaudata01\dlohq\StudioJobs\Clients\Presentations\Accenture\Ellen C Marks - 15-4605 - Accenture Interactive template design Ph 1\Working Files\Final Images\Versions\Other Images\iPadAir2_H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0"/>
            <a:ext cx="7907339" cy="68595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05228924"/>
      </p:ext>
    </p:extLst>
  </p:cSld>
  <p:clrMapOvr>
    <a:overrideClrMapping bg1="lt1" tx1="dk1" bg2="lt2" tx2="dk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6a_iPadH_CRed">
    <p:bg>
      <p:bgPr>
        <a:solidFill>
          <a:schemeClr val="tx2"/>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9"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14" name="Picture Placeholder 2"/>
          <p:cNvSpPr>
            <a:spLocks noGrp="1"/>
          </p:cNvSpPr>
          <p:nvPr>
            <p:ph type="pic" sz="quarter" idx="33" hasCustomPrompt="1"/>
          </p:nvPr>
        </p:nvSpPr>
        <p:spPr>
          <a:xfrm>
            <a:off x="5400206" y="1439318"/>
            <a:ext cx="5310000" cy="3978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tx2"/>
                </a:solidFill>
              </a:defRPr>
            </a:lvl1pPr>
          </a:lstStyle>
          <a:p>
            <a:r>
              <a:rPr lang="en-AU" dirty="0"/>
              <a:t>INSERT 11.05 x 14.75CM</a:t>
            </a:r>
            <a:br>
              <a:rPr lang="en-AU" dirty="0"/>
            </a:br>
            <a:r>
              <a:rPr lang="en-AU" dirty="0"/>
              <a:t>OR 4.35” X 5.81” </a:t>
            </a:r>
            <a:br>
              <a:rPr lang="en-AU" dirty="0"/>
            </a:br>
            <a:r>
              <a:rPr lang="en-AU" dirty="0"/>
              <a:t>SCREENSHOT HERE</a:t>
            </a:r>
          </a:p>
        </p:txBody>
      </p:sp>
      <p:pic>
        <p:nvPicPr>
          <p:cNvPr id="13" name="Picture 2" descr="\\Dloaudata01\dlohq\StudioJobs\Clients\Presentations\Accenture\Ellen C Marks - 15-4605 - Accenture Interactive template design Ph 1\Working Files\Final Images\Versions\Other Images\iPadAir2_H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0"/>
            <a:ext cx="7907339" cy="68595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455859699"/>
      </p:ext>
    </p:extLst>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6b_iPadV_IBlue">
    <p:bg>
      <p:bgPr>
        <a:solidFill>
          <a:schemeClr val="accent4"/>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3" name="Text Placeholder 5"/>
          <p:cNvSpPr>
            <a:spLocks noGrp="1"/>
          </p:cNvSpPr>
          <p:nvPr>
            <p:ph type="body" sz="quarter" idx="34" hasCustomPrompt="1"/>
          </p:nvPr>
        </p:nvSpPr>
        <p:spPr>
          <a:xfrm>
            <a:off x="355600" y="1287463"/>
            <a:ext cx="4932000" cy="2076722"/>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10" name="Picture Placeholder 2"/>
          <p:cNvSpPr>
            <a:spLocks noGrp="1"/>
          </p:cNvSpPr>
          <p:nvPr>
            <p:ph type="pic" sz="quarter" idx="33" hasCustomPrompt="1"/>
          </p:nvPr>
        </p:nvSpPr>
        <p:spPr>
          <a:xfrm>
            <a:off x="6343731" y="1074047"/>
            <a:ext cx="3438000" cy="455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accent4"/>
                </a:solidFill>
              </a:defRPr>
            </a:lvl1pPr>
          </a:lstStyle>
          <a:p>
            <a:r>
              <a:rPr lang="en-AU" dirty="0"/>
              <a:t>INSERT 12.65 x 9.55CM</a:t>
            </a:r>
            <a:br>
              <a:rPr lang="en-AU" dirty="0"/>
            </a:br>
            <a:r>
              <a:rPr lang="en-AU" dirty="0"/>
              <a:t>OR 4.98” X 3.76” </a:t>
            </a:r>
            <a:br>
              <a:rPr lang="en-AU" dirty="0"/>
            </a:br>
            <a:r>
              <a:rPr lang="en-AU" dirty="0"/>
              <a:t>SCREENSHOT HERE</a:t>
            </a:r>
          </a:p>
        </p:txBody>
      </p:sp>
      <p:pic>
        <p:nvPicPr>
          <p:cNvPr id="11" name="Picture 3" descr="\\Dloaudata01\dlohq\StudioJobs\Clients\Presentations\Accenture\Ellen C Marks - 15-4605 - Accenture Interactive template design Ph 1\Working Files\Final Images\Versions\Other Images\iPadAir2_V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144"/>
          <a:stretch/>
        </p:blipFill>
        <p:spPr bwMode="auto">
          <a:xfrm>
            <a:off x="5948363" y="346629"/>
            <a:ext cx="4210050" cy="589359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090609835"/>
      </p:ext>
    </p:extLst>
  </p:cSld>
  <p:clrMapOvr>
    <a:overrideClrMapping bg1="lt1" tx1="dk1" bg2="lt2" tx2="dk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6b_iPadV_White_APinkStat">
    <p:bg>
      <p:bgPr>
        <a:solidFill>
          <a:schemeClr val="bg1"/>
        </a:solidFill>
        <a:effectLst/>
      </p:bgPr>
    </p:bg>
    <p:spTree>
      <p:nvGrpSpPr>
        <p:cNvPr id="1" name=""/>
        <p:cNvGrpSpPr/>
        <p:nvPr/>
      </p:nvGrpSpPr>
      <p:grpSpPr>
        <a:xfrm>
          <a:off x="0" y="0"/>
          <a:ext cx="0" cy="0"/>
          <a:chOff x="0" y="0"/>
          <a:chExt cx="0" cy="0"/>
        </a:xfrm>
      </p:grpSpPr>
      <p:sp>
        <p:nvSpPr>
          <p:cNvPr id="13" name="Text Placeholder 5"/>
          <p:cNvSpPr>
            <a:spLocks noGrp="1"/>
          </p:cNvSpPr>
          <p:nvPr>
            <p:ph type="body" sz="quarter" idx="34" hasCustomPrompt="1"/>
          </p:nvPr>
        </p:nvSpPr>
        <p:spPr>
          <a:xfrm>
            <a:off x="355600" y="1287463"/>
            <a:ext cx="4932000" cy="2076722"/>
          </a:xfrm>
        </p:spPr>
        <p:txBody>
          <a:bodyPr wrap="square" anchor="t">
            <a:spAutoFit/>
          </a:bodyPr>
          <a:lstStyle>
            <a:lvl1pPr algn="l">
              <a:lnSpc>
                <a:spcPct val="80000"/>
              </a:lnSpc>
              <a:spcBef>
                <a:spcPts val="0"/>
              </a:spcBef>
              <a:defRPr sz="2800" b="1" cap="all" baseline="0">
                <a:solidFill>
                  <a:schemeClr val="accent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9"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1"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6" name="Picture Placeholder 2"/>
          <p:cNvSpPr>
            <a:spLocks noGrp="1"/>
          </p:cNvSpPr>
          <p:nvPr>
            <p:ph type="pic" sz="quarter" idx="33" hasCustomPrompt="1"/>
          </p:nvPr>
        </p:nvSpPr>
        <p:spPr>
          <a:xfrm>
            <a:off x="6343731" y="1074047"/>
            <a:ext cx="3438000" cy="455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tx1"/>
                </a:solidFill>
              </a:defRPr>
            </a:lvl1pPr>
          </a:lstStyle>
          <a:p>
            <a:r>
              <a:rPr lang="en-AU" dirty="0"/>
              <a:t>INSERT 12.65 x 9.55CM</a:t>
            </a:r>
            <a:br>
              <a:rPr lang="en-AU" dirty="0"/>
            </a:br>
            <a:r>
              <a:rPr lang="en-AU" dirty="0"/>
              <a:t>OR 4.98” X 3.76” </a:t>
            </a:r>
            <a:br>
              <a:rPr lang="en-AU" dirty="0"/>
            </a:br>
            <a:r>
              <a:rPr lang="en-AU" dirty="0"/>
              <a:t>SCREENSHOT HERE</a:t>
            </a:r>
          </a:p>
        </p:txBody>
      </p:sp>
      <p:pic>
        <p:nvPicPr>
          <p:cNvPr id="15" name="Picture 3" descr="\\Dloaudata01\dlohq\StudioJobs\Clients\Presentations\Accenture\Ellen C Marks - 15-4605 - Accenture Interactive template design Ph 1\Working Files\Final Images\Versions\Other Images\iPadAir2_V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144"/>
          <a:stretch/>
        </p:blipFill>
        <p:spPr bwMode="auto">
          <a:xfrm>
            <a:off x="5948363" y="346629"/>
            <a:ext cx="4210050" cy="589359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4"/>
          <p:cNvSpPr>
            <a:spLocks noGrp="1"/>
          </p:cNvSpPr>
          <p:nvPr>
            <p:ph type="body" sz="quarter" idx="35"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649221438"/>
      </p:ext>
    </p:extLst>
  </p:cSld>
  <p:clrMapOvr>
    <a:overrideClrMapping bg1="lt1" tx1="dk1" bg2="lt2" tx2="dk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6b_iPadV_White_SBlueStat">
    <p:bg>
      <p:bgPr>
        <a:solidFill>
          <a:schemeClr val="bg1"/>
        </a:solidFill>
        <a:effectLst/>
      </p:bgPr>
    </p:bg>
    <p:spTree>
      <p:nvGrpSpPr>
        <p:cNvPr id="1" name=""/>
        <p:cNvGrpSpPr/>
        <p:nvPr/>
      </p:nvGrpSpPr>
      <p:grpSpPr>
        <a:xfrm>
          <a:off x="0" y="0"/>
          <a:ext cx="0" cy="0"/>
          <a:chOff x="0" y="0"/>
          <a:chExt cx="0" cy="0"/>
        </a:xfrm>
      </p:grpSpPr>
      <p:sp>
        <p:nvSpPr>
          <p:cNvPr id="13" name="Text Placeholder 5"/>
          <p:cNvSpPr>
            <a:spLocks noGrp="1"/>
          </p:cNvSpPr>
          <p:nvPr>
            <p:ph type="body" sz="quarter" idx="34" hasCustomPrompt="1"/>
          </p:nvPr>
        </p:nvSpPr>
        <p:spPr>
          <a:xfrm>
            <a:off x="355600" y="1287463"/>
            <a:ext cx="4932000" cy="2076722"/>
          </a:xfrm>
        </p:spPr>
        <p:txBody>
          <a:bodyPr wrap="square" anchor="t">
            <a:spAutoFit/>
          </a:bodyPr>
          <a:lstStyle>
            <a:lvl1pPr algn="l">
              <a:lnSpc>
                <a:spcPct val="80000"/>
              </a:lnSpc>
              <a:spcBef>
                <a:spcPts val="0"/>
              </a:spcBef>
              <a:defRPr sz="2800" b="1" cap="all" baseline="0">
                <a:solidFill>
                  <a:schemeClr val="accent5"/>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9"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1"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6" name="Picture Placeholder 2"/>
          <p:cNvSpPr>
            <a:spLocks noGrp="1"/>
          </p:cNvSpPr>
          <p:nvPr>
            <p:ph type="pic" sz="quarter" idx="33" hasCustomPrompt="1"/>
          </p:nvPr>
        </p:nvSpPr>
        <p:spPr>
          <a:xfrm>
            <a:off x="6343731" y="1074047"/>
            <a:ext cx="3438000" cy="455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tx1"/>
                </a:solidFill>
              </a:defRPr>
            </a:lvl1pPr>
          </a:lstStyle>
          <a:p>
            <a:r>
              <a:rPr lang="en-AU" dirty="0"/>
              <a:t>INSERT 12.65 x 9.55CM</a:t>
            </a:r>
            <a:br>
              <a:rPr lang="en-AU" dirty="0"/>
            </a:br>
            <a:r>
              <a:rPr lang="en-AU" dirty="0"/>
              <a:t>OR 4.98” X 3.76” </a:t>
            </a:r>
            <a:br>
              <a:rPr lang="en-AU" dirty="0"/>
            </a:br>
            <a:r>
              <a:rPr lang="en-AU" dirty="0"/>
              <a:t>SCREENSHOT HERE</a:t>
            </a:r>
          </a:p>
        </p:txBody>
      </p:sp>
      <p:pic>
        <p:nvPicPr>
          <p:cNvPr id="15" name="Picture 3" descr="\\Dloaudata01\dlohq\StudioJobs\Clients\Presentations\Accenture\Ellen C Marks - 15-4605 - Accenture Interactive template design Ph 1\Working Files\Final Images\Versions\Other Images\iPadAir2_V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144"/>
          <a:stretch/>
        </p:blipFill>
        <p:spPr bwMode="auto">
          <a:xfrm>
            <a:off x="5948363" y="346629"/>
            <a:ext cx="4210050" cy="589359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4"/>
          <p:cNvSpPr>
            <a:spLocks noGrp="1"/>
          </p:cNvSpPr>
          <p:nvPr>
            <p:ph type="body" sz="quarter" idx="35"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234585380"/>
      </p:ext>
    </p:extLst>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6b_iPadV_SBlue">
    <p:bg>
      <p:bgPr>
        <a:solidFill>
          <a:schemeClr val="accent5"/>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3" name="Text Placeholder 5"/>
          <p:cNvSpPr>
            <a:spLocks noGrp="1"/>
          </p:cNvSpPr>
          <p:nvPr>
            <p:ph type="body" sz="quarter" idx="34" hasCustomPrompt="1"/>
          </p:nvPr>
        </p:nvSpPr>
        <p:spPr>
          <a:xfrm>
            <a:off x="355600" y="1287463"/>
            <a:ext cx="4932000" cy="2076722"/>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15" name="Picture Placeholder 2"/>
          <p:cNvSpPr>
            <a:spLocks noGrp="1"/>
          </p:cNvSpPr>
          <p:nvPr>
            <p:ph type="pic" sz="quarter" idx="33" hasCustomPrompt="1"/>
          </p:nvPr>
        </p:nvSpPr>
        <p:spPr>
          <a:xfrm>
            <a:off x="6343731" y="1074047"/>
            <a:ext cx="3438000" cy="455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accent5"/>
                </a:solidFill>
              </a:defRPr>
            </a:lvl1pPr>
          </a:lstStyle>
          <a:p>
            <a:r>
              <a:rPr lang="en-AU" dirty="0"/>
              <a:t>INSERT 12.65 x 9.55CM</a:t>
            </a:r>
            <a:br>
              <a:rPr lang="en-AU" dirty="0"/>
            </a:br>
            <a:r>
              <a:rPr lang="en-AU" dirty="0"/>
              <a:t>OR 4.98” X 3.76” </a:t>
            </a:r>
            <a:br>
              <a:rPr lang="en-AU" dirty="0"/>
            </a:br>
            <a:r>
              <a:rPr lang="en-AU" dirty="0"/>
              <a:t>SCREENSHOT HERE</a:t>
            </a:r>
          </a:p>
        </p:txBody>
      </p:sp>
      <p:pic>
        <p:nvPicPr>
          <p:cNvPr id="14" name="Picture 3" descr="\\Dloaudata01\dlohq\StudioJobs\Clients\Presentations\Accenture\Ellen C Marks - 15-4605 - Accenture Interactive template design Ph 1\Working Files\Final Images\Versions\Other Images\iPadAir2_V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144"/>
          <a:stretch/>
        </p:blipFill>
        <p:spPr bwMode="auto">
          <a:xfrm>
            <a:off x="5948363" y="346629"/>
            <a:ext cx="4210050" cy="589359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169687606"/>
      </p:ext>
    </p:extLst>
  </p:cSld>
  <p:clrMapOvr>
    <a:overrideClrMapping bg1="lt1" tx1="dk1" bg2="lt2" tx2="dk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6b_iPadV_APink">
    <p:bg>
      <p:bgPr>
        <a:solidFill>
          <a:schemeClr val="accent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3" name="Text Placeholder 5"/>
          <p:cNvSpPr>
            <a:spLocks noGrp="1"/>
          </p:cNvSpPr>
          <p:nvPr>
            <p:ph type="body" sz="quarter" idx="34" hasCustomPrompt="1"/>
          </p:nvPr>
        </p:nvSpPr>
        <p:spPr>
          <a:xfrm>
            <a:off x="355600" y="1287463"/>
            <a:ext cx="4932000" cy="2076722"/>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15" name="Picture Placeholder 2"/>
          <p:cNvSpPr>
            <a:spLocks noGrp="1"/>
          </p:cNvSpPr>
          <p:nvPr>
            <p:ph type="pic" sz="quarter" idx="33" hasCustomPrompt="1"/>
          </p:nvPr>
        </p:nvSpPr>
        <p:spPr>
          <a:xfrm>
            <a:off x="6343731" y="1074047"/>
            <a:ext cx="3438000" cy="455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accent1"/>
                </a:solidFill>
              </a:defRPr>
            </a:lvl1pPr>
          </a:lstStyle>
          <a:p>
            <a:r>
              <a:rPr lang="en-AU" dirty="0"/>
              <a:t>INSERT 12.65 x 9.55CM</a:t>
            </a:r>
            <a:br>
              <a:rPr lang="en-AU" dirty="0"/>
            </a:br>
            <a:r>
              <a:rPr lang="en-AU" dirty="0"/>
              <a:t>OR 4.98” X 3.76” </a:t>
            </a:r>
            <a:br>
              <a:rPr lang="en-AU" dirty="0"/>
            </a:br>
            <a:r>
              <a:rPr lang="en-AU" dirty="0"/>
              <a:t>SCREENSHOT HERE</a:t>
            </a:r>
          </a:p>
        </p:txBody>
      </p:sp>
      <p:pic>
        <p:nvPicPr>
          <p:cNvPr id="14" name="Picture 3" descr="\\Dloaudata01\dlohq\StudioJobs\Clients\Presentations\Accenture\Ellen C Marks - 15-4605 - Accenture Interactive template design Ph 1\Working Files\Final Images\Versions\Other Images\iPadAir2_V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144"/>
          <a:stretch/>
        </p:blipFill>
        <p:spPr bwMode="auto">
          <a:xfrm>
            <a:off x="5948363" y="346629"/>
            <a:ext cx="4210050" cy="589359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111096059"/>
      </p:ext>
    </p:extLst>
  </p:cSld>
  <p:clrMapOvr>
    <a:overrideClrMapping bg1="lt1" tx1="dk1" bg2="lt2" tx2="dk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6b_iPadV_CRed">
    <p:bg>
      <p:bgPr>
        <a:solidFill>
          <a:schemeClr val="tx2"/>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3" name="Text Placeholder 5"/>
          <p:cNvSpPr>
            <a:spLocks noGrp="1"/>
          </p:cNvSpPr>
          <p:nvPr>
            <p:ph type="body" sz="quarter" idx="34" hasCustomPrompt="1"/>
          </p:nvPr>
        </p:nvSpPr>
        <p:spPr>
          <a:xfrm>
            <a:off x="355600" y="1287463"/>
            <a:ext cx="4932000" cy="2076722"/>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28PT AND UPPERCASE, MINIMUM 20PT. AS SE ENI OLESTOTATE CON RAERUM ES INI EREPUDI ODIT EHENDIAM EUM.</a:t>
            </a:r>
          </a:p>
        </p:txBody>
      </p:sp>
      <p:sp>
        <p:nvSpPr>
          <p:cNvPr id="15" name="Picture Placeholder 2"/>
          <p:cNvSpPr>
            <a:spLocks noGrp="1"/>
          </p:cNvSpPr>
          <p:nvPr>
            <p:ph type="pic" sz="quarter" idx="33" hasCustomPrompt="1"/>
          </p:nvPr>
        </p:nvSpPr>
        <p:spPr>
          <a:xfrm>
            <a:off x="6343731" y="1074047"/>
            <a:ext cx="3438000" cy="4554000"/>
          </a:xfrm>
          <a:solidFill>
            <a:schemeClr val="bg2">
              <a:lumMod val="20000"/>
              <a:lumOff val="80000"/>
            </a:schemeClr>
          </a:solidFill>
        </p:spPr>
        <p:txBody>
          <a:bodyPr lIns="0" tIns="1080000" anchor="t"/>
          <a:lstStyle>
            <a:lvl1pPr algn="ctr">
              <a:lnSpc>
                <a:spcPct val="110000"/>
              </a:lnSpc>
              <a:spcBef>
                <a:spcPts val="0"/>
              </a:spcBef>
              <a:defRPr sz="1200" baseline="0">
                <a:solidFill>
                  <a:schemeClr val="tx2"/>
                </a:solidFill>
              </a:defRPr>
            </a:lvl1pPr>
          </a:lstStyle>
          <a:p>
            <a:r>
              <a:rPr lang="en-AU" dirty="0"/>
              <a:t>INSERT 12.65 x 9.55CM</a:t>
            </a:r>
            <a:br>
              <a:rPr lang="en-AU" dirty="0"/>
            </a:br>
            <a:r>
              <a:rPr lang="en-AU" dirty="0"/>
              <a:t>OR 4.98” X 3.76” </a:t>
            </a:r>
            <a:br>
              <a:rPr lang="en-AU" dirty="0"/>
            </a:br>
            <a:r>
              <a:rPr lang="en-AU" dirty="0"/>
              <a:t>SCREENSHOT HERE</a:t>
            </a:r>
          </a:p>
        </p:txBody>
      </p:sp>
      <p:pic>
        <p:nvPicPr>
          <p:cNvPr id="14" name="Picture 3" descr="\\Dloaudata01\dlohq\StudioJobs\Clients\Presentations\Accenture\Ellen C Marks - 15-4605 - Accenture Interactive template design Ph 1\Working Files\Final Images\Versions\Other Images\iPadAir2_V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144"/>
          <a:stretch/>
        </p:blipFill>
        <p:spPr bwMode="auto">
          <a:xfrm>
            <a:off x="5948363" y="346629"/>
            <a:ext cx="4210050" cy="589359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912061355"/>
      </p:ext>
    </p:extLst>
  </p:cSld>
  <p:clrMapOvr>
    <a:overrideClrMapping bg1="lt1" tx1="dk1" bg2="lt2" tx2="dk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7_iMac_IBlue">
    <p:bg>
      <p:bgPr>
        <a:solidFill>
          <a:schemeClr val="accent4"/>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2"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14" name="Picture Placeholder 2"/>
          <p:cNvSpPr>
            <a:spLocks noGrp="1"/>
          </p:cNvSpPr>
          <p:nvPr>
            <p:ph type="pic" sz="quarter" idx="33" hasCustomPrompt="1"/>
          </p:nvPr>
        </p:nvSpPr>
        <p:spPr>
          <a:xfrm>
            <a:off x="5002061" y="932481"/>
            <a:ext cx="6102000" cy="3654000"/>
          </a:xfrm>
          <a:solidFill>
            <a:schemeClr val="bg2">
              <a:lumMod val="20000"/>
              <a:lumOff val="80000"/>
            </a:schemeClr>
          </a:solidFill>
        </p:spPr>
        <p:txBody>
          <a:bodyPr lIns="0" tIns="900000" anchor="t"/>
          <a:lstStyle>
            <a:lvl1pPr algn="ctr">
              <a:lnSpc>
                <a:spcPct val="110000"/>
              </a:lnSpc>
              <a:spcBef>
                <a:spcPts val="0"/>
              </a:spcBef>
              <a:defRPr sz="1200" baseline="0">
                <a:solidFill>
                  <a:schemeClr val="accent4"/>
                </a:solidFill>
              </a:defRPr>
            </a:lvl1pPr>
          </a:lstStyle>
          <a:p>
            <a:r>
              <a:rPr lang="en-AU" dirty="0"/>
              <a:t>INSERT 10.15 x 16.95CM</a:t>
            </a:r>
            <a:br>
              <a:rPr lang="en-AU" dirty="0"/>
            </a:br>
            <a:r>
              <a:rPr lang="en-AU" dirty="0"/>
              <a:t>OR 4” X 6.67” </a:t>
            </a:r>
            <a:br>
              <a:rPr lang="en-AU" dirty="0"/>
            </a:br>
            <a:r>
              <a:rPr lang="en-AU" dirty="0"/>
              <a:t>SCREENSHOT HERE</a:t>
            </a:r>
          </a:p>
        </p:txBody>
      </p:sp>
      <p:pic>
        <p:nvPicPr>
          <p:cNvPr id="13" name="Picture 2" descr="\\Dloaudata01\dlohq\StudioJobs\Clients\Presentations\Accenture\Ellen C Marks - 15-4605 - Accenture Interactive template design Ph 1\Working Files\Final Images\Versions\Other Images\iMac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3770870" y="351338"/>
            <a:ext cx="8986643" cy="669803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682241091"/>
      </p:ext>
    </p:extLst>
  </p:cSld>
  <p:clrMapOvr>
    <a:overrideClrMapping bg1="lt1" tx1="dk1" bg2="lt2" tx2="dk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7_iMac_White_APinkStat">
    <p:bg>
      <p:bgPr>
        <a:solidFill>
          <a:schemeClr val="bg1"/>
        </a:solidFill>
        <a:effectLst/>
      </p:bgPr>
    </p:bg>
    <p:spTree>
      <p:nvGrpSpPr>
        <p:cNvPr id="1" name=""/>
        <p:cNvGrpSpPr/>
        <p:nvPr/>
      </p:nvGrpSpPr>
      <p:grpSpPr>
        <a:xfrm>
          <a:off x="0" y="0"/>
          <a:ext cx="0" cy="0"/>
          <a:chOff x="0" y="0"/>
          <a:chExt cx="0" cy="0"/>
        </a:xfrm>
      </p:grpSpPr>
      <p:sp>
        <p:nvSpPr>
          <p:cNvPr id="12"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accent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9"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3"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6" name="Picture Placeholder 2"/>
          <p:cNvSpPr>
            <a:spLocks noGrp="1"/>
          </p:cNvSpPr>
          <p:nvPr>
            <p:ph type="pic" sz="quarter" idx="33" hasCustomPrompt="1"/>
          </p:nvPr>
        </p:nvSpPr>
        <p:spPr>
          <a:xfrm>
            <a:off x="5002061" y="932481"/>
            <a:ext cx="6102000" cy="3654000"/>
          </a:xfrm>
          <a:solidFill>
            <a:schemeClr val="bg2">
              <a:lumMod val="20000"/>
              <a:lumOff val="80000"/>
            </a:schemeClr>
          </a:solidFill>
        </p:spPr>
        <p:txBody>
          <a:bodyPr lIns="0" tIns="900000" anchor="t"/>
          <a:lstStyle>
            <a:lvl1pPr algn="ctr">
              <a:lnSpc>
                <a:spcPct val="110000"/>
              </a:lnSpc>
              <a:spcBef>
                <a:spcPts val="0"/>
              </a:spcBef>
              <a:defRPr sz="1200" baseline="0">
                <a:solidFill>
                  <a:schemeClr val="tx1"/>
                </a:solidFill>
              </a:defRPr>
            </a:lvl1pPr>
          </a:lstStyle>
          <a:p>
            <a:r>
              <a:rPr lang="en-AU" dirty="0"/>
              <a:t>INSERT 10.15 x 16.95CM</a:t>
            </a:r>
            <a:br>
              <a:rPr lang="en-AU" dirty="0"/>
            </a:br>
            <a:r>
              <a:rPr lang="en-AU" dirty="0"/>
              <a:t>OR 4” X 6.67” </a:t>
            </a:r>
            <a:br>
              <a:rPr lang="en-AU" dirty="0"/>
            </a:br>
            <a:r>
              <a:rPr lang="en-AU" dirty="0"/>
              <a:t>SCREENSHOT HERE</a:t>
            </a:r>
          </a:p>
        </p:txBody>
      </p:sp>
      <p:pic>
        <p:nvPicPr>
          <p:cNvPr id="15" name="Picture 2" descr="\\Dloaudata01\dlohq\StudioJobs\Clients\Presentations\Accenture\Ellen C Marks - 15-4605 - Accenture Interactive template design Ph 1\Working Files\Final Images\Versions\Other Images\iMac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482997"/>
            <a:ext cx="7907339" cy="589359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4"/>
          <p:cNvSpPr>
            <a:spLocks noGrp="1"/>
          </p:cNvSpPr>
          <p:nvPr>
            <p:ph type="body" sz="quarter" idx="35"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424011993"/>
      </p:ext>
    </p:extLst>
  </p:cSld>
  <p:clrMapOvr>
    <a:overrideClrMapping bg1="lt1" tx1="dk1" bg2="lt2" tx2="dk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7_iMac_White_SBlueStat">
    <p:bg>
      <p:bgPr>
        <a:solidFill>
          <a:schemeClr val="bg1"/>
        </a:solidFill>
        <a:effectLst/>
      </p:bgPr>
    </p:bg>
    <p:spTree>
      <p:nvGrpSpPr>
        <p:cNvPr id="1" name=""/>
        <p:cNvGrpSpPr/>
        <p:nvPr/>
      </p:nvGrpSpPr>
      <p:grpSpPr>
        <a:xfrm>
          <a:off x="0" y="0"/>
          <a:ext cx="0" cy="0"/>
          <a:chOff x="0" y="0"/>
          <a:chExt cx="0" cy="0"/>
        </a:xfrm>
      </p:grpSpPr>
      <p:sp>
        <p:nvSpPr>
          <p:cNvPr id="12"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accent5"/>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9"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3"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16" name="Picture Placeholder 2"/>
          <p:cNvSpPr>
            <a:spLocks noGrp="1"/>
          </p:cNvSpPr>
          <p:nvPr>
            <p:ph type="pic" sz="quarter" idx="33" hasCustomPrompt="1"/>
          </p:nvPr>
        </p:nvSpPr>
        <p:spPr>
          <a:xfrm>
            <a:off x="5002061" y="932481"/>
            <a:ext cx="6102000" cy="3654000"/>
          </a:xfrm>
          <a:solidFill>
            <a:schemeClr val="bg2">
              <a:lumMod val="20000"/>
              <a:lumOff val="80000"/>
            </a:schemeClr>
          </a:solidFill>
        </p:spPr>
        <p:txBody>
          <a:bodyPr lIns="0" tIns="900000" anchor="t"/>
          <a:lstStyle>
            <a:lvl1pPr algn="ctr">
              <a:lnSpc>
                <a:spcPct val="110000"/>
              </a:lnSpc>
              <a:spcBef>
                <a:spcPts val="0"/>
              </a:spcBef>
              <a:defRPr sz="1200" baseline="0">
                <a:solidFill>
                  <a:schemeClr val="tx1"/>
                </a:solidFill>
              </a:defRPr>
            </a:lvl1pPr>
          </a:lstStyle>
          <a:p>
            <a:r>
              <a:rPr lang="en-AU" dirty="0"/>
              <a:t>INSERT 10.15 x 16.95CM</a:t>
            </a:r>
            <a:br>
              <a:rPr lang="en-AU" dirty="0"/>
            </a:br>
            <a:r>
              <a:rPr lang="en-AU" dirty="0"/>
              <a:t>OR 4” X 6.67” </a:t>
            </a:r>
            <a:br>
              <a:rPr lang="en-AU" dirty="0"/>
            </a:br>
            <a:r>
              <a:rPr lang="en-AU" dirty="0"/>
              <a:t>SCREENSHOT HERE</a:t>
            </a:r>
          </a:p>
        </p:txBody>
      </p:sp>
      <p:pic>
        <p:nvPicPr>
          <p:cNvPr id="15" name="Picture 2" descr="\\Dloaudata01\dlohq\StudioJobs\Clients\Presentations\Accenture\Ellen C Marks - 15-4605 - Accenture Interactive template design Ph 1\Working Files\Final Images\Versions\Other Images\iMac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482997"/>
            <a:ext cx="7907339" cy="589359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4"/>
          <p:cNvSpPr>
            <a:spLocks noGrp="1"/>
          </p:cNvSpPr>
          <p:nvPr>
            <p:ph type="body" sz="quarter" idx="35"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717709598"/>
      </p:ext>
    </p:extLst>
  </p:cSld>
  <p:clrMapOvr>
    <a:overrideClrMapping bg1="lt1" tx1="dk1" bg2="lt2" tx2="dk2" accent1="accent1" accent2="accent2" accent3="accent3" accent4="accent4" accent5="accent5" accent6="accent6" hlink="hlink" folHlink="folHlink"/>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7_iMac_SBlue">
    <p:bg>
      <p:bgPr>
        <a:solidFill>
          <a:schemeClr val="accent5"/>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2"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15" name="Picture Placeholder 2"/>
          <p:cNvSpPr>
            <a:spLocks noGrp="1"/>
          </p:cNvSpPr>
          <p:nvPr>
            <p:ph type="pic" sz="quarter" idx="33" hasCustomPrompt="1"/>
          </p:nvPr>
        </p:nvSpPr>
        <p:spPr>
          <a:xfrm>
            <a:off x="5002061" y="932481"/>
            <a:ext cx="6102000" cy="3654000"/>
          </a:xfrm>
          <a:solidFill>
            <a:schemeClr val="bg2">
              <a:lumMod val="20000"/>
              <a:lumOff val="80000"/>
            </a:schemeClr>
          </a:solidFill>
        </p:spPr>
        <p:txBody>
          <a:bodyPr lIns="0" tIns="900000" anchor="t"/>
          <a:lstStyle>
            <a:lvl1pPr algn="ctr">
              <a:lnSpc>
                <a:spcPct val="110000"/>
              </a:lnSpc>
              <a:spcBef>
                <a:spcPts val="0"/>
              </a:spcBef>
              <a:defRPr sz="1200" baseline="0">
                <a:solidFill>
                  <a:schemeClr val="accent5"/>
                </a:solidFill>
              </a:defRPr>
            </a:lvl1pPr>
          </a:lstStyle>
          <a:p>
            <a:r>
              <a:rPr lang="en-AU" dirty="0"/>
              <a:t>INSERT 10.15 x 16.95CM</a:t>
            </a:r>
            <a:br>
              <a:rPr lang="en-AU" dirty="0"/>
            </a:br>
            <a:r>
              <a:rPr lang="en-AU" dirty="0"/>
              <a:t>OR 4” X 6.67” </a:t>
            </a:r>
            <a:br>
              <a:rPr lang="en-AU" dirty="0"/>
            </a:br>
            <a:r>
              <a:rPr lang="en-AU" dirty="0"/>
              <a:t>SCREENSHOT HERE</a:t>
            </a:r>
          </a:p>
        </p:txBody>
      </p:sp>
      <p:pic>
        <p:nvPicPr>
          <p:cNvPr id="13" name="Picture 2" descr="\\Dloaudata01\dlohq\StudioJobs\Clients\Presentations\Accenture\Ellen C Marks - 15-4605 - Accenture Interactive template design Ph 1\Working Files\Final Images\Versions\Other Images\iMac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482997"/>
            <a:ext cx="7907339" cy="589359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211424690"/>
      </p:ext>
    </p:extLst>
  </p:cSld>
  <p:clrMapOvr>
    <a:overrideClrMapping bg1="lt1" tx1="dk1" bg2="lt2" tx2="dk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7_iMac_APink">
    <p:bg>
      <p:bgPr>
        <a:solidFill>
          <a:schemeClr val="accent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2"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11" name="Picture Placeholder 2"/>
          <p:cNvSpPr>
            <a:spLocks noGrp="1"/>
          </p:cNvSpPr>
          <p:nvPr>
            <p:ph type="pic" sz="quarter" idx="33" hasCustomPrompt="1"/>
          </p:nvPr>
        </p:nvSpPr>
        <p:spPr>
          <a:xfrm>
            <a:off x="5002061" y="932481"/>
            <a:ext cx="6102000" cy="3654000"/>
          </a:xfrm>
          <a:solidFill>
            <a:schemeClr val="bg2">
              <a:lumMod val="20000"/>
              <a:lumOff val="80000"/>
            </a:schemeClr>
          </a:solidFill>
        </p:spPr>
        <p:txBody>
          <a:bodyPr lIns="0" tIns="900000" anchor="t"/>
          <a:lstStyle>
            <a:lvl1pPr algn="ctr">
              <a:lnSpc>
                <a:spcPct val="110000"/>
              </a:lnSpc>
              <a:spcBef>
                <a:spcPts val="0"/>
              </a:spcBef>
              <a:defRPr sz="1200" baseline="0">
                <a:solidFill>
                  <a:schemeClr val="accent1"/>
                </a:solidFill>
              </a:defRPr>
            </a:lvl1pPr>
          </a:lstStyle>
          <a:p>
            <a:r>
              <a:rPr lang="en-AU" dirty="0"/>
              <a:t>INSERT 10.15 x 16.95CM</a:t>
            </a:r>
            <a:br>
              <a:rPr lang="en-AU" dirty="0"/>
            </a:br>
            <a:r>
              <a:rPr lang="en-AU" dirty="0"/>
              <a:t>OR 4” X 6.67” </a:t>
            </a:r>
            <a:br>
              <a:rPr lang="en-AU" dirty="0"/>
            </a:br>
            <a:r>
              <a:rPr lang="en-AU" dirty="0"/>
              <a:t>SCREENSHOT HERE</a:t>
            </a:r>
          </a:p>
        </p:txBody>
      </p:sp>
      <p:pic>
        <p:nvPicPr>
          <p:cNvPr id="13" name="Picture 2" descr="\\Dloaudata01\dlohq\StudioJobs\Clients\Presentations\Accenture\Ellen C Marks - 15-4605 - Accenture Interactive template design Ph 1\Working Files\Final Images\Versions\Other Images\iMac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482997"/>
            <a:ext cx="7907339" cy="589359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813416435"/>
      </p:ext>
    </p:extLst>
  </p:cSld>
  <p:clrMapOvr>
    <a:overrideClrMapping bg1="lt1" tx1="dk1" bg2="lt2" tx2="dk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7_iMac_CRed">
    <p:bg>
      <p:bgPr>
        <a:solidFill>
          <a:schemeClr val="tx2"/>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6" name="Slide Number Placeholder 5"/>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2" name="Text Placeholder 5"/>
          <p:cNvSpPr>
            <a:spLocks noGrp="1"/>
          </p:cNvSpPr>
          <p:nvPr>
            <p:ph type="body" sz="quarter" idx="34" hasCustomPrompt="1"/>
          </p:nvPr>
        </p:nvSpPr>
        <p:spPr>
          <a:xfrm>
            <a:off x="355600" y="1287463"/>
            <a:ext cx="3635375" cy="3102388"/>
          </a:xfrm>
        </p:spPr>
        <p:txBody>
          <a:bodyPr wrap="square" anchor="t">
            <a:spAutoFit/>
          </a:bodyPr>
          <a:lstStyle>
            <a:lvl1pPr algn="l">
              <a:lnSpc>
                <a:spcPct val="80000"/>
              </a:lnSpc>
              <a:spcBef>
                <a:spcPts val="0"/>
              </a:spcBef>
              <a:defRPr sz="28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15" name="Picture Placeholder 2"/>
          <p:cNvSpPr>
            <a:spLocks noGrp="1"/>
          </p:cNvSpPr>
          <p:nvPr>
            <p:ph type="pic" sz="quarter" idx="33" hasCustomPrompt="1"/>
          </p:nvPr>
        </p:nvSpPr>
        <p:spPr>
          <a:xfrm>
            <a:off x="5002061" y="932481"/>
            <a:ext cx="6102000" cy="3654000"/>
          </a:xfrm>
          <a:solidFill>
            <a:schemeClr val="bg2">
              <a:lumMod val="20000"/>
              <a:lumOff val="80000"/>
            </a:schemeClr>
          </a:solidFill>
        </p:spPr>
        <p:txBody>
          <a:bodyPr lIns="0" tIns="900000" anchor="t"/>
          <a:lstStyle>
            <a:lvl1pPr algn="ctr">
              <a:lnSpc>
                <a:spcPct val="110000"/>
              </a:lnSpc>
              <a:spcBef>
                <a:spcPts val="0"/>
              </a:spcBef>
              <a:defRPr sz="1200" baseline="0">
                <a:solidFill>
                  <a:schemeClr val="tx2"/>
                </a:solidFill>
              </a:defRPr>
            </a:lvl1pPr>
          </a:lstStyle>
          <a:p>
            <a:r>
              <a:rPr lang="en-AU" dirty="0"/>
              <a:t>INSERT 10.15 x 16.95CM</a:t>
            </a:r>
            <a:br>
              <a:rPr lang="en-AU" dirty="0"/>
            </a:br>
            <a:r>
              <a:rPr lang="en-AU" dirty="0"/>
              <a:t>OR 4” X 6.67” </a:t>
            </a:r>
            <a:br>
              <a:rPr lang="en-AU" dirty="0"/>
            </a:br>
            <a:r>
              <a:rPr lang="en-AU" dirty="0"/>
              <a:t>SCREENSHOT HERE</a:t>
            </a:r>
          </a:p>
        </p:txBody>
      </p:sp>
      <p:pic>
        <p:nvPicPr>
          <p:cNvPr id="13" name="Picture 2" descr="\\Dloaudata01\dlohq\StudioJobs\Clients\Presentations\Accenture\Ellen C Marks - 15-4605 - Accenture Interactive template design Ph 1\Working Files\Final Images\Versions\Other Images\iMac_high.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279899" y="482997"/>
            <a:ext cx="7907339" cy="589359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4"/>
          <p:cNvSpPr>
            <a:spLocks noGrp="1"/>
          </p:cNvSpPr>
          <p:nvPr>
            <p:ph type="body" sz="quarter" idx="35"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42754801"/>
      </p:ext>
    </p:extLst>
  </p:cSld>
  <p:clrMapOvr>
    <a:overrideClrMapping bg1="lt1" tx1="dk1" bg2="lt2" tx2="dk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9_Quote_Image">
    <p:bg>
      <p:bgPr>
        <a:solidFill>
          <a:schemeClr val="tx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15" name="Title 1"/>
          <p:cNvSpPr>
            <a:spLocks noGrp="1"/>
          </p:cNvSpPr>
          <p:nvPr>
            <p:ph type="title" hasCustomPrompt="1"/>
          </p:nvPr>
        </p:nvSpPr>
        <p:spPr>
          <a:xfrm>
            <a:off x="355602" y="1287876"/>
            <a:ext cx="5580000" cy="1731600"/>
          </a:xfrm>
        </p:spPr>
        <p:txBody>
          <a:bodyPr tIns="0" anchor="b" anchorCtr="0"/>
          <a:lstStyle>
            <a:lvl1pPr marL="0" indent="0" algn="l" rtl="0" eaLnBrk="1" fontAlgn="base" hangingPunct="1">
              <a:lnSpc>
                <a:spcPct val="80000"/>
              </a:lnSpc>
              <a:spcBef>
                <a:spcPts val="0"/>
              </a:spcBef>
              <a:spcAft>
                <a:spcPct val="0"/>
              </a:spcAft>
              <a:buFont typeface="Arial" pitchFamily="34" charset="0"/>
              <a:buNone/>
              <a:defRPr lang="en-AU" sz="2800" b="0" kern="1200" cap="all" baseline="0" dirty="0">
                <a:solidFill>
                  <a:schemeClr val="bg1"/>
                </a:solidFill>
                <a:latin typeface="Arial Black" panose="020B0A04020102020204" pitchFamily="34" charset="0"/>
                <a:ea typeface="Roboto" panose="02000000000000000000" pitchFamily="2" charset="0"/>
                <a:cs typeface="Arial" panose="020B0604020202020204" pitchFamily="34" charset="0"/>
              </a:defRPr>
            </a:lvl1pPr>
          </a:lstStyle>
          <a:p>
            <a:r>
              <a:rPr lang="en-US" dirty="0"/>
              <a:t>INSERT QUOTE at 28pt min 36pt MAX 3 LINES     AS OLESTOTATE CON RAERUM ES INI EREPUDI ODIT EHENDIAM EUM.</a:t>
            </a:r>
          </a:p>
        </p:txBody>
      </p:sp>
      <p:sp>
        <p:nvSpPr>
          <p:cNvPr id="16" name="Text Placeholder 4"/>
          <p:cNvSpPr>
            <a:spLocks noGrp="1"/>
          </p:cNvSpPr>
          <p:nvPr>
            <p:ph type="body" sz="quarter" idx="12" hasCustomPrompt="1"/>
          </p:nvPr>
        </p:nvSpPr>
        <p:spPr>
          <a:xfrm>
            <a:off x="1792002" y="3277687"/>
            <a:ext cx="4143600" cy="664797"/>
          </a:xfrm>
        </p:spPr>
        <p:txBody>
          <a:bodyPr>
            <a:spAutoFit/>
          </a:bodyPr>
          <a:lstStyle>
            <a:lvl1pPr marL="0" marR="0" indent="0" algn="l" defTabSz="914400" rtl="0" eaLnBrk="1" fontAlgn="base" latinLnBrk="0" hangingPunct="1">
              <a:lnSpc>
                <a:spcPct val="90000"/>
              </a:lnSpc>
              <a:spcBef>
                <a:spcPts val="0"/>
              </a:spcBef>
              <a:spcAft>
                <a:spcPct val="0"/>
              </a:spcAft>
              <a:buClrTx/>
              <a:buSzTx/>
              <a:buFont typeface="Arial" pitchFamily="34" charset="0"/>
              <a:buNone/>
              <a:tabLst/>
              <a:defRPr lang="en-US" sz="1600" b="0" kern="1200" cap="all" baseline="0" dirty="0">
                <a:solidFill>
                  <a:schemeClr val="bg1">
                    <a:alpha val="50000"/>
                  </a:schemeClr>
                </a:solidFill>
                <a:latin typeface="+mj-lt"/>
                <a:ea typeface="Roboto" panose="02000000000000000000" pitchFamily="2" charset="0"/>
                <a:cs typeface="Arial" panose="020B0604020202020204" pitchFamily="34" charset="0"/>
              </a:defRPr>
            </a:lvl1pPr>
          </a:lstStyle>
          <a:p>
            <a:r>
              <a:rPr lang="en-US" dirty="0"/>
              <a:t>INSERT AUTHOR’S DETAILS HERE. UPPERCASE, maximum 3 lines </a:t>
            </a:r>
            <a:br>
              <a:rPr lang="en-US" dirty="0"/>
            </a:br>
            <a:r>
              <a:rPr lang="en-US" dirty="0"/>
              <a:t>AT 16PT, MINIMUM 14PT. </a:t>
            </a:r>
          </a:p>
        </p:txBody>
      </p:sp>
      <p:sp>
        <p:nvSpPr>
          <p:cNvPr id="17"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01670844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9_Quote_IBlue">
    <p:bg>
      <p:bgPr>
        <a:solidFill>
          <a:schemeClr val="accent4"/>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6" name="Text Placeholder 5"/>
          <p:cNvSpPr>
            <a:spLocks noGrp="1"/>
          </p:cNvSpPr>
          <p:nvPr>
            <p:ph type="body" sz="quarter" idx="12" hasCustomPrompt="1"/>
          </p:nvPr>
        </p:nvSpPr>
        <p:spPr>
          <a:xfrm>
            <a:off x="876946" y="2273460"/>
            <a:ext cx="10426909" cy="1969770"/>
          </a:xfrm>
        </p:spPr>
        <p:txBody>
          <a:bodyPr anchor="t">
            <a:spAutoFit/>
          </a:bodyPr>
          <a:lstStyle>
            <a:lvl1pPr marL="0" marR="0" indent="0" algn="l" defTabSz="914400" rtl="0" eaLnBrk="1" fontAlgn="base" latinLnBrk="0" hangingPunct="1">
              <a:lnSpc>
                <a:spcPct val="80000"/>
              </a:lnSpc>
              <a:spcBef>
                <a:spcPts val="0"/>
              </a:spcBef>
              <a:spcAft>
                <a:spcPct val="0"/>
              </a:spcAft>
              <a:buClrTx/>
              <a:buSzTx/>
              <a:buFont typeface="Arial" pitchFamily="34" charset="0"/>
              <a:buNone/>
              <a:tabLst/>
              <a:defRPr sz="40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QUOTE at 40pt min 36pt MAX 3 LINES AS SE ENIOLESTOTATE CON RAERUM ES INI EREPUDI ODIT EHENDIAM EUM.</a:t>
            </a:r>
          </a:p>
        </p:txBody>
      </p:sp>
      <p:sp>
        <p:nvSpPr>
          <p:cNvPr id="9" name="Text Placeholder 5"/>
          <p:cNvSpPr>
            <a:spLocks noGrp="1"/>
          </p:cNvSpPr>
          <p:nvPr>
            <p:ph type="body" sz="quarter" idx="35" hasCustomPrompt="1"/>
          </p:nvPr>
        </p:nvSpPr>
        <p:spPr>
          <a:xfrm>
            <a:off x="4903200" y="4545013"/>
            <a:ext cx="6400655" cy="443198"/>
          </a:xfrm>
        </p:spPr>
        <p:txBody>
          <a:bodyPr wrap="square" anchor="t">
            <a:spAutoFit/>
          </a:bodyPr>
          <a:lstStyle>
            <a:lvl1pPr marL="0" marR="0" indent="0" algn="l" defTabSz="914400" rtl="0" eaLnBrk="1" fontAlgn="base" latinLnBrk="0" hangingPunct="1">
              <a:lnSpc>
                <a:spcPct val="90000"/>
              </a:lnSpc>
              <a:spcBef>
                <a:spcPts val="0"/>
              </a:spcBef>
              <a:spcAft>
                <a:spcPct val="0"/>
              </a:spcAft>
              <a:buClrTx/>
              <a:buSzTx/>
              <a:buFont typeface="Arial" pitchFamily="34" charset="0"/>
              <a:buNone/>
              <a:tabLst/>
              <a:defRPr sz="1600" b="0" cap="all" baseline="0">
                <a:solidFill>
                  <a:schemeClr val="accent6">
                    <a:lumMod val="40000"/>
                    <a:lumOff val="60000"/>
                  </a:schemeClr>
                </a:solidFill>
                <a:latin typeface="+mj-lt"/>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AUTHOR’S DETAILS HERE.</a:t>
            </a:r>
            <a:br>
              <a:rPr lang="en-US" dirty="0"/>
            </a:br>
            <a:r>
              <a:rPr lang="en-US" dirty="0"/>
              <a:t>UPPERCASE, maximum 3 lines at 16pt, MINIMUM 14PT. </a:t>
            </a:r>
          </a:p>
        </p:txBody>
      </p:sp>
      <p:sp>
        <p:nvSpPr>
          <p:cNvPr id="10"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59993091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9_Quote_White_APinkAuthor">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76946" y="2273460"/>
            <a:ext cx="10426909" cy="1969770"/>
          </a:xfrm>
        </p:spPr>
        <p:txBody>
          <a:bodyPr anchor="t">
            <a:spAutoFit/>
          </a:bodyPr>
          <a:lstStyle>
            <a:lvl1pPr marL="0" marR="0" indent="0" algn="l" defTabSz="914400" rtl="0" eaLnBrk="1" fontAlgn="base" latinLnBrk="0" hangingPunct="1">
              <a:lnSpc>
                <a:spcPct val="80000"/>
              </a:lnSpc>
              <a:spcBef>
                <a:spcPts val="0"/>
              </a:spcBef>
              <a:spcAft>
                <a:spcPct val="0"/>
              </a:spcAft>
              <a:buClrTx/>
              <a:buSzTx/>
              <a:buFont typeface="Arial" pitchFamily="34" charset="0"/>
              <a:buNone/>
              <a:tabLst/>
              <a:defRPr sz="4000" b="1" cap="all" baseline="0">
                <a:solidFill>
                  <a:schemeClr val="tx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QUOTE at 40pt min 36pt MAX 3 LINES AS SE ENIOLESTOTATE CON RAERUM ES INI EREPUDI ODIT EHENDIAM EUM.</a:t>
            </a:r>
          </a:p>
        </p:txBody>
      </p:sp>
      <p:sp>
        <p:nvSpPr>
          <p:cNvPr id="9" name="Text Placeholder 5"/>
          <p:cNvSpPr>
            <a:spLocks noGrp="1"/>
          </p:cNvSpPr>
          <p:nvPr>
            <p:ph type="body" sz="quarter" idx="35" hasCustomPrompt="1"/>
          </p:nvPr>
        </p:nvSpPr>
        <p:spPr>
          <a:xfrm>
            <a:off x="4903200" y="4545013"/>
            <a:ext cx="6400800" cy="443198"/>
          </a:xfrm>
        </p:spPr>
        <p:txBody>
          <a:bodyPr wrap="square" anchor="t">
            <a:spAutoFit/>
          </a:bodyPr>
          <a:lstStyle>
            <a:lvl1pPr marL="0" marR="0" indent="0" algn="l" defTabSz="914400" rtl="0" eaLnBrk="1" fontAlgn="base" latinLnBrk="0" hangingPunct="1">
              <a:lnSpc>
                <a:spcPct val="90000"/>
              </a:lnSpc>
              <a:spcBef>
                <a:spcPts val="0"/>
              </a:spcBef>
              <a:spcAft>
                <a:spcPct val="0"/>
              </a:spcAft>
              <a:buClrTx/>
              <a:buSzTx/>
              <a:buFont typeface="Arial" pitchFamily="34" charset="0"/>
              <a:buNone/>
              <a:tabLst/>
              <a:defRPr sz="1600" b="0" cap="all" baseline="0">
                <a:solidFill>
                  <a:schemeClr val="accent1"/>
                </a:solidFill>
                <a:latin typeface="+mj-lt"/>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AUTHOR’S DETAILS HERE.</a:t>
            </a:r>
            <a:br>
              <a:rPr lang="en-US" dirty="0"/>
            </a:br>
            <a:r>
              <a:rPr lang="en-US" dirty="0"/>
              <a:t>UPPERCASE, maximum 3 lines at 16pt, MINIMUM 14PT. </a:t>
            </a:r>
          </a:p>
        </p:txBody>
      </p:sp>
      <p:sp>
        <p:nvSpPr>
          <p:cNvPr id="10"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1"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57722761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9_Quote_White_SBlueAuthor">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76946" y="2273460"/>
            <a:ext cx="10426909" cy="1969770"/>
          </a:xfrm>
        </p:spPr>
        <p:txBody>
          <a:bodyPr anchor="t">
            <a:spAutoFit/>
          </a:bodyPr>
          <a:lstStyle>
            <a:lvl1pPr marL="0" marR="0" indent="0" algn="l" defTabSz="914400" rtl="0" eaLnBrk="1" fontAlgn="base" latinLnBrk="0" hangingPunct="1">
              <a:lnSpc>
                <a:spcPct val="80000"/>
              </a:lnSpc>
              <a:spcBef>
                <a:spcPts val="0"/>
              </a:spcBef>
              <a:spcAft>
                <a:spcPct val="0"/>
              </a:spcAft>
              <a:buClrTx/>
              <a:buSzTx/>
              <a:buFont typeface="Arial" pitchFamily="34" charset="0"/>
              <a:buNone/>
              <a:tabLst/>
              <a:defRPr sz="4000" b="1" cap="all" baseline="0">
                <a:solidFill>
                  <a:schemeClr val="tx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QUOTE at 40pt min 36pt MAX 3 LINES AS SE ENIOLESTOTATE CON RAERUM ES INI EREPUDI ODIT EHENDIAM EUM.</a:t>
            </a:r>
          </a:p>
        </p:txBody>
      </p:sp>
      <p:sp>
        <p:nvSpPr>
          <p:cNvPr id="9" name="Text Placeholder 5"/>
          <p:cNvSpPr>
            <a:spLocks noGrp="1"/>
          </p:cNvSpPr>
          <p:nvPr>
            <p:ph type="body" sz="quarter" idx="35" hasCustomPrompt="1"/>
          </p:nvPr>
        </p:nvSpPr>
        <p:spPr>
          <a:xfrm>
            <a:off x="4903200" y="4545013"/>
            <a:ext cx="6400800" cy="443198"/>
          </a:xfrm>
        </p:spPr>
        <p:txBody>
          <a:bodyPr wrap="square" anchor="t">
            <a:spAutoFit/>
          </a:bodyPr>
          <a:lstStyle>
            <a:lvl1pPr marL="0" marR="0" indent="0" algn="l" defTabSz="914400" rtl="0" eaLnBrk="1" fontAlgn="base" latinLnBrk="0" hangingPunct="1">
              <a:lnSpc>
                <a:spcPct val="90000"/>
              </a:lnSpc>
              <a:spcBef>
                <a:spcPts val="0"/>
              </a:spcBef>
              <a:spcAft>
                <a:spcPct val="0"/>
              </a:spcAft>
              <a:buClrTx/>
              <a:buSzTx/>
              <a:buFont typeface="Arial" pitchFamily="34" charset="0"/>
              <a:buNone/>
              <a:tabLst/>
              <a:defRPr sz="1600" b="0" cap="all" baseline="0">
                <a:solidFill>
                  <a:schemeClr val="accent5"/>
                </a:solidFill>
                <a:latin typeface="+mj-lt"/>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AUTHOR’S DETAILS HERE.</a:t>
            </a:r>
            <a:br>
              <a:rPr lang="en-US" dirty="0"/>
            </a:br>
            <a:r>
              <a:rPr lang="en-US" dirty="0"/>
              <a:t>UPPERCASE, maximum 3 lines at 16pt, MINIMUM 14PT. </a:t>
            </a:r>
          </a:p>
        </p:txBody>
      </p:sp>
      <p:sp>
        <p:nvSpPr>
          <p:cNvPr id="10" name="Footer Placeholder 2"/>
          <p:cNvSpPr>
            <a:spLocks noGrp="1"/>
          </p:cNvSpPr>
          <p:nvPr>
            <p:ph type="ftr" sz="quarter" idx="31"/>
          </p:nvPr>
        </p:nvSpPr>
        <p:spPr>
          <a:xfrm>
            <a:off x="7492870" y="6538913"/>
            <a:ext cx="4140338" cy="162000"/>
          </a:xfrm>
        </p:spPr>
        <p:txBody>
          <a:bodyPr/>
          <a:lstStyle>
            <a:lvl1pPr>
              <a:defRPr>
                <a:solidFill>
                  <a:schemeClr val="tx1">
                    <a:alpha val="50000"/>
                  </a:schemeClr>
                </a:solidFill>
              </a:defRPr>
            </a:lvl1pPr>
          </a:lstStyle>
          <a:p>
            <a:r>
              <a:rPr lang="en-US"/>
              <a:t>Copyright © 2017  Accenture. All rights reserved. Accenture Confidential Information    |</a:t>
            </a:r>
            <a:endParaRPr lang="en-AU" dirty="0"/>
          </a:p>
        </p:txBody>
      </p:sp>
      <p:sp>
        <p:nvSpPr>
          <p:cNvPr id="11" name="Slide Number Placeholder 3"/>
          <p:cNvSpPr>
            <a:spLocks noGrp="1"/>
          </p:cNvSpPr>
          <p:nvPr>
            <p:ph type="sldNum" sz="quarter" idx="32"/>
          </p:nvPr>
        </p:nvSpPr>
        <p:spPr>
          <a:xfrm flipH="1">
            <a:off x="11612463" y="6538914"/>
            <a:ext cx="216000" cy="161925"/>
          </a:xfrm>
        </p:spPr>
        <p:txBody>
          <a:bodyPr/>
          <a:lstStyle>
            <a:lvl1pPr>
              <a:defRPr>
                <a:solidFill>
                  <a:schemeClr val="tx1">
                    <a:alpha val="50000"/>
                  </a:schemeClr>
                </a:solidFill>
              </a:defRPr>
            </a:lvl1pPr>
          </a:lstStyle>
          <a:p>
            <a:pPr>
              <a:defRPr/>
            </a:pPr>
            <a:fld id="{90CBDC3A-D49F-4631-A8C7-55D59B33E5FA}" type="slidenum">
              <a:rPr lang="en-US" smtClean="0"/>
              <a:pPr>
                <a:defRPr/>
              </a:pPr>
              <a:t>‹#›</a:t>
            </a:fld>
            <a:endParaRPr lang="en-US" dirty="0"/>
          </a:p>
        </p:txBody>
      </p:sp>
      <p:sp>
        <p:nvSpPr>
          <p:cNvPr id="7" name="Text Placeholder 4"/>
          <p:cNvSpPr>
            <a:spLocks noGrp="1"/>
          </p:cNvSpPr>
          <p:nvPr>
            <p:ph type="body" sz="quarter" idx="33" hasCustomPrompt="1"/>
          </p:nvPr>
        </p:nvSpPr>
        <p:spPr>
          <a:xfrm>
            <a:off x="355602" y="6335473"/>
            <a:ext cx="1927466" cy="331605"/>
          </a:xfrm>
          <a:ln>
            <a:solidFill>
              <a:schemeClr val="tx1"/>
            </a:solidFill>
          </a:ln>
        </p:spPr>
        <p:txBody>
          <a:bodyPr wrap="none" lIns="143987" tIns="71994" rIns="143987" bIns="71994" anchor="ctr">
            <a:spAutoFit/>
          </a:bodyPr>
          <a:lstStyle>
            <a:lvl1pPr>
              <a:spcBef>
                <a:spcPts val="0"/>
              </a:spcBef>
              <a:defRPr sz="11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321825455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9_Quote_SBlue">
    <p:bg>
      <p:bgPr>
        <a:solidFill>
          <a:schemeClr val="accent5"/>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6" name="Text Placeholder 5"/>
          <p:cNvSpPr>
            <a:spLocks noGrp="1"/>
          </p:cNvSpPr>
          <p:nvPr>
            <p:ph type="body" sz="quarter" idx="12" hasCustomPrompt="1"/>
          </p:nvPr>
        </p:nvSpPr>
        <p:spPr>
          <a:xfrm>
            <a:off x="876946" y="2273460"/>
            <a:ext cx="10426909" cy="1969770"/>
          </a:xfrm>
        </p:spPr>
        <p:txBody>
          <a:bodyPr anchor="t">
            <a:spAutoFit/>
          </a:bodyPr>
          <a:lstStyle>
            <a:lvl1pPr marL="0" marR="0" indent="0" algn="l" defTabSz="914400" rtl="0" eaLnBrk="1" fontAlgn="base" latinLnBrk="0" hangingPunct="1">
              <a:lnSpc>
                <a:spcPct val="80000"/>
              </a:lnSpc>
              <a:spcBef>
                <a:spcPts val="0"/>
              </a:spcBef>
              <a:spcAft>
                <a:spcPct val="0"/>
              </a:spcAft>
              <a:buClrTx/>
              <a:buSzTx/>
              <a:buFont typeface="Arial" pitchFamily="34" charset="0"/>
              <a:buNone/>
              <a:tabLst/>
              <a:defRPr sz="40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QUOTE at 40pt min 36pt MAX 3 LINES AS SE ENIOLESTOTATE CON RAERUM ES INI EREPUDI ODIT EHENDIAM EUM.</a:t>
            </a:r>
          </a:p>
        </p:txBody>
      </p:sp>
      <p:sp>
        <p:nvSpPr>
          <p:cNvPr id="9" name="Text Placeholder 5"/>
          <p:cNvSpPr>
            <a:spLocks noGrp="1"/>
          </p:cNvSpPr>
          <p:nvPr>
            <p:ph type="body" sz="quarter" idx="35" hasCustomPrompt="1"/>
          </p:nvPr>
        </p:nvSpPr>
        <p:spPr>
          <a:xfrm>
            <a:off x="4903200" y="4545013"/>
            <a:ext cx="6400800" cy="443198"/>
          </a:xfrm>
        </p:spPr>
        <p:txBody>
          <a:bodyPr wrap="square" anchor="t">
            <a:spAutoFit/>
          </a:bodyPr>
          <a:lstStyle>
            <a:lvl1pPr marL="0" marR="0" indent="0" algn="l" defTabSz="914400" rtl="0" eaLnBrk="1" fontAlgn="base" latinLnBrk="0" hangingPunct="1">
              <a:lnSpc>
                <a:spcPct val="90000"/>
              </a:lnSpc>
              <a:spcBef>
                <a:spcPts val="0"/>
              </a:spcBef>
              <a:spcAft>
                <a:spcPct val="0"/>
              </a:spcAft>
              <a:buClrTx/>
              <a:buSzTx/>
              <a:buFont typeface="Arial" pitchFamily="34" charset="0"/>
              <a:buNone/>
              <a:tabLst/>
              <a:defRPr sz="1600" b="0" cap="all" baseline="0">
                <a:solidFill>
                  <a:schemeClr val="accent5">
                    <a:lumMod val="20000"/>
                    <a:lumOff val="80000"/>
                  </a:schemeClr>
                </a:solidFill>
                <a:latin typeface="+mj-lt"/>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AUTHOR’S DETAILS HERE.</a:t>
            </a:r>
            <a:br>
              <a:rPr lang="en-US" dirty="0"/>
            </a:br>
            <a:r>
              <a:rPr lang="en-US" dirty="0"/>
              <a:t>UPPERCASE, maximum 3 lines at 16pt, MINIMUM 14PT. </a:t>
            </a:r>
          </a:p>
        </p:txBody>
      </p:sp>
      <p:sp>
        <p:nvSpPr>
          <p:cNvPr id="10"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4117245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9_Quote_APink">
    <p:bg>
      <p:bgPr>
        <a:solidFill>
          <a:schemeClr val="accent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6" name="Text Placeholder 5"/>
          <p:cNvSpPr>
            <a:spLocks noGrp="1"/>
          </p:cNvSpPr>
          <p:nvPr>
            <p:ph type="body" sz="quarter" idx="12" hasCustomPrompt="1"/>
          </p:nvPr>
        </p:nvSpPr>
        <p:spPr>
          <a:xfrm>
            <a:off x="876946" y="2273460"/>
            <a:ext cx="10426909" cy="1969770"/>
          </a:xfrm>
        </p:spPr>
        <p:txBody>
          <a:bodyPr anchor="t">
            <a:spAutoFit/>
          </a:bodyPr>
          <a:lstStyle>
            <a:lvl1pPr marL="0" marR="0" indent="0" algn="l" defTabSz="914400" rtl="0" eaLnBrk="1" fontAlgn="base" latinLnBrk="0" hangingPunct="1">
              <a:lnSpc>
                <a:spcPct val="80000"/>
              </a:lnSpc>
              <a:spcBef>
                <a:spcPts val="0"/>
              </a:spcBef>
              <a:spcAft>
                <a:spcPct val="0"/>
              </a:spcAft>
              <a:buClrTx/>
              <a:buSzTx/>
              <a:buFont typeface="Arial" pitchFamily="34" charset="0"/>
              <a:buNone/>
              <a:tabLst/>
              <a:defRPr sz="40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QUOTE at 40pt min 36pt MAX 3 LINES AS SE ENIOLESTOTATE CON RAERUM ES INI EREPUDI ODIT EHENDIAM EUM.</a:t>
            </a:r>
          </a:p>
        </p:txBody>
      </p:sp>
      <p:sp>
        <p:nvSpPr>
          <p:cNvPr id="9" name="Text Placeholder 5"/>
          <p:cNvSpPr>
            <a:spLocks noGrp="1"/>
          </p:cNvSpPr>
          <p:nvPr>
            <p:ph type="body" sz="quarter" idx="35" hasCustomPrompt="1"/>
          </p:nvPr>
        </p:nvSpPr>
        <p:spPr>
          <a:xfrm>
            <a:off x="4903200" y="4545013"/>
            <a:ext cx="6400800" cy="443198"/>
          </a:xfrm>
        </p:spPr>
        <p:txBody>
          <a:bodyPr wrap="square" anchor="t">
            <a:spAutoFit/>
          </a:bodyPr>
          <a:lstStyle>
            <a:lvl1pPr marL="0" marR="0" indent="0" algn="l" defTabSz="914400" rtl="0" eaLnBrk="1" fontAlgn="base" latinLnBrk="0" hangingPunct="1">
              <a:lnSpc>
                <a:spcPct val="90000"/>
              </a:lnSpc>
              <a:spcBef>
                <a:spcPts val="0"/>
              </a:spcBef>
              <a:spcAft>
                <a:spcPct val="0"/>
              </a:spcAft>
              <a:buClrTx/>
              <a:buSzTx/>
              <a:buFont typeface="Arial" pitchFamily="34" charset="0"/>
              <a:buNone/>
              <a:tabLst/>
              <a:defRPr sz="1600" b="0" cap="all" baseline="0">
                <a:solidFill>
                  <a:schemeClr val="accent1">
                    <a:lumMod val="20000"/>
                    <a:lumOff val="80000"/>
                  </a:schemeClr>
                </a:solidFill>
                <a:latin typeface="+mj-lt"/>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AUTHOR’S DETAILS HERE.</a:t>
            </a:r>
            <a:br>
              <a:rPr lang="en-US" dirty="0"/>
            </a:br>
            <a:r>
              <a:rPr lang="en-US" dirty="0"/>
              <a:t>UPPERCASE, maximum 3 lines at 16pt, MINIMUM 14PT. </a:t>
            </a:r>
          </a:p>
        </p:txBody>
      </p:sp>
      <p:sp>
        <p:nvSpPr>
          <p:cNvPr id="10"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110543159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9_Quote_CRed">
    <p:bg>
      <p:bgPr>
        <a:solidFill>
          <a:schemeClr val="tx2"/>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t>Copyright © 2017  Accenture. All rights reserved. Accenture Confidential Information    |</a:t>
            </a:r>
            <a:endParaRPr lang="en-AU" dirty="0"/>
          </a:p>
        </p:txBody>
      </p:sp>
      <p:sp>
        <p:nvSpPr>
          <p:cNvPr id="7" name="Slide Number Placeholder 6"/>
          <p:cNvSpPr>
            <a:spLocks noGrp="1"/>
          </p:cNvSpPr>
          <p:nvPr>
            <p:ph type="sldNum" sz="quarter" idx="32"/>
          </p:nvPr>
        </p:nvSpPr>
        <p:spPr/>
        <p:txBody>
          <a:bodyPr/>
          <a:lstStyle/>
          <a:p>
            <a:pPr>
              <a:defRPr/>
            </a:pPr>
            <a:fld id="{90CBDC3A-D49F-4631-A8C7-55D59B33E5FA}" type="slidenum">
              <a:rPr lang="en-US" smtClean="0"/>
              <a:pPr>
                <a:defRPr/>
              </a:pPr>
              <a:t>‹#›</a:t>
            </a:fld>
            <a:endParaRPr lang="en-US" dirty="0"/>
          </a:p>
        </p:txBody>
      </p:sp>
      <p:sp>
        <p:nvSpPr>
          <p:cNvPr id="6" name="Text Placeholder 5"/>
          <p:cNvSpPr>
            <a:spLocks noGrp="1"/>
          </p:cNvSpPr>
          <p:nvPr>
            <p:ph type="body" sz="quarter" idx="12" hasCustomPrompt="1"/>
          </p:nvPr>
        </p:nvSpPr>
        <p:spPr>
          <a:xfrm>
            <a:off x="876946" y="2273460"/>
            <a:ext cx="10426909" cy="1969770"/>
          </a:xfrm>
        </p:spPr>
        <p:txBody>
          <a:bodyPr anchor="t">
            <a:spAutoFit/>
          </a:bodyPr>
          <a:lstStyle>
            <a:lvl1pPr marL="0" marR="0" indent="0" algn="l" defTabSz="914400" rtl="0" eaLnBrk="1" fontAlgn="base" latinLnBrk="0" hangingPunct="1">
              <a:lnSpc>
                <a:spcPct val="80000"/>
              </a:lnSpc>
              <a:spcBef>
                <a:spcPts val="0"/>
              </a:spcBef>
              <a:spcAft>
                <a:spcPct val="0"/>
              </a:spcAft>
              <a:buClrTx/>
              <a:buSzTx/>
              <a:buFont typeface="Arial" pitchFamily="34" charset="0"/>
              <a:buNone/>
              <a:tabLst/>
              <a:defRPr sz="4000" b="1" cap="all" baseline="0">
                <a:solidFill>
                  <a:schemeClr val="bg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QUOTE at 40pt min 36pt MAX 3 LINES AS SE ENIOLESTOTATE CON RAERUM ES INI EREPUDI ODIT EHENDIAM EUM.</a:t>
            </a:r>
          </a:p>
        </p:txBody>
      </p:sp>
      <p:sp>
        <p:nvSpPr>
          <p:cNvPr id="9" name="Text Placeholder 5"/>
          <p:cNvSpPr>
            <a:spLocks noGrp="1"/>
          </p:cNvSpPr>
          <p:nvPr>
            <p:ph type="body" sz="quarter" idx="35" hasCustomPrompt="1"/>
          </p:nvPr>
        </p:nvSpPr>
        <p:spPr>
          <a:xfrm>
            <a:off x="4903200" y="4546800"/>
            <a:ext cx="6400800" cy="443198"/>
          </a:xfrm>
        </p:spPr>
        <p:txBody>
          <a:bodyPr wrap="square" anchor="t">
            <a:spAutoFit/>
          </a:bodyPr>
          <a:lstStyle>
            <a:lvl1pPr marL="0" marR="0" indent="0" algn="l" defTabSz="914400" rtl="0" eaLnBrk="1" fontAlgn="base" latinLnBrk="0" hangingPunct="1">
              <a:lnSpc>
                <a:spcPct val="90000"/>
              </a:lnSpc>
              <a:spcBef>
                <a:spcPts val="0"/>
              </a:spcBef>
              <a:spcAft>
                <a:spcPct val="0"/>
              </a:spcAft>
              <a:buClrTx/>
              <a:buSzTx/>
              <a:buFont typeface="Arial" pitchFamily="34" charset="0"/>
              <a:buNone/>
              <a:tabLst/>
              <a:defRPr sz="1600" b="0" cap="all" baseline="0">
                <a:solidFill>
                  <a:schemeClr val="accent1">
                    <a:lumMod val="40000"/>
                    <a:lumOff val="60000"/>
                  </a:schemeClr>
                </a:solidFill>
                <a:latin typeface="+mj-lt"/>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AUTHOR’S DETAILS HERE.</a:t>
            </a:r>
            <a:br>
              <a:rPr lang="en-US" dirty="0"/>
            </a:br>
            <a:r>
              <a:rPr lang="en-US" dirty="0"/>
              <a:t>UPPERCASE, maximum 3 lines at 16pt, MINIMUM 14PT. </a:t>
            </a:r>
          </a:p>
        </p:txBody>
      </p:sp>
      <p:sp>
        <p:nvSpPr>
          <p:cNvPr id="10" name="Text Placeholder 4"/>
          <p:cNvSpPr>
            <a:spLocks noGrp="1"/>
          </p:cNvSpPr>
          <p:nvPr>
            <p:ph type="body" sz="quarter" idx="33"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Tree>
    <p:extLst>
      <p:ext uri="{BB962C8B-B14F-4D97-AF65-F5344CB8AC3E}">
        <p14:creationId xmlns:p14="http://schemas.microsoft.com/office/powerpoint/2010/main" val="204132868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0_StandardCredential_Image">
    <p:bg>
      <p:bgPr>
        <a:solidFill>
          <a:schemeClr val="tx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solidFill>
                  <a:srgbClr val="FFFFFF">
                    <a:alpha val="50000"/>
                  </a:srgbClr>
                </a:solidFill>
              </a:rPr>
              <a:t>Copyright © 2017  Accenture. All rights reserved. Accenture Confidential Information    |</a:t>
            </a:r>
            <a:endParaRPr lang="en-AU" dirty="0">
              <a:solidFill>
                <a:srgbClr val="FFFFFF">
                  <a:alpha val="50000"/>
                </a:srgbClr>
              </a:solidFill>
            </a:endParaRPr>
          </a:p>
        </p:txBody>
      </p:sp>
      <p:sp>
        <p:nvSpPr>
          <p:cNvPr id="5" name="Slide Number Placeholder 4"/>
          <p:cNvSpPr>
            <a:spLocks noGrp="1"/>
          </p:cNvSpPr>
          <p:nvPr>
            <p:ph type="sldNum" sz="quarter" idx="32"/>
          </p:nvPr>
        </p:nvSpPr>
        <p:spPr/>
        <p:txBody>
          <a:bodyPr/>
          <a:lstStyle/>
          <a:p>
            <a:pPr>
              <a:defRPr/>
            </a:pPr>
            <a:fld id="{90CBDC3A-D49F-4631-A8C7-55D59B33E5FA}" type="slidenum">
              <a:rPr lang="en-US" smtClean="0">
                <a:solidFill>
                  <a:srgbClr val="FFFFFF">
                    <a:alpha val="50000"/>
                  </a:srgbClr>
                </a:solidFill>
              </a:rPr>
              <a:pPr>
                <a:defRPr/>
              </a:pPr>
              <a:t>‹#›</a:t>
            </a:fld>
            <a:endParaRPr lang="en-US" dirty="0">
              <a:solidFill>
                <a:srgbClr val="FFFFFF">
                  <a:alpha val="50000"/>
                </a:srgbClr>
              </a:solidFill>
            </a:endParaRPr>
          </a:p>
        </p:txBody>
      </p:sp>
      <p:sp>
        <p:nvSpPr>
          <p:cNvPr id="8" name="Text Placeholder 4"/>
          <p:cNvSpPr>
            <a:spLocks noGrp="1"/>
          </p:cNvSpPr>
          <p:nvPr>
            <p:ph type="body" sz="quarter" idx="30" hasCustomPrompt="1"/>
          </p:nvPr>
        </p:nvSpPr>
        <p:spPr>
          <a:xfrm>
            <a:off x="356400" y="6343933"/>
            <a:ext cx="1927479" cy="314683"/>
          </a:xfrm>
          <a:ln>
            <a:solidFill>
              <a:schemeClr val="bg1"/>
            </a:solidFill>
          </a:ln>
        </p:spPr>
        <p:txBody>
          <a:bodyPr wrap="none" lIns="144000" tIns="72000" rIns="144000" bIns="72000" anchor="ctr">
            <a:spAutoFit/>
          </a:bodyPr>
          <a:lstStyle>
            <a:lvl1pPr>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9" name="Text Placeholder 4"/>
          <p:cNvSpPr>
            <a:spLocks noGrp="1"/>
          </p:cNvSpPr>
          <p:nvPr>
            <p:ph type="body" sz="quarter" idx="12" hasCustomPrompt="1"/>
          </p:nvPr>
        </p:nvSpPr>
        <p:spPr>
          <a:xfrm>
            <a:off x="356400" y="300963"/>
            <a:ext cx="4140000" cy="553998"/>
          </a:xfrm>
        </p:spPr>
        <p:txBody>
          <a:bodyPr anchor="b">
            <a:noAutofit/>
          </a:bodyPr>
          <a:lstStyle>
            <a:lvl1pPr algn="l" rtl="0" fontAlgn="base">
              <a:lnSpc>
                <a:spcPct val="90000"/>
              </a:lnSpc>
              <a:spcBef>
                <a:spcPct val="0"/>
              </a:spcBef>
              <a:spcAft>
                <a:spcPts val="0"/>
              </a:spcAft>
              <a:defRPr lang="en-US" sz="1800" kern="1200" cap="all" baseline="0" dirty="0">
                <a:solidFill>
                  <a:srgbClr val="FFFFFF"/>
                </a:solidFill>
                <a:latin typeface="Arial" charset="0"/>
                <a:ea typeface="+mn-ea"/>
                <a:cs typeface="Arial" charset="0"/>
              </a:defRPr>
            </a:lvl1pPr>
          </a:lstStyle>
          <a:p>
            <a:r>
              <a:rPr lang="en-AU" dirty="0"/>
              <a:t>INSERT CLIENT NAME </a:t>
            </a:r>
            <a:br>
              <a:rPr lang="en-AU" dirty="0"/>
            </a:br>
            <a:r>
              <a:rPr lang="en-AU" dirty="0"/>
              <a:t>OR DESCRIPTION</a:t>
            </a:r>
            <a:endParaRPr lang="en-GB" dirty="0"/>
          </a:p>
        </p:txBody>
      </p:sp>
      <p:sp>
        <p:nvSpPr>
          <p:cNvPr id="14" name="Content Placeholder 14"/>
          <p:cNvSpPr>
            <a:spLocks noGrp="1"/>
          </p:cNvSpPr>
          <p:nvPr>
            <p:ph sz="quarter" idx="24" hasCustomPrompt="1"/>
          </p:nvPr>
        </p:nvSpPr>
        <p:spPr>
          <a:xfrm>
            <a:off x="356400" y="2780883"/>
            <a:ext cx="4140000" cy="812530"/>
          </a:xfrm>
        </p:spPr>
        <p:txBody>
          <a:bodyPr>
            <a:spAutoFit/>
          </a:bodyPr>
          <a:lstStyle>
            <a:lvl1pPr algn="l" rtl="0" fontAlgn="base">
              <a:lnSpc>
                <a:spcPct val="110000"/>
              </a:lnSpc>
              <a:spcBef>
                <a:spcPts val="1200"/>
              </a:spcBef>
              <a:spcAft>
                <a:spcPct val="0"/>
              </a:spcAft>
              <a:defRPr lang="en-US" sz="1600" kern="1200" dirty="0" smtClean="0">
                <a:solidFill>
                  <a:srgbClr val="FFFFFF"/>
                </a:solidFill>
                <a:latin typeface="Arial" charset="0"/>
                <a:ea typeface="+mn-ea"/>
                <a:cs typeface="Arial" charset="0"/>
              </a:defRPr>
            </a:lvl1pPr>
            <a:lvl2pPr algn="l" rtl="0" fontAlgn="base">
              <a:lnSpc>
                <a:spcPct val="110000"/>
              </a:lnSpc>
              <a:spcBef>
                <a:spcPts val="1200"/>
              </a:spcBef>
              <a:spcAft>
                <a:spcPct val="0"/>
              </a:spcAft>
              <a:defRPr lang="en-US" sz="1600" kern="1200" dirty="0" smtClean="0">
                <a:solidFill>
                  <a:srgbClr val="FFFFFF"/>
                </a:solidFill>
                <a:latin typeface="Arial" charset="0"/>
                <a:ea typeface="+mn-ea"/>
                <a:cs typeface="Arial" charset="0"/>
              </a:defRPr>
            </a:lvl2pPr>
            <a:lvl3pPr algn="l" rtl="0" fontAlgn="base">
              <a:lnSpc>
                <a:spcPct val="110000"/>
              </a:lnSpc>
              <a:spcBef>
                <a:spcPts val="1200"/>
              </a:spcBef>
              <a:spcAft>
                <a:spcPct val="0"/>
              </a:spcAft>
              <a:defRPr lang="en-US" sz="1600" kern="1200" dirty="0" smtClean="0">
                <a:solidFill>
                  <a:srgbClr val="FFFFFF"/>
                </a:solidFill>
                <a:latin typeface="Arial" charset="0"/>
                <a:ea typeface="+mn-ea"/>
                <a:cs typeface="Arial" charset="0"/>
              </a:defRPr>
            </a:lvl3pPr>
            <a:lvl4pPr algn="l" rtl="0" fontAlgn="base">
              <a:lnSpc>
                <a:spcPct val="110000"/>
              </a:lnSpc>
              <a:spcBef>
                <a:spcPts val="1200"/>
              </a:spcBef>
              <a:spcAft>
                <a:spcPct val="0"/>
              </a:spcAft>
              <a:defRPr lang="en-US" sz="1600" kern="1200" dirty="0" smtClean="0">
                <a:solidFill>
                  <a:srgbClr val="FFFFFF"/>
                </a:solidFill>
                <a:latin typeface="Arial" charset="0"/>
                <a:ea typeface="+mn-ea"/>
                <a:cs typeface="Arial" charset="0"/>
              </a:defRPr>
            </a:lvl4pPr>
            <a:lvl5pPr algn="l" rtl="0" fontAlgn="base">
              <a:lnSpc>
                <a:spcPct val="110000"/>
              </a:lnSpc>
              <a:spcBef>
                <a:spcPts val="1200"/>
              </a:spcBef>
              <a:spcAft>
                <a:spcPct val="0"/>
              </a:spcAft>
              <a:defRPr lang="en-US" sz="1600" kern="1200" dirty="0">
                <a:solidFill>
                  <a:srgbClr val="FFFFFF"/>
                </a:solidFill>
                <a:latin typeface="Arial" charset="0"/>
                <a:ea typeface="+mn-ea"/>
                <a:cs typeface="Arial" charset="0"/>
              </a:defRPr>
            </a:lvl5pPr>
          </a:lstStyle>
          <a:p>
            <a:pPr lvl="0"/>
            <a:r>
              <a:rPr lang="en-AU" dirty="0"/>
              <a:t>Insert short description of client challenge, solution provided, outcomes delivered, min 14pt font with paragraph spacing 1.1</a:t>
            </a:r>
          </a:p>
        </p:txBody>
      </p:sp>
      <p:sp>
        <p:nvSpPr>
          <p:cNvPr id="15" name="Title 1"/>
          <p:cNvSpPr>
            <a:spLocks noGrp="1"/>
          </p:cNvSpPr>
          <p:nvPr>
            <p:ph type="title" hasCustomPrompt="1"/>
          </p:nvPr>
        </p:nvSpPr>
        <p:spPr>
          <a:xfrm>
            <a:off x="356400" y="1299711"/>
            <a:ext cx="4140000" cy="1378839"/>
          </a:xfrm>
        </p:spPr>
        <p:txBody>
          <a:bodyPr tIns="0">
            <a:spAutoFit/>
          </a:bodyPr>
          <a:lstStyle>
            <a:lvl1pPr algn="l">
              <a:defRPr sz="2800"/>
            </a:lvl1pPr>
          </a:lstStyle>
          <a:p>
            <a:r>
              <a:rPr lang="en-US" dirty="0"/>
              <a:t>SHORT HEADLINE OF VALUE/SOLUTION DELIVERED AT 28PT, MAX 4 LINES</a:t>
            </a:r>
            <a:endParaRPr lang="en-AU" dirty="0"/>
          </a:p>
        </p:txBody>
      </p:sp>
    </p:spTree>
    <p:extLst>
      <p:ext uri="{BB962C8B-B14F-4D97-AF65-F5344CB8AC3E}">
        <p14:creationId xmlns:p14="http://schemas.microsoft.com/office/powerpoint/2010/main" val="145649890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1_DetailedCredential_Image">
    <p:bg>
      <p:bgPr>
        <a:solidFill>
          <a:schemeClr val="tx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1"/>
          </p:nvPr>
        </p:nvSpPr>
        <p:spPr/>
        <p:txBody>
          <a:bodyPr/>
          <a:lstStyle/>
          <a:p>
            <a:r>
              <a:rPr lang="en-US">
                <a:solidFill>
                  <a:srgbClr val="FFFFFF">
                    <a:alpha val="50000"/>
                  </a:srgbClr>
                </a:solidFill>
              </a:rPr>
              <a:t>Copyright © 2017  Accenture. All rights reserved. Accenture Confidential Information    |</a:t>
            </a:r>
            <a:endParaRPr lang="en-AU" dirty="0">
              <a:solidFill>
                <a:srgbClr val="FFFFFF">
                  <a:alpha val="50000"/>
                </a:srgbClr>
              </a:solidFill>
            </a:endParaRPr>
          </a:p>
        </p:txBody>
      </p:sp>
      <p:sp>
        <p:nvSpPr>
          <p:cNvPr id="5" name="Slide Number Placeholder 4"/>
          <p:cNvSpPr>
            <a:spLocks noGrp="1"/>
          </p:cNvSpPr>
          <p:nvPr>
            <p:ph type="sldNum" sz="quarter" idx="32"/>
          </p:nvPr>
        </p:nvSpPr>
        <p:spPr/>
        <p:txBody>
          <a:bodyPr/>
          <a:lstStyle/>
          <a:p>
            <a:pPr>
              <a:defRPr/>
            </a:pPr>
            <a:fld id="{90CBDC3A-D49F-4631-A8C7-55D59B33E5FA}" type="slidenum">
              <a:rPr lang="en-US" smtClean="0">
                <a:solidFill>
                  <a:srgbClr val="FFFFFF">
                    <a:alpha val="50000"/>
                  </a:srgbClr>
                </a:solidFill>
              </a:rPr>
              <a:pPr>
                <a:defRPr/>
              </a:pPr>
              <a:t>‹#›</a:t>
            </a:fld>
            <a:endParaRPr lang="en-US" dirty="0">
              <a:solidFill>
                <a:srgbClr val="FFFFFF">
                  <a:alpha val="50000"/>
                </a:srgbClr>
              </a:solidFill>
            </a:endParaRPr>
          </a:p>
        </p:txBody>
      </p:sp>
      <p:sp>
        <p:nvSpPr>
          <p:cNvPr id="11" name="Content Placeholder 7"/>
          <p:cNvSpPr>
            <a:spLocks noGrp="1"/>
          </p:cNvSpPr>
          <p:nvPr>
            <p:ph sz="quarter" idx="11" hasCustomPrompt="1"/>
          </p:nvPr>
        </p:nvSpPr>
        <p:spPr>
          <a:xfrm>
            <a:off x="360003" y="2358001"/>
            <a:ext cx="2645999" cy="3600000"/>
          </a:xfrm>
        </p:spPr>
        <p:txBody>
          <a:bodyPr/>
          <a:lstStyle>
            <a:lvl1pPr>
              <a:lnSpc>
                <a:spcPct val="110000"/>
              </a:lnSpc>
              <a:defRPr sz="2000" baseline="0">
                <a:solidFill>
                  <a:schemeClr val="bg1"/>
                </a:solidFill>
                <a:latin typeface="Arial" panose="020B0604020202020204" pitchFamily="34" charset="0"/>
                <a:ea typeface="Roboto" panose="02000000000000000000" pitchFamily="2" charset="0"/>
              </a:defRPr>
            </a:lvl1pPr>
            <a:lvl2pPr>
              <a:lnSpc>
                <a:spcPct val="110000"/>
              </a:lnSpc>
              <a:defRPr>
                <a:solidFill>
                  <a:schemeClr val="bg1"/>
                </a:solidFill>
                <a:latin typeface="Arial" panose="020B0604020202020204" pitchFamily="34" charset="0"/>
                <a:ea typeface="Roboto" panose="02000000000000000000" pitchFamily="2" charset="0"/>
              </a:defRPr>
            </a:lvl2pPr>
            <a:lvl3pPr>
              <a:lnSpc>
                <a:spcPct val="110000"/>
              </a:lnSpc>
              <a:defRPr>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AU" dirty="0"/>
              <a:t>Insert text maximum lines to the bottom of this text box, minimum 14pt font size with paragraph spacing 1.1</a:t>
            </a:r>
          </a:p>
          <a:p>
            <a:r>
              <a:rPr lang="en-AU" dirty="0" err="1"/>
              <a:t>Sequisit</a:t>
            </a:r>
            <a:r>
              <a:rPr lang="en-AU" dirty="0"/>
              <a:t> as </a:t>
            </a:r>
            <a:r>
              <a:rPr lang="en-AU" dirty="0" err="1"/>
              <a:t>quatem</a:t>
            </a:r>
            <a:r>
              <a:rPr lang="en-AU" dirty="0"/>
              <a:t> quam, </a:t>
            </a:r>
            <a:r>
              <a:rPr lang="en-AU" dirty="0" err="1"/>
              <a:t>expliamet</a:t>
            </a:r>
            <a:r>
              <a:rPr lang="en-AU" dirty="0"/>
              <a:t> </a:t>
            </a:r>
            <a:r>
              <a:rPr lang="en-AU" dirty="0" err="1"/>
              <a:t>porepud</a:t>
            </a:r>
            <a:r>
              <a:rPr lang="en-AU" dirty="0"/>
              <a:t> </a:t>
            </a:r>
            <a:r>
              <a:rPr lang="en-AU" dirty="0" err="1"/>
              <a:t>aestibuste</a:t>
            </a:r>
            <a:r>
              <a:rPr lang="en-AU" dirty="0"/>
              <a:t> </a:t>
            </a:r>
            <a:r>
              <a:rPr lang="en-AU" dirty="0" err="1"/>
              <a:t>cuptat</a:t>
            </a:r>
            <a:r>
              <a:rPr lang="en-AU" dirty="0"/>
              <a:t> </a:t>
            </a:r>
            <a:r>
              <a:rPr lang="en-AU" dirty="0" err="1"/>
              <a:t>ellaborit</a:t>
            </a:r>
            <a:r>
              <a:rPr lang="en-AU" dirty="0"/>
              <a:t> </a:t>
            </a:r>
            <a:r>
              <a:rPr lang="en-AU" dirty="0" err="1"/>
              <a:t>ut</a:t>
            </a:r>
            <a:r>
              <a:rPr lang="en-AU" dirty="0"/>
              <a:t> </a:t>
            </a:r>
            <a:r>
              <a:rPr lang="en-AU" dirty="0" err="1"/>
              <a:t>ut</a:t>
            </a:r>
            <a:r>
              <a:rPr lang="en-AU" dirty="0"/>
              <a:t> as </a:t>
            </a:r>
            <a:r>
              <a:rPr lang="en-AU" dirty="0" err="1"/>
              <a:t>dolo</a:t>
            </a:r>
            <a:r>
              <a:rPr lang="en-AU" dirty="0"/>
              <a:t> </a:t>
            </a:r>
            <a:r>
              <a:rPr lang="en-AU" dirty="0" err="1"/>
              <a:t>duci</a:t>
            </a:r>
            <a:r>
              <a:rPr lang="en-AU" dirty="0"/>
              <a:t> unto.</a:t>
            </a:r>
          </a:p>
        </p:txBody>
      </p:sp>
      <p:sp>
        <p:nvSpPr>
          <p:cNvPr id="12" name="Content Placeholder 7"/>
          <p:cNvSpPr>
            <a:spLocks noGrp="1"/>
          </p:cNvSpPr>
          <p:nvPr>
            <p:ph sz="quarter" idx="17" hasCustomPrompt="1"/>
          </p:nvPr>
        </p:nvSpPr>
        <p:spPr>
          <a:xfrm>
            <a:off x="6240003" y="2358001"/>
            <a:ext cx="2645999" cy="3600000"/>
          </a:xfrm>
        </p:spPr>
        <p:txBody>
          <a:bodyPr/>
          <a:lstStyle>
            <a:lvl1pPr>
              <a:lnSpc>
                <a:spcPct val="110000"/>
              </a:lnSpc>
              <a:defRPr sz="2000">
                <a:solidFill>
                  <a:schemeClr val="bg1"/>
                </a:solidFill>
                <a:latin typeface="Arial" panose="020B0604020202020204" pitchFamily="34" charset="0"/>
                <a:ea typeface="Roboto" panose="02000000000000000000" pitchFamily="2" charset="0"/>
              </a:defRPr>
            </a:lvl1pPr>
            <a:lvl2pPr>
              <a:lnSpc>
                <a:spcPct val="110000"/>
              </a:lnSpc>
              <a:defRPr>
                <a:solidFill>
                  <a:schemeClr val="bg1"/>
                </a:solidFill>
                <a:latin typeface="Arial" panose="020B0604020202020204" pitchFamily="34" charset="0"/>
                <a:ea typeface="Roboto" panose="02000000000000000000" pitchFamily="2" charset="0"/>
              </a:defRPr>
            </a:lvl2pPr>
            <a:lvl3pPr>
              <a:lnSpc>
                <a:spcPct val="110000"/>
              </a:lnSpc>
              <a:defRPr>
                <a:solidFill>
                  <a:schemeClr val="bg1"/>
                </a:solidFill>
                <a:latin typeface="Arial" panose="020B0604020202020204" pitchFamily="34" charset="0"/>
                <a:ea typeface="Roboto" panose="02000000000000000000" pitchFamily="2" charset="0"/>
              </a:defRPr>
            </a:lvl3pPr>
            <a:lvl4pPr>
              <a:lnSpc>
                <a:spcPct val="110000"/>
              </a:lnSpc>
              <a:defRPr>
                <a:solidFill>
                  <a:schemeClr val="bg1"/>
                </a:solidFill>
                <a:latin typeface="Arial" panose="020B0604020202020204" pitchFamily="34" charset="0"/>
                <a:ea typeface="Roboto" panose="02000000000000000000" pitchFamily="2" charset="0"/>
              </a:defRPr>
            </a:lvl4pPr>
            <a:lvl5pPr>
              <a:lnSpc>
                <a:spcPct val="110000"/>
              </a:lnSpc>
              <a:defRPr>
                <a:solidFill>
                  <a:schemeClr val="bg1"/>
                </a:solidFill>
                <a:latin typeface="Arial" panose="020B0604020202020204" pitchFamily="34" charset="0"/>
                <a:ea typeface="Roboto" panose="02000000000000000000" pitchFamily="2" charset="0"/>
              </a:defRPr>
            </a:lvl5pPr>
          </a:lstStyle>
          <a:p>
            <a:r>
              <a:rPr lang="en-AU" dirty="0"/>
              <a:t>Insert text maximum lines to the bottom of this text box, minimum 14pt font size with paragraph spacing 1.1</a:t>
            </a:r>
          </a:p>
          <a:p>
            <a:r>
              <a:rPr lang="en-AU" dirty="0" err="1"/>
              <a:t>Sequisit</a:t>
            </a:r>
            <a:r>
              <a:rPr lang="en-AU" dirty="0"/>
              <a:t> as </a:t>
            </a:r>
            <a:r>
              <a:rPr lang="en-AU" dirty="0" err="1"/>
              <a:t>quatem</a:t>
            </a:r>
            <a:r>
              <a:rPr lang="en-AU" dirty="0"/>
              <a:t> quam, </a:t>
            </a:r>
            <a:r>
              <a:rPr lang="en-AU" dirty="0" err="1"/>
              <a:t>expliamet</a:t>
            </a:r>
            <a:r>
              <a:rPr lang="en-AU" dirty="0"/>
              <a:t> </a:t>
            </a:r>
            <a:r>
              <a:rPr lang="en-AU" dirty="0" err="1"/>
              <a:t>porepud</a:t>
            </a:r>
            <a:r>
              <a:rPr lang="en-AU" dirty="0"/>
              <a:t> </a:t>
            </a:r>
            <a:r>
              <a:rPr lang="en-AU" dirty="0" err="1"/>
              <a:t>aestibuste</a:t>
            </a:r>
            <a:r>
              <a:rPr lang="en-AU" dirty="0"/>
              <a:t> </a:t>
            </a:r>
            <a:r>
              <a:rPr lang="en-AU" dirty="0" err="1"/>
              <a:t>cuptat</a:t>
            </a:r>
            <a:r>
              <a:rPr lang="en-AU" dirty="0"/>
              <a:t> </a:t>
            </a:r>
            <a:r>
              <a:rPr lang="en-AU" dirty="0" err="1"/>
              <a:t>ellaborit</a:t>
            </a:r>
            <a:r>
              <a:rPr lang="en-AU" dirty="0"/>
              <a:t> </a:t>
            </a:r>
            <a:r>
              <a:rPr lang="en-AU" dirty="0" err="1"/>
              <a:t>ut</a:t>
            </a:r>
            <a:r>
              <a:rPr lang="en-AU" dirty="0"/>
              <a:t> </a:t>
            </a:r>
            <a:r>
              <a:rPr lang="en-AU" dirty="0" err="1"/>
              <a:t>ut</a:t>
            </a:r>
            <a:r>
              <a:rPr lang="en-AU" dirty="0"/>
              <a:t> as </a:t>
            </a:r>
            <a:r>
              <a:rPr lang="en-AU" dirty="0" err="1"/>
              <a:t>dolo</a:t>
            </a:r>
            <a:r>
              <a:rPr lang="en-AU" dirty="0"/>
              <a:t> </a:t>
            </a:r>
            <a:r>
              <a:rPr lang="en-AU" dirty="0" err="1"/>
              <a:t>duci</a:t>
            </a:r>
            <a:r>
              <a:rPr lang="en-AU" dirty="0"/>
              <a:t> unto.</a:t>
            </a:r>
          </a:p>
        </p:txBody>
      </p:sp>
      <p:sp>
        <p:nvSpPr>
          <p:cNvPr id="13" name="Content Placeholder 2"/>
          <p:cNvSpPr>
            <a:spLocks noGrp="1"/>
          </p:cNvSpPr>
          <p:nvPr>
            <p:ph sz="quarter" idx="18" hasCustomPrompt="1"/>
          </p:nvPr>
        </p:nvSpPr>
        <p:spPr>
          <a:xfrm>
            <a:off x="3300002" y="2358001"/>
            <a:ext cx="2645999" cy="3600000"/>
          </a:xfrm>
        </p:spPr>
        <p:txBody>
          <a:bodyPr/>
          <a:lstStyle>
            <a:lvl1pPr>
              <a:lnSpc>
                <a:spcPct val="110000"/>
              </a:lnSpc>
              <a:defRPr sz="2000">
                <a:solidFill>
                  <a:schemeClr val="bg1"/>
                </a:solidFill>
              </a:defRPr>
            </a:lvl1pPr>
            <a:lvl2pPr>
              <a:lnSpc>
                <a:spcPct val="110000"/>
              </a:lnSpc>
              <a:defRPr>
                <a:solidFill>
                  <a:schemeClr val="bg1"/>
                </a:solidFill>
              </a:defRPr>
            </a:lvl2pPr>
            <a:lvl3pPr>
              <a:lnSpc>
                <a:spcPct val="110000"/>
              </a:lnSpc>
              <a:defRPr>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AU" dirty="0"/>
              <a:t>Insert text maximum lines to the bottom of this text box, minimum 14pt font size with paragraph spacing 1.1</a:t>
            </a:r>
          </a:p>
          <a:p>
            <a:r>
              <a:rPr lang="en-AU" dirty="0" err="1"/>
              <a:t>Sequisit</a:t>
            </a:r>
            <a:r>
              <a:rPr lang="en-AU" dirty="0"/>
              <a:t> as </a:t>
            </a:r>
            <a:r>
              <a:rPr lang="en-AU" dirty="0" err="1"/>
              <a:t>quatem</a:t>
            </a:r>
            <a:r>
              <a:rPr lang="en-AU" dirty="0"/>
              <a:t> quam, </a:t>
            </a:r>
            <a:r>
              <a:rPr lang="en-AU" dirty="0" err="1"/>
              <a:t>expliamet</a:t>
            </a:r>
            <a:r>
              <a:rPr lang="en-AU" dirty="0"/>
              <a:t> </a:t>
            </a:r>
            <a:r>
              <a:rPr lang="en-AU" dirty="0" err="1"/>
              <a:t>porepud</a:t>
            </a:r>
            <a:r>
              <a:rPr lang="en-AU" dirty="0"/>
              <a:t> </a:t>
            </a:r>
            <a:r>
              <a:rPr lang="en-AU" dirty="0" err="1"/>
              <a:t>aestibuste</a:t>
            </a:r>
            <a:r>
              <a:rPr lang="en-AU" dirty="0"/>
              <a:t> </a:t>
            </a:r>
            <a:r>
              <a:rPr lang="en-AU" dirty="0" err="1"/>
              <a:t>cuptat</a:t>
            </a:r>
            <a:r>
              <a:rPr lang="en-AU" dirty="0"/>
              <a:t> </a:t>
            </a:r>
            <a:r>
              <a:rPr lang="en-AU" dirty="0" err="1"/>
              <a:t>ellaborit</a:t>
            </a:r>
            <a:r>
              <a:rPr lang="en-AU" dirty="0"/>
              <a:t> </a:t>
            </a:r>
            <a:r>
              <a:rPr lang="en-AU" dirty="0" err="1"/>
              <a:t>ut</a:t>
            </a:r>
            <a:r>
              <a:rPr lang="en-AU" dirty="0"/>
              <a:t> </a:t>
            </a:r>
            <a:r>
              <a:rPr lang="en-AU" dirty="0" err="1"/>
              <a:t>ut</a:t>
            </a:r>
            <a:r>
              <a:rPr lang="en-AU" dirty="0"/>
              <a:t> as </a:t>
            </a:r>
            <a:r>
              <a:rPr lang="en-AU" dirty="0" err="1"/>
              <a:t>dolo</a:t>
            </a:r>
            <a:r>
              <a:rPr lang="en-AU" dirty="0"/>
              <a:t> </a:t>
            </a:r>
            <a:r>
              <a:rPr lang="en-AU" dirty="0" err="1"/>
              <a:t>duci</a:t>
            </a:r>
            <a:r>
              <a:rPr lang="en-AU" dirty="0"/>
              <a:t> unto.</a:t>
            </a:r>
          </a:p>
        </p:txBody>
      </p:sp>
      <p:sp>
        <p:nvSpPr>
          <p:cNvPr id="14" name="Content Placeholder 4"/>
          <p:cNvSpPr>
            <a:spLocks noGrp="1"/>
          </p:cNvSpPr>
          <p:nvPr>
            <p:ph sz="quarter" idx="19" hasCustomPrompt="1"/>
          </p:nvPr>
        </p:nvSpPr>
        <p:spPr>
          <a:xfrm>
            <a:off x="9180002" y="2358001"/>
            <a:ext cx="2645999" cy="3600000"/>
          </a:xfrm>
        </p:spPr>
        <p:txBody>
          <a:bodyPr/>
          <a:lstStyle>
            <a:lvl1pPr>
              <a:lnSpc>
                <a:spcPct val="110000"/>
              </a:lnSpc>
              <a:defRPr sz="2000">
                <a:solidFill>
                  <a:schemeClr val="bg1"/>
                </a:solidFill>
              </a:defRPr>
            </a:lvl1pPr>
            <a:lvl2pPr>
              <a:lnSpc>
                <a:spcPct val="110000"/>
              </a:lnSpc>
              <a:defRPr>
                <a:solidFill>
                  <a:schemeClr val="bg1"/>
                </a:solidFill>
              </a:defRPr>
            </a:lvl2pPr>
            <a:lvl3pPr>
              <a:lnSpc>
                <a:spcPct val="110000"/>
              </a:lnSpc>
              <a:defRPr>
                <a:solidFill>
                  <a:schemeClr val="bg1"/>
                </a:solidFill>
              </a:defRPr>
            </a:lvl3pPr>
            <a:lvl4pPr>
              <a:lnSpc>
                <a:spcPct val="110000"/>
              </a:lnSpc>
              <a:defRPr>
                <a:solidFill>
                  <a:schemeClr val="bg1"/>
                </a:solidFill>
              </a:defRPr>
            </a:lvl4pPr>
            <a:lvl5pPr>
              <a:lnSpc>
                <a:spcPct val="110000"/>
              </a:lnSpc>
              <a:defRPr>
                <a:solidFill>
                  <a:schemeClr val="bg1"/>
                </a:solidFill>
              </a:defRPr>
            </a:lvl5pPr>
          </a:lstStyle>
          <a:p>
            <a:r>
              <a:rPr lang="en-AU" dirty="0"/>
              <a:t>Insert text maximum lines to the bottom of this text box, minimum 14pt font size with paragraph spacing 1.1</a:t>
            </a:r>
          </a:p>
          <a:p>
            <a:r>
              <a:rPr lang="en-AU" dirty="0" err="1"/>
              <a:t>Sequisit</a:t>
            </a:r>
            <a:r>
              <a:rPr lang="en-AU" dirty="0"/>
              <a:t> as </a:t>
            </a:r>
            <a:r>
              <a:rPr lang="en-AU" dirty="0" err="1"/>
              <a:t>quatem</a:t>
            </a:r>
            <a:r>
              <a:rPr lang="en-AU" dirty="0"/>
              <a:t> quam, </a:t>
            </a:r>
            <a:r>
              <a:rPr lang="en-AU" dirty="0" err="1"/>
              <a:t>expliamet</a:t>
            </a:r>
            <a:r>
              <a:rPr lang="en-AU" dirty="0"/>
              <a:t> </a:t>
            </a:r>
            <a:r>
              <a:rPr lang="en-AU" dirty="0" err="1"/>
              <a:t>porepud</a:t>
            </a:r>
            <a:r>
              <a:rPr lang="en-AU" dirty="0"/>
              <a:t> </a:t>
            </a:r>
            <a:r>
              <a:rPr lang="en-AU" dirty="0" err="1"/>
              <a:t>aestibuste</a:t>
            </a:r>
            <a:r>
              <a:rPr lang="en-AU" dirty="0"/>
              <a:t> </a:t>
            </a:r>
            <a:r>
              <a:rPr lang="en-AU" dirty="0" err="1"/>
              <a:t>cuptat</a:t>
            </a:r>
            <a:r>
              <a:rPr lang="en-AU" dirty="0"/>
              <a:t> </a:t>
            </a:r>
            <a:r>
              <a:rPr lang="en-AU" dirty="0" err="1"/>
              <a:t>ellaborit</a:t>
            </a:r>
            <a:r>
              <a:rPr lang="en-AU" dirty="0"/>
              <a:t> </a:t>
            </a:r>
            <a:r>
              <a:rPr lang="en-AU" dirty="0" err="1"/>
              <a:t>ut</a:t>
            </a:r>
            <a:r>
              <a:rPr lang="en-AU" dirty="0"/>
              <a:t> </a:t>
            </a:r>
            <a:r>
              <a:rPr lang="en-AU" dirty="0" err="1"/>
              <a:t>ut</a:t>
            </a:r>
            <a:r>
              <a:rPr lang="en-AU" dirty="0"/>
              <a:t> as </a:t>
            </a:r>
            <a:r>
              <a:rPr lang="en-AU" dirty="0" err="1"/>
              <a:t>dolo</a:t>
            </a:r>
            <a:r>
              <a:rPr lang="en-AU" dirty="0"/>
              <a:t> </a:t>
            </a:r>
            <a:r>
              <a:rPr lang="en-AU" dirty="0" err="1"/>
              <a:t>duci</a:t>
            </a:r>
            <a:r>
              <a:rPr lang="en-AU" dirty="0"/>
              <a:t> unto.</a:t>
            </a:r>
          </a:p>
        </p:txBody>
      </p:sp>
      <p:sp>
        <p:nvSpPr>
          <p:cNvPr id="15" name="Title 1"/>
          <p:cNvSpPr>
            <a:spLocks noGrp="1"/>
          </p:cNvSpPr>
          <p:nvPr>
            <p:ph type="title" hasCustomPrompt="1"/>
          </p:nvPr>
        </p:nvSpPr>
        <p:spPr>
          <a:xfrm>
            <a:off x="355602" y="554400"/>
            <a:ext cx="11470399" cy="543601"/>
          </a:xfrm>
        </p:spPr>
        <p:txBody>
          <a:bodyPr/>
          <a:lstStyle>
            <a:lvl1pPr algn="ctr">
              <a:defRPr/>
            </a:lvl1pPr>
          </a:lstStyle>
          <a:p>
            <a:r>
              <a:rPr lang="en-US" dirty="0"/>
              <a:t>INSERT MAIN TITLE AT 36PT MIN 30PT</a:t>
            </a:r>
            <a:endParaRPr lang="en-AU" dirty="0"/>
          </a:p>
        </p:txBody>
      </p:sp>
      <p:sp>
        <p:nvSpPr>
          <p:cNvPr id="16" name="Text Placeholder 4"/>
          <p:cNvSpPr>
            <a:spLocks noGrp="1"/>
          </p:cNvSpPr>
          <p:nvPr>
            <p:ph type="body" sz="quarter" idx="12" hasCustomPrompt="1"/>
          </p:nvPr>
        </p:nvSpPr>
        <p:spPr>
          <a:xfrm>
            <a:off x="355602" y="1098550"/>
            <a:ext cx="11470399" cy="407988"/>
          </a:xfrm>
        </p:spPr>
        <p:txBody>
          <a:bodyPr/>
          <a:lstStyle>
            <a:lvl1pPr algn="ctr">
              <a:lnSpc>
                <a:spcPct val="100000"/>
              </a:lnSpc>
              <a:spcBef>
                <a:spcPts val="0"/>
              </a:spcBef>
              <a:defRPr sz="2400">
                <a:solidFill>
                  <a:schemeClr val="accent2"/>
                </a:solidFill>
              </a:defRPr>
            </a:lvl1pPr>
          </a:lstStyle>
          <a:p>
            <a:r>
              <a:rPr lang="en-US" dirty="0"/>
              <a:t>Insert sub-title here at 24pt, minimum 20pt</a:t>
            </a:r>
          </a:p>
        </p:txBody>
      </p:sp>
      <p:sp>
        <p:nvSpPr>
          <p:cNvPr id="37" name="Text Placeholder 5"/>
          <p:cNvSpPr>
            <a:spLocks noGrp="1"/>
          </p:cNvSpPr>
          <p:nvPr>
            <p:ph type="body" sz="quarter" idx="34" hasCustomPrompt="1"/>
          </p:nvPr>
        </p:nvSpPr>
        <p:spPr>
          <a:xfrm>
            <a:off x="355600" y="1687967"/>
            <a:ext cx="2646000" cy="498598"/>
          </a:xfrm>
        </p:spPr>
        <p:txBody>
          <a:bodyPr wrap="square" anchor="ctr">
            <a:spAutoFit/>
          </a:bodyPr>
          <a:lstStyle>
            <a:lvl1pPr algn="l">
              <a:lnSpc>
                <a:spcPct val="90000"/>
              </a:lnSpc>
              <a:spcBef>
                <a:spcPts val="0"/>
              </a:spcBef>
              <a:defRPr sz="1800" b="1" cap="all" baseline="0">
                <a:solidFill>
                  <a:schemeClr val="bg1"/>
                </a:solidFill>
                <a:latin typeface="+mj-lt"/>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HEADING AT 18PT </a:t>
            </a:r>
            <a:br>
              <a:rPr lang="en-US" dirty="0"/>
            </a:br>
            <a:r>
              <a:rPr lang="en-US" dirty="0"/>
              <a:t>MIN 16PT MAX 2 LINES</a:t>
            </a:r>
          </a:p>
        </p:txBody>
      </p:sp>
      <p:sp>
        <p:nvSpPr>
          <p:cNvPr id="17" name="Text Placeholder 4"/>
          <p:cNvSpPr>
            <a:spLocks noGrp="1"/>
          </p:cNvSpPr>
          <p:nvPr>
            <p:ph type="body" sz="quarter" idx="38" hasCustomPrompt="1"/>
          </p:nvPr>
        </p:nvSpPr>
        <p:spPr>
          <a:xfrm>
            <a:off x="355602" y="6335473"/>
            <a:ext cx="1927466" cy="331605"/>
          </a:xfrm>
          <a:ln>
            <a:solidFill>
              <a:schemeClr val="bg1"/>
            </a:solidFill>
          </a:ln>
        </p:spPr>
        <p:txBody>
          <a:bodyPr wrap="none" lIns="143987" tIns="71994" rIns="143987" bIns="71994" anchor="ctr">
            <a:spAutoFit/>
          </a:bodyPr>
          <a:lstStyle>
            <a:lvl1pPr>
              <a:spcBef>
                <a:spcPts val="0"/>
              </a:spcBef>
              <a:defRPr sz="1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Insert Key Point if Needed</a:t>
            </a:r>
            <a:endParaRPr lang="en-AU" dirty="0"/>
          </a:p>
        </p:txBody>
      </p:sp>
      <p:sp>
        <p:nvSpPr>
          <p:cNvPr id="18" name="Text Placeholder 5"/>
          <p:cNvSpPr>
            <a:spLocks noGrp="1"/>
          </p:cNvSpPr>
          <p:nvPr>
            <p:ph type="body" sz="quarter" idx="39" hasCustomPrompt="1"/>
          </p:nvPr>
        </p:nvSpPr>
        <p:spPr>
          <a:xfrm>
            <a:off x="3300002" y="1687967"/>
            <a:ext cx="2646000" cy="498598"/>
          </a:xfrm>
        </p:spPr>
        <p:txBody>
          <a:bodyPr wrap="square" anchor="ctr">
            <a:spAutoFit/>
          </a:bodyPr>
          <a:lstStyle>
            <a:lvl1pPr algn="l">
              <a:lnSpc>
                <a:spcPct val="90000"/>
              </a:lnSpc>
              <a:spcBef>
                <a:spcPts val="0"/>
              </a:spcBef>
              <a:defRPr sz="1800" b="1" cap="all" baseline="0">
                <a:solidFill>
                  <a:schemeClr val="bg1"/>
                </a:solidFill>
                <a:latin typeface="+mj-lt"/>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HEADING AT 18PT </a:t>
            </a:r>
            <a:br>
              <a:rPr lang="en-US" dirty="0"/>
            </a:br>
            <a:r>
              <a:rPr lang="en-US" dirty="0"/>
              <a:t>MIN 16PT MAX 2 LINES</a:t>
            </a:r>
          </a:p>
        </p:txBody>
      </p:sp>
      <p:sp>
        <p:nvSpPr>
          <p:cNvPr id="19" name="Text Placeholder 5"/>
          <p:cNvSpPr>
            <a:spLocks noGrp="1"/>
          </p:cNvSpPr>
          <p:nvPr>
            <p:ph type="body" sz="quarter" idx="40" hasCustomPrompt="1"/>
          </p:nvPr>
        </p:nvSpPr>
        <p:spPr>
          <a:xfrm>
            <a:off x="6240002" y="1687967"/>
            <a:ext cx="2646000" cy="498598"/>
          </a:xfrm>
        </p:spPr>
        <p:txBody>
          <a:bodyPr wrap="square" anchor="ctr">
            <a:spAutoFit/>
          </a:bodyPr>
          <a:lstStyle>
            <a:lvl1pPr algn="l">
              <a:lnSpc>
                <a:spcPct val="90000"/>
              </a:lnSpc>
              <a:spcBef>
                <a:spcPts val="0"/>
              </a:spcBef>
              <a:defRPr sz="1800" b="1" cap="all" baseline="0">
                <a:solidFill>
                  <a:schemeClr val="bg1"/>
                </a:solidFill>
                <a:latin typeface="+mj-lt"/>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HEADING AT 18PT </a:t>
            </a:r>
            <a:br>
              <a:rPr lang="en-US" dirty="0"/>
            </a:br>
            <a:r>
              <a:rPr lang="en-US" dirty="0"/>
              <a:t>MIN 16PT MAX 2 LINES</a:t>
            </a:r>
          </a:p>
        </p:txBody>
      </p:sp>
      <p:sp>
        <p:nvSpPr>
          <p:cNvPr id="20" name="Text Placeholder 5"/>
          <p:cNvSpPr>
            <a:spLocks noGrp="1"/>
          </p:cNvSpPr>
          <p:nvPr>
            <p:ph type="body" sz="quarter" idx="41" hasCustomPrompt="1"/>
          </p:nvPr>
        </p:nvSpPr>
        <p:spPr>
          <a:xfrm>
            <a:off x="9180001" y="1687967"/>
            <a:ext cx="2646000" cy="498598"/>
          </a:xfrm>
        </p:spPr>
        <p:txBody>
          <a:bodyPr wrap="square" anchor="ctr">
            <a:spAutoFit/>
          </a:bodyPr>
          <a:lstStyle>
            <a:lvl1pPr algn="l">
              <a:lnSpc>
                <a:spcPct val="90000"/>
              </a:lnSpc>
              <a:spcBef>
                <a:spcPts val="0"/>
              </a:spcBef>
              <a:defRPr sz="1800" b="1" cap="all" baseline="0">
                <a:solidFill>
                  <a:schemeClr val="bg1"/>
                </a:solidFill>
                <a:latin typeface="+mj-lt"/>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HEADING AT 18PT </a:t>
            </a:r>
            <a:br>
              <a:rPr lang="en-US" dirty="0"/>
            </a:br>
            <a:r>
              <a:rPr lang="en-US" dirty="0"/>
              <a:t>MIN 16PT MAX 2 LINES</a:t>
            </a:r>
          </a:p>
        </p:txBody>
      </p:sp>
    </p:spTree>
    <p:extLst>
      <p:ext uri="{BB962C8B-B14F-4D97-AF65-F5344CB8AC3E}">
        <p14:creationId xmlns:p14="http://schemas.microsoft.com/office/powerpoint/2010/main" val="261819388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Tree>
    <p:extLst>
      <p:ext uri="{BB962C8B-B14F-4D97-AF65-F5344CB8AC3E}">
        <p14:creationId xmlns:p14="http://schemas.microsoft.com/office/powerpoint/2010/main" val="506098762"/>
      </p:ext>
    </p:extLst>
  </p:cSld>
  <p:clrMapOvr>
    <a:overrideClrMapping bg1="lt1" tx1="dk1" bg2="lt2" tx2="dk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D558541-60C9-42A2-8392-FF12533A6B7A}"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sp>
        <p:nvSpPr>
          <p:cNvPr id="7" name="Text Placeholder 6"/>
          <p:cNvSpPr>
            <a:spLocks noGrp="1"/>
          </p:cNvSpPr>
          <p:nvPr>
            <p:ph type="body" sz="quarter" idx="13"/>
          </p:nvPr>
        </p:nvSpPr>
        <p:spPr>
          <a:xfrm>
            <a:off x="344883" y="1770215"/>
            <a:ext cx="8497348" cy="4270648"/>
          </a:xfrm>
        </p:spPr>
        <p:txBody>
          <a:bodyPr vert="horz" lIns="0" tIns="0" rIns="0" bIns="0" rtlCol="0">
            <a:noAutofit/>
          </a:bodyPr>
          <a:lstStyle>
            <a:lvl1pPr>
              <a:defRPr lang="en-US" dirty="0" smtClean="0"/>
            </a:lvl1pPr>
            <a:lvl2pPr marL="182802">
              <a:defRPr lang="en-US" dirty="0" smtClean="0"/>
            </a:lvl2pPr>
            <a:lvl3pPr marL="365605">
              <a:defRPr lang="en-US" dirty="0" smtClean="0"/>
            </a:lvl3pPr>
            <a:lvl4pPr>
              <a:defRPr lang="en-US" b="0" dirty="0" smtClean="0"/>
            </a:lvl4pPr>
            <a:lvl5pPr>
              <a:defRPr lang="en-US" b="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34993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D558541-60C9-42A2-8392-FF12533A6B7A}" type="slidenum">
              <a:rPr lang="en-US" smtClean="0"/>
              <a:pPr/>
              <a:t>‹#›</a:t>
            </a:fld>
            <a:endParaRPr lang="en-US" dirty="0"/>
          </a:p>
        </p:txBody>
      </p:sp>
      <p:sp>
        <p:nvSpPr>
          <p:cNvPr id="5" name="Footer Placeholder 4"/>
          <p:cNvSpPr>
            <a:spLocks noGrp="1"/>
          </p:cNvSpPr>
          <p:nvPr>
            <p:ph type="ftr" sz="quarter" idx="3"/>
          </p:nvPr>
        </p:nvSpPr>
        <p:spPr>
          <a:xfrm>
            <a:off x="344884" y="6520519"/>
            <a:ext cx="5712767" cy="206423"/>
          </a:xfrm>
          <a:prstGeom prst="rect">
            <a:avLst/>
          </a:prstGeom>
        </p:spPr>
        <p:txBody>
          <a:bodyPr vert="horz" lIns="0" tIns="0" rIns="0" bIns="0" rtlCol="0" anchor="b" anchorCtr="0"/>
          <a:lstStyle>
            <a:lvl1pPr algn="l">
              <a:defRPr sz="1000">
                <a:solidFill>
                  <a:schemeClr val="tx2">
                    <a:lumMod val="60000"/>
                    <a:lumOff val="4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41595596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3 column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9"/>
          <a:ext cx="1586" cy="1587"/>
        </p:xfrm>
        <a:graphic>
          <a:graphicData uri="http://schemas.openxmlformats.org/presentationml/2006/ole">
            <mc:AlternateContent xmlns:mc="http://schemas.openxmlformats.org/markup-compatibility/2006">
              <mc:Choice xmlns:v="urn:schemas-microsoft-com:vml" Requires="v">
                <p:oleObj spid="_x0000_s1034" name="think-cell Slide" r:id="rId4" imgW="475" imgH="476" progId="TCLayout.ActiveDocument.1">
                  <p:embed/>
                </p:oleObj>
              </mc:Choice>
              <mc:Fallback>
                <p:oleObj name="think-cell Slide" r:id="rId4" imgW="475" imgH="476" progId="TCLayout.ActiveDocument.1">
                  <p:embed/>
                  <p:pic>
                    <p:nvPicPr>
                      <p:cNvPr id="2" name="Object 1" hidden="1"/>
                      <p:cNvPicPr/>
                      <p:nvPr/>
                    </p:nvPicPr>
                    <p:blipFill>
                      <a:blip r:embed="rId5"/>
                      <a:stretch>
                        <a:fillRect/>
                      </a:stretch>
                    </p:blipFill>
                    <p:spPr>
                      <a:xfrm>
                        <a:off x="1588" y="1589"/>
                        <a:ext cx="1586" cy="1587"/>
                      </a:xfrm>
                      <a:prstGeom prst="rect">
                        <a:avLst/>
                      </a:prstGeom>
                    </p:spPr>
                  </p:pic>
                </p:oleObj>
              </mc:Fallback>
            </mc:AlternateContent>
          </a:graphicData>
        </a:graphic>
      </p:graphicFrame>
      <p:sp>
        <p:nvSpPr>
          <p:cNvPr id="6" name="Slide Number Placeholder 5"/>
          <p:cNvSpPr>
            <a:spLocks noGrp="1"/>
          </p:cNvSpPr>
          <p:nvPr>
            <p:ph type="sldNum" sz="quarter" idx="12"/>
          </p:nvPr>
        </p:nvSpPr>
        <p:spPr/>
        <p:txBody>
          <a:bodyPr/>
          <a:lstStyle/>
          <a:p>
            <a:fld id="{0D558541-60C9-42A2-8392-FF12533A6B7A}"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7"/>
          <p:cNvSpPr>
            <a:spLocks noGrp="1"/>
          </p:cNvSpPr>
          <p:nvPr>
            <p:ph type="body" sz="quarter" idx="14"/>
          </p:nvPr>
        </p:nvSpPr>
        <p:spPr>
          <a:xfrm>
            <a:off x="8305192" y="1436280"/>
            <a:ext cx="3534299" cy="4650240"/>
          </a:xfrm>
        </p:spPr>
        <p:txBody>
          <a:bodyPr vert="horz" lIns="0" tIns="0" rIns="0" bIns="0" rtlCol="0">
            <a:noAutofit/>
          </a:bodyPr>
          <a:lstStyle>
            <a:lvl1pPr>
              <a:defRPr lang="en-US" sz="1799" b="1" dirty="0" smtClean="0"/>
            </a:lvl1pPr>
            <a:lvl2pPr marL="0" indent="0">
              <a:buNone/>
              <a:defRPr lang="en-US" sz="1799" b="0" dirty="0" smtClean="0"/>
            </a:lvl2pPr>
            <a:lvl3pPr marL="200999" indent="-200999">
              <a:tabLst/>
              <a:defRPr lang="en-US" sz="1799" b="0" dirty="0" smtClean="0"/>
            </a:lvl3pPr>
            <a:lvl4pPr>
              <a:defRPr lang="en-US" sz="1799" b="1" dirty="0" smtClean="0"/>
            </a:lvl4pPr>
            <a:lvl5pPr>
              <a:defRPr lang="en-US" sz="1799" b="1"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7"/>
          <p:cNvSpPr>
            <a:spLocks noGrp="1"/>
          </p:cNvSpPr>
          <p:nvPr>
            <p:ph type="body" sz="quarter" idx="15"/>
          </p:nvPr>
        </p:nvSpPr>
        <p:spPr>
          <a:xfrm>
            <a:off x="4325038" y="1436280"/>
            <a:ext cx="3534299" cy="4650240"/>
          </a:xfrm>
        </p:spPr>
        <p:txBody>
          <a:bodyPr vert="horz" lIns="0" tIns="0" rIns="0" bIns="0" rtlCol="0">
            <a:noAutofit/>
          </a:bodyPr>
          <a:lstStyle>
            <a:lvl1pPr>
              <a:defRPr lang="en-US" sz="1799" b="1" dirty="0" smtClean="0"/>
            </a:lvl1pPr>
            <a:lvl2pPr marL="0" indent="0">
              <a:buNone/>
              <a:defRPr lang="en-US" sz="1799" b="0" dirty="0" smtClean="0"/>
            </a:lvl2pPr>
            <a:lvl3pPr>
              <a:defRPr lang="en-US" sz="1799" b="0" dirty="0" smtClean="0"/>
            </a:lvl3pPr>
            <a:lvl4pPr>
              <a:defRPr lang="en-US" sz="1799" b="1" dirty="0" smtClean="0"/>
            </a:lvl4pPr>
            <a:lvl5pPr>
              <a:defRPr lang="en-US" sz="1799" b="1"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7"/>
          <p:cNvSpPr>
            <a:spLocks noGrp="1"/>
          </p:cNvSpPr>
          <p:nvPr>
            <p:ph type="body" sz="quarter" idx="16"/>
          </p:nvPr>
        </p:nvSpPr>
        <p:spPr>
          <a:xfrm>
            <a:off x="344884" y="1436280"/>
            <a:ext cx="3534299" cy="4650240"/>
          </a:xfrm>
        </p:spPr>
        <p:txBody>
          <a:bodyPr vert="horz" lIns="0" tIns="0" rIns="0" bIns="0" rtlCol="0">
            <a:noAutofit/>
          </a:bodyPr>
          <a:lstStyle>
            <a:lvl1pPr>
              <a:defRPr lang="en-US" sz="1799" b="1" dirty="0" smtClean="0"/>
            </a:lvl1pPr>
            <a:lvl2pPr marL="0" indent="0">
              <a:buNone/>
              <a:defRPr lang="en-US" sz="1799" b="0" dirty="0" smtClean="0"/>
            </a:lvl2pPr>
            <a:lvl3pPr marL="200999" indent="-200999">
              <a:tabLst/>
              <a:defRPr lang="en-US" sz="1799" b="0" dirty="0" smtClean="0"/>
            </a:lvl3pPr>
            <a:lvl4pPr>
              <a:defRPr lang="en-US" sz="1799" b="1" dirty="0" smtClean="0"/>
            </a:lvl4pPr>
            <a:lvl5pPr>
              <a:defRPr lang="en-US" sz="1799" b="1"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7" hasCustomPrompt="1"/>
          </p:nvPr>
        </p:nvSpPr>
        <p:spPr>
          <a:xfrm>
            <a:off x="344884" y="731690"/>
            <a:ext cx="11486895" cy="352295"/>
          </a:xfrm>
        </p:spPr>
        <p:txBody>
          <a:bodyPr/>
          <a:lstStyle>
            <a:lvl1pPr>
              <a:defRPr sz="2799" b="0" cap="all" spc="-200" baseline="0">
                <a:solidFill>
                  <a:schemeClr val="accent1"/>
                </a:solidFill>
                <a:latin typeface="+mj-lt"/>
              </a:defRPr>
            </a:lvl1pPr>
          </a:lstStyle>
          <a:p>
            <a:pPr lvl="0"/>
            <a:r>
              <a:rPr lang="en-US" dirty="0"/>
              <a:t>CLICK TO EDIT SUBTITLES</a:t>
            </a:r>
          </a:p>
        </p:txBody>
      </p:sp>
      <p:sp>
        <p:nvSpPr>
          <p:cNvPr id="12" name="Footer Placeholder 4"/>
          <p:cNvSpPr>
            <a:spLocks noGrp="1"/>
          </p:cNvSpPr>
          <p:nvPr>
            <p:ph type="ftr" sz="quarter" idx="3"/>
          </p:nvPr>
        </p:nvSpPr>
        <p:spPr>
          <a:xfrm>
            <a:off x="344884" y="6520519"/>
            <a:ext cx="5712767" cy="206423"/>
          </a:xfrm>
          <a:prstGeom prst="rect">
            <a:avLst/>
          </a:prstGeom>
        </p:spPr>
        <p:txBody>
          <a:bodyPr vert="horz" lIns="0" tIns="0" rIns="0" bIns="0" rtlCol="0" anchor="b" anchorCtr="0"/>
          <a:lstStyle>
            <a:lvl1pPr algn="l">
              <a:defRPr sz="1000">
                <a:solidFill>
                  <a:schemeClr val="tx2">
                    <a:lumMod val="60000"/>
                    <a:lumOff val="4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1364287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D558541-60C9-42A2-8392-FF12533A6B7A}" type="slidenum">
              <a:rPr lang="en-US" smtClean="0"/>
              <a:pPr/>
              <a:t>‹#›</a:t>
            </a:fld>
            <a:endParaRPr lang="en-US" dirty="0"/>
          </a:p>
        </p:txBody>
      </p:sp>
      <p:sp>
        <p:nvSpPr>
          <p:cNvPr id="4" name="Title 3"/>
          <p:cNvSpPr>
            <a:spLocks noGrp="1"/>
          </p:cNvSpPr>
          <p:nvPr>
            <p:ph type="title"/>
          </p:nvPr>
        </p:nvSpPr>
        <p:spPr/>
        <p:txBody>
          <a:bodyPr/>
          <a:lstStyle/>
          <a:p>
            <a:r>
              <a:rPr lang="en-US" dirty="0"/>
              <a:t>Click to edit Master title style</a:t>
            </a:r>
          </a:p>
        </p:txBody>
      </p:sp>
      <p:sp>
        <p:nvSpPr>
          <p:cNvPr id="7" name="Text Placeholder 6"/>
          <p:cNvSpPr>
            <a:spLocks noGrp="1"/>
          </p:cNvSpPr>
          <p:nvPr>
            <p:ph type="body" sz="quarter" idx="13"/>
          </p:nvPr>
        </p:nvSpPr>
        <p:spPr>
          <a:xfrm>
            <a:off x="344884" y="1436280"/>
            <a:ext cx="11486895" cy="4604583"/>
          </a:xfrm>
        </p:spPr>
        <p:txBody>
          <a:bodyPr vert="horz" lIns="0" tIns="0" rIns="0" bIns="0" rtlCol="0">
            <a:noAutofit/>
          </a:bodyPr>
          <a:lstStyle>
            <a:lvl1pPr>
              <a:defRPr lang="en-US" sz="1999" dirty="0" smtClean="0"/>
            </a:lvl1pPr>
            <a:lvl2pPr marL="0" indent="0">
              <a:buNone/>
              <a:defRPr lang="en-US" sz="1999" dirty="0" smtClean="0"/>
            </a:lvl2pPr>
            <a:lvl3pPr marL="200999" indent="-200999">
              <a:tabLst/>
              <a:defRPr lang="en-US" sz="1999" dirty="0" smtClean="0"/>
            </a:lvl3pPr>
            <a:lvl4pPr>
              <a:defRPr lang="en-US" sz="1999" dirty="0" smtClean="0"/>
            </a:lvl4pPr>
            <a:lvl5pPr>
              <a:defRPr lang="en-US" sz="1999"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4" hasCustomPrompt="1"/>
          </p:nvPr>
        </p:nvSpPr>
        <p:spPr>
          <a:xfrm>
            <a:off x="344884" y="731690"/>
            <a:ext cx="11486895" cy="352295"/>
          </a:xfrm>
        </p:spPr>
        <p:txBody>
          <a:bodyPr/>
          <a:lstStyle>
            <a:lvl1pPr>
              <a:defRPr sz="2799" b="0" cap="all" spc="-200" baseline="0">
                <a:solidFill>
                  <a:schemeClr val="accent1"/>
                </a:solidFill>
                <a:latin typeface="+mj-lt"/>
              </a:defRPr>
            </a:lvl1pPr>
          </a:lstStyle>
          <a:p>
            <a:pPr lvl="0"/>
            <a:r>
              <a:rPr lang="en-US" dirty="0"/>
              <a:t>CLICK TO EDIT SUBTITLES</a:t>
            </a:r>
          </a:p>
        </p:txBody>
      </p:sp>
      <p:sp>
        <p:nvSpPr>
          <p:cNvPr id="9" name="Footer Placeholder 4"/>
          <p:cNvSpPr>
            <a:spLocks noGrp="1"/>
          </p:cNvSpPr>
          <p:nvPr>
            <p:ph type="ftr" sz="quarter" idx="3"/>
          </p:nvPr>
        </p:nvSpPr>
        <p:spPr>
          <a:xfrm>
            <a:off x="344884" y="6520519"/>
            <a:ext cx="5712767" cy="206423"/>
          </a:xfrm>
          <a:prstGeom prst="rect">
            <a:avLst/>
          </a:prstGeom>
        </p:spPr>
        <p:txBody>
          <a:bodyPr vert="horz" lIns="0" tIns="0" rIns="0" bIns="0" rtlCol="0" anchor="b" anchorCtr="0"/>
          <a:lstStyle>
            <a:lvl1pPr algn="l">
              <a:defRPr sz="1000">
                <a:solidFill>
                  <a:schemeClr val="tx2">
                    <a:lumMod val="60000"/>
                    <a:lumOff val="4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93141891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2 column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D558541-60C9-42A2-8392-FF12533A6B7A}"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p>
        </p:txBody>
      </p:sp>
      <p:sp>
        <p:nvSpPr>
          <p:cNvPr id="7" name="Text Placeholder 6"/>
          <p:cNvSpPr>
            <a:spLocks noGrp="1"/>
          </p:cNvSpPr>
          <p:nvPr>
            <p:ph type="body" sz="quarter" idx="13"/>
          </p:nvPr>
        </p:nvSpPr>
        <p:spPr>
          <a:xfrm>
            <a:off x="344885" y="1436280"/>
            <a:ext cx="5515362" cy="4643544"/>
          </a:xfrm>
        </p:spPr>
        <p:txBody>
          <a:bodyPr vert="horz" lIns="0" tIns="0" rIns="0" bIns="0" rtlCol="0">
            <a:noAutofit/>
          </a:bodyPr>
          <a:lstStyle>
            <a:lvl1pPr>
              <a:defRPr lang="en-US" sz="1999" dirty="0" smtClean="0"/>
            </a:lvl1pPr>
            <a:lvl2pPr marL="0" indent="0">
              <a:buNone/>
              <a:defRPr lang="en-US" sz="1999" dirty="0" smtClean="0"/>
            </a:lvl2pPr>
            <a:lvl3pPr marL="200999" indent="-200999">
              <a:tabLst/>
              <a:defRPr lang="en-US" sz="1999" dirty="0" smtClean="0"/>
            </a:lvl3pPr>
            <a:lvl4pPr>
              <a:defRPr lang="en-US" sz="1999" dirty="0" smtClean="0"/>
            </a:lvl4pPr>
            <a:lvl5pPr>
              <a:defRPr lang="en-US" sz="1999"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4"/>
          </p:nvPr>
        </p:nvSpPr>
        <p:spPr>
          <a:xfrm>
            <a:off x="6245960" y="1428987"/>
            <a:ext cx="5585817" cy="4657531"/>
          </a:xfrm>
        </p:spPr>
        <p:txBody>
          <a:bodyPr vert="horz" lIns="0" tIns="0" rIns="0" bIns="0" rtlCol="0">
            <a:noAutofit/>
          </a:bodyPr>
          <a:lstStyle>
            <a:lvl1pPr>
              <a:defRPr lang="en-US" sz="1999" b="1" dirty="0" smtClean="0"/>
            </a:lvl1pPr>
            <a:lvl2pPr marL="0" indent="0">
              <a:buNone/>
              <a:defRPr lang="en-US" sz="1999" b="0" dirty="0" smtClean="0"/>
            </a:lvl2pPr>
            <a:lvl3pPr marL="200999" indent="-200999">
              <a:tabLst/>
              <a:defRPr lang="en-US" sz="1999" b="0" dirty="0" smtClean="0"/>
            </a:lvl3pPr>
            <a:lvl4pPr>
              <a:defRPr lang="en-US" sz="1999" b="1" dirty="0" smtClean="0"/>
            </a:lvl4pPr>
            <a:lvl5pPr>
              <a:defRPr lang="en-US" sz="1999" b="1"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p:cNvSpPr>
            <a:spLocks noGrp="1"/>
          </p:cNvSpPr>
          <p:nvPr>
            <p:ph type="body" sz="quarter" idx="15" hasCustomPrompt="1"/>
          </p:nvPr>
        </p:nvSpPr>
        <p:spPr>
          <a:xfrm>
            <a:off x="344884" y="731690"/>
            <a:ext cx="11486895" cy="352295"/>
          </a:xfrm>
        </p:spPr>
        <p:txBody>
          <a:bodyPr/>
          <a:lstStyle>
            <a:lvl1pPr>
              <a:defRPr sz="2799" b="0" cap="all" spc="-200" baseline="0">
                <a:solidFill>
                  <a:schemeClr val="accent1"/>
                </a:solidFill>
                <a:latin typeface="+mj-lt"/>
              </a:defRPr>
            </a:lvl1pPr>
          </a:lstStyle>
          <a:p>
            <a:pPr lvl="0"/>
            <a:r>
              <a:rPr lang="en-US" dirty="0"/>
              <a:t>CLICK TO EDIT SUBTITLES</a:t>
            </a:r>
          </a:p>
        </p:txBody>
      </p:sp>
      <p:sp>
        <p:nvSpPr>
          <p:cNvPr id="11" name="Footer Placeholder 4"/>
          <p:cNvSpPr>
            <a:spLocks noGrp="1"/>
          </p:cNvSpPr>
          <p:nvPr>
            <p:ph type="ftr" sz="quarter" idx="3"/>
          </p:nvPr>
        </p:nvSpPr>
        <p:spPr>
          <a:xfrm>
            <a:off x="344884" y="6520519"/>
            <a:ext cx="5712767" cy="206423"/>
          </a:xfrm>
          <a:prstGeom prst="rect">
            <a:avLst/>
          </a:prstGeom>
        </p:spPr>
        <p:txBody>
          <a:bodyPr vert="horz" lIns="0" tIns="0" rIns="0" bIns="0" rtlCol="0" anchor="b" anchorCtr="0"/>
          <a:lstStyle>
            <a:lvl1pPr algn="l">
              <a:defRPr sz="1000">
                <a:solidFill>
                  <a:schemeClr val="tx2">
                    <a:lumMod val="60000"/>
                    <a:lumOff val="4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60281116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D558541-60C9-42A2-8392-FF12533A6B7A}" type="slidenum">
              <a:rPr lang="en-US" smtClean="0"/>
              <a:pPr/>
              <a:t>‹#›</a:t>
            </a:fld>
            <a:endParaRPr lang="en-US" dirty="0"/>
          </a:p>
        </p:txBody>
      </p:sp>
      <p:sp>
        <p:nvSpPr>
          <p:cNvPr id="4" name="Title 3"/>
          <p:cNvSpPr>
            <a:spLocks noGrp="1"/>
          </p:cNvSpPr>
          <p:nvPr>
            <p:ph type="title"/>
          </p:nvPr>
        </p:nvSpPr>
        <p:spPr/>
        <p:txBody>
          <a:bodyPr/>
          <a:lstStyle/>
          <a:p>
            <a:r>
              <a:rPr lang="en-US" dirty="0"/>
              <a:t>Click to edit Master title style</a:t>
            </a:r>
          </a:p>
        </p:txBody>
      </p:sp>
      <p:sp>
        <p:nvSpPr>
          <p:cNvPr id="7" name="Text Placeholder 6"/>
          <p:cNvSpPr>
            <a:spLocks noGrp="1"/>
          </p:cNvSpPr>
          <p:nvPr>
            <p:ph type="body" sz="quarter" idx="13"/>
          </p:nvPr>
        </p:nvSpPr>
        <p:spPr>
          <a:xfrm>
            <a:off x="344885" y="1436281"/>
            <a:ext cx="11486895" cy="4604583"/>
          </a:xfrm>
        </p:spPr>
        <p:txBody>
          <a:bodyPr vert="horz" lIns="0" tIns="0" rIns="0" bIns="0" rtlCol="0">
            <a:noAutofit/>
          </a:bodyPr>
          <a:lstStyle>
            <a:lvl1pPr>
              <a:defRPr lang="en-US" sz="1999" dirty="0" smtClean="0"/>
            </a:lvl1pPr>
            <a:lvl2pPr marL="0" indent="0">
              <a:buNone/>
              <a:defRPr lang="en-US" sz="1999" dirty="0" smtClean="0"/>
            </a:lvl2pPr>
            <a:lvl3pPr marL="200994" indent="-200994">
              <a:tabLst/>
              <a:defRPr lang="en-US" sz="1999" dirty="0" smtClean="0"/>
            </a:lvl3pPr>
            <a:lvl4pPr>
              <a:defRPr lang="en-US" sz="1999" dirty="0" smtClean="0"/>
            </a:lvl4pPr>
            <a:lvl5pPr>
              <a:defRPr lang="en-US" sz="1999"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4" hasCustomPrompt="1"/>
          </p:nvPr>
        </p:nvSpPr>
        <p:spPr>
          <a:xfrm>
            <a:off x="344885" y="731690"/>
            <a:ext cx="11486895" cy="352295"/>
          </a:xfrm>
        </p:spPr>
        <p:txBody>
          <a:bodyPr/>
          <a:lstStyle>
            <a:lvl1pPr>
              <a:defRPr sz="3199" b="0" cap="all" spc="-200" baseline="0">
                <a:solidFill>
                  <a:schemeClr val="accent1"/>
                </a:solidFill>
                <a:latin typeface="+mj-lt"/>
              </a:defRPr>
            </a:lvl1pPr>
          </a:lstStyle>
          <a:p>
            <a:pPr lvl="0"/>
            <a:r>
              <a:rPr lang="en-US" dirty="0"/>
              <a:t>CLICK TO EDIT SUBTITLES</a:t>
            </a:r>
          </a:p>
        </p:txBody>
      </p:sp>
      <p:sp>
        <p:nvSpPr>
          <p:cNvPr id="9" name="Footer Placeholder 4"/>
          <p:cNvSpPr>
            <a:spLocks noGrp="1"/>
          </p:cNvSpPr>
          <p:nvPr>
            <p:ph type="ftr" sz="quarter" idx="3"/>
          </p:nvPr>
        </p:nvSpPr>
        <p:spPr>
          <a:xfrm>
            <a:off x="344885" y="6520520"/>
            <a:ext cx="5712767" cy="206423"/>
          </a:xfrm>
          <a:prstGeom prst="rect">
            <a:avLst/>
          </a:prstGeom>
        </p:spPr>
        <p:txBody>
          <a:bodyPr vert="horz" lIns="0" tIns="0" rIns="0" bIns="0" rtlCol="0" anchor="b" anchorCtr="0"/>
          <a:lstStyle>
            <a:lvl1pPr algn="l">
              <a:defRPr sz="1000">
                <a:solidFill>
                  <a:schemeClr val="tx2">
                    <a:lumMod val="60000"/>
                    <a:lumOff val="4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22945114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D558541-60C9-42A2-8392-FF12533A6B7A}" type="slidenum">
              <a:rPr lang="en-US" smtClean="0"/>
              <a:t>‹#›</a:t>
            </a:fld>
            <a:endParaRPr lang="en-US"/>
          </a:p>
        </p:txBody>
      </p:sp>
      <p:sp>
        <p:nvSpPr>
          <p:cNvPr id="3" name="Title 2"/>
          <p:cNvSpPr>
            <a:spLocks noGrp="1"/>
          </p:cNvSpPr>
          <p:nvPr>
            <p:ph type="title"/>
          </p:nvPr>
        </p:nvSpPr>
        <p:spPr/>
        <p:txBody>
          <a:bodyPr/>
          <a:lstStyle/>
          <a:p>
            <a:r>
              <a:rPr lang="en-US" dirty="0"/>
              <a:t>Click to edit Master title style</a:t>
            </a:r>
          </a:p>
        </p:txBody>
      </p:sp>
      <p:sp>
        <p:nvSpPr>
          <p:cNvPr id="4" name="Text Placeholder 2"/>
          <p:cNvSpPr>
            <a:spLocks noGrp="1"/>
          </p:cNvSpPr>
          <p:nvPr>
            <p:ph type="body" sz="quarter" idx="14" hasCustomPrompt="1"/>
          </p:nvPr>
        </p:nvSpPr>
        <p:spPr>
          <a:xfrm>
            <a:off x="344884" y="731690"/>
            <a:ext cx="11486895" cy="352295"/>
          </a:xfrm>
        </p:spPr>
        <p:txBody>
          <a:bodyPr/>
          <a:lstStyle>
            <a:lvl1pPr>
              <a:defRPr sz="2799" b="0" cap="all" spc="-200" baseline="0">
                <a:solidFill>
                  <a:schemeClr val="accent1"/>
                </a:solidFill>
                <a:latin typeface="+mj-lt"/>
              </a:defRPr>
            </a:lvl1pPr>
          </a:lstStyle>
          <a:p>
            <a:pPr lvl="0"/>
            <a:r>
              <a:rPr lang="en-US" dirty="0"/>
              <a:t>CLICK TO EDIT SUBTITLES</a:t>
            </a:r>
          </a:p>
        </p:txBody>
      </p:sp>
      <p:sp>
        <p:nvSpPr>
          <p:cNvPr id="7" name="Footer Placeholder 4"/>
          <p:cNvSpPr>
            <a:spLocks noGrp="1"/>
          </p:cNvSpPr>
          <p:nvPr>
            <p:ph type="ftr" sz="quarter" idx="3"/>
          </p:nvPr>
        </p:nvSpPr>
        <p:spPr>
          <a:xfrm>
            <a:off x="344884" y="6520519"/>
            <a:ext cx="5712767" cy="206423"/>
          </a:xfrm>
          <a:prstGeom prst="rect">
            <a:avLst/>
          </a:prstGeom>
        </p:spPr>
        <p:txBody>
          <a:bodyPr vert="horz" lIns="0" tIns="0" rIns="0" bIns="0" rtlCol="0" anchor="b" anchorCtr="0"/>
          <a:lstStyle>
            <a:lvl1pPr algn="l">
              <a:defRPr sz="1000">
                <a:solidFill>
                  <a:schemeClr val="tx2">
                    <a:lumMod val="60000"/>
                    <a:lumOff val="4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98793990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5" name="Slide Number Placeholder 4"/>
          <p:cNvSpPr>
            <a:spLocks noGrp="1"/>
          </p:cNvSpPr>
          <p:nvPr>
            <p:ph type="sldNum" sz="quarter" idx="12"/>
          </p:nvPr>
        </p:nvSpPr>
        <p:spPr>
          <a:xfrm>
            <a:off x="11468700" y="6226077"/>
            <a:ext cx="552488" cy="480341"/>
          </a:xfrm>
        </p:spPr>
        <p:txBody>
          <a:bodyPr/>
          <a:lstStyle>
            <a:lvl1pPr>
              <a:defRPr sz="933"/>
            </a:lvl1pPr>
          </a:lstStyle>
          <a:p>
            <a:r>
              <a:rPr lang="en-US"/>
              <a:t>01</a:t>
            </a:r>
            <a:endParaRPr lang="en-US" dirty="0"/>
          </a:p>
        </p:txBody>
      </p:sp>
    </p:spTree>
    <p:extLst>
      <p:ext uri="{BB962C8B-B14F-4D97-AF65-F5344CB8AC3E}">
        <p14:creationId xmlns:p14="http://schemas.microsoft.com/office/powerpoint/2010/main" val="421764159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9_Desktop_Gradient">
    <p:bg>
      <p:bgPr>
        <a:solidFill>
          <a:schemeClr val="accent1"/>
        </a:solidFill>
        <a:effectLst/>
      </p:bgPr>
    </p:bg>
    <p:spTree>
      <p:nvGrpSpPr>
        <p:cNvPr id="1" name=""/>
        <p:cNvGrpSpPr/>
        <p:nvPr/>
      </p:nvGrpSpPr>
      <p:grpSpPr>
        <a:xfrm>
          <a:off x="0" y="0"/>
          <a:ext cx="0" cy="0"/>
          <a:chOff x="0" y="0"/>
          <a:chExt cx="0" cy="0"/>
        </a:xfrm>
      </p:grpSpPr>
      <p:sp>
        <p:nvSpPr>
          <p:cNvPr id="12" name="Text Placeholder 5"/>
          <p:cNvSpPr>
            <a:spLocks noGrp="1"/>
          </p:cNvSpPr>
          <p:nvPr>
            <p:ph type="body" sz="quarter" idx="34" hasCustomPrompt="1"/>
          </p:nvPr>
        </p:nvSpPr>
        <p:spPr>
          <a:xfrm>
            <a:off x="7515448" y="1287463"/>
            <a:ext cx="3635375" cy="3102388"/>
          </a:xfrm>
        </p:spPr>
        <p:txBody>
          <a:bodyPr wrap="square" anchor="t">
            <a:spAutoFit/>
          </a:bodyPr>
          <a:lstStyle>
            <a:lvl1pPr algn="l">
              <a:lnSpc>
                <a:spcPct val="80000"/>
              </a:lnSpc>
              <a:spcBef>
                <a:spcPts val="0"/>
              </a:spcBef>
              <a:defRPr sz="2800" b="0" cap="all" baseline="0">
                <a:solidFill>
                  <a:schemeClr val="tx1"/>
                </a:solidFill>
                <a:latin typeface="Arial Black" panose="020B0A04020102020204" pitchFamily="34" charset="0"/>
              </a:defRPr>
            </a:lvl1pPr>
            <a:lvl2pPr algn="ctr">
              <a:defRPr sz="4400" b="1">
                <a:latin typeface="Arial Black" panose="020B0A04020102020204" pitchFamily="34" charset="0"/>
              </a:defRPr>
            </a:lvl2pPr>
            <a:lvl3pPr algn="ctr">
              <a:defRPr sz="4400" b="1">
                <a:latin typeface="Arial Black" panose="020B0A04020102020204" pitchFamily="34" charset="0"/>
              </a:defRPr>
            </a:lvl3pPr>
            <a:lvl4pPr algn="ctr">
              <a:defRPr sz="4400" b="1">
                <a:latin typeface="Arial Black" panose="020B0A04020102020204" pitchFamily="34" charset="0"/>
              </a:defRPr>
            </a:lvl4pPr>
            <a:lvl5pPr algn="ctr">
              <a:defRPr sz="4400" b="1">
                <a:latin typeface="Arial Black" panose="020B0A04020102020204" pitchFamily="34" charset="0"/>
              </a:defRPr>
            </a:lvl5pPr>
          </a:lstStyle>
          <a:p>
            <a:r>
              <a:rPr lang="en-US" dirty="0"/>
              <a:t>INSERT STATEMENT </a:t>
            </a:r>
            <a:br>
              <a:rPr lang="en-US" dirty="0"/>
            </a:br>
            <a:r>
              <a:rPr lang="en-US" dirty="0"/>
              <a:t>AT 28PT AND UPPERCASE, MINIMUM 20PT. AS SE ENI OLESTOTATE CON RAERUM ES INI EREPUDI ODIT.</a:t>
            </a:r>
          </a:p>
        </p:txBody>
      </p:sp>
      <p:sp>
        <p:nvSpPr>
          <p:cNvPr id="2" name="Footer Placeholder 1"/>
          <p:cNvSpPr>
            <a:spLocks noGrp="1"/>
          </p:cNvSpPr>
          <p:nvPr>
            <p:ph type="ftr" sz="quarter" idx="36"/>
          </p:nvPr>
        </p:nvSpPr>
        <p:spPr/>
        <p:txBody>
          <a:bodyPr/>
          <a:lstStyle/>
          <a:p>
            <a:r>
              <a:rPr lang="en-US"/>
              <a:t>Copyright © 2018 Accenture. All rights reserved.</a:t>
            </a:r>
            <a:endParaRPr lang="en-AU" dirty="0"/>
          </a:p>
        </p:txBody>
      </p:sp>
      <p:sp>
        <p:nvSpPr>
          <p:cNvPr id="3" name="Slide Number Placeholder 2"/>
          <p:cNvSpPr>
            <a:spLocks noGrp="1"/>
          </p:cNvSpPr>
          <p:nvPr>
            <p:ph type="sldNum" sz="quarter" idx="37"/>
          </p:nvPr>
        </p:nvSpPr>
        <p:spPr/>
        <p:txBody>
          <a:bodyPr/>
          <a:lstStyle/>
          <a:p>
            <a:pPr>
              <a:defRPr/>
            </a:pPr>
            <a:fld id="{90CBDC3A-D49F-4631-A8C7-55D59B33E5FA}" type="slidenum">
              <a:rPr lang="en-US" smtClean="0"/>
              <a:pPr>
                <a:defRPr/>
              </a:pPr>
              <a:t>‹#›</a:t>
            </a:fld>
            <a:endParaRPr lang="en-US" dirty="0"/>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92443" y="331470"/>
            <a:ext cx="6794158" cy="5781275"/>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2"/>
          <p:cNvSpPr>
            <a:spLocks noGrp="1"/>
          </p:cNvSpPr>
          <p:nvPr>
            <p:ph type="pic" sz="quarter" idx="33" hasCustomPrompt="1"/>
          </p:nvPr>
        </p:nvSpPr>
        <p:spPr>
          <a:xfrm>
            <a:off x="554736" y="655752"/>
            <a:ext cx="6276594" cy="3946728"/>
          </a:xfrm>
          <a:solidFill>
            <a:schemeClr val="bg2">
              <a:lumMod val="20000"/>
              <a:lumOff val="80000"/>
            </a:schemeClr>
          </a:solidFill>
        </p:spPr>
        <p:txBody>
          <a:bodyPr lIns="0" tIns="900000" anchor="t"/>
          <a:lstStyle>
            <a:lvl1pPr algn="ctr">
              <a:lnSpc>
                <a:spcPct val="110000"/>
              </a:lnSpc>
              <a:spcBef>
                <a:spcPts val="0"/>
              </a:spcBef>
              <a:defRPr sz="1200" b="0" baseline="0">
                <a:solidFill>
                  <a:schemeClr val="bg2"/>
                </a:solidFill>
              </a:defRPr>
            </a:lvl1pPr>
          </a:lstStyle>
          <a:p>
            <a:r>
              <a:rPr lang="en-AU" dirty="0"/>
              <a:t>INSERT 10.96 x 17.44CM</a:t>
            </a:r>
            <a:br>
              <a:rPr lang="en-AU" dirty="0"/>
            </a:br>
            <a:r>
              <a:rPr lang="en-AU" dirty="0"/>
              <a:t>OR 4.31” X 6.87” </a:t>
            </a:r>
            <a:br>
              <a:rPr lang="en-AU" dirty="0"/>
            </a:br>
            <a:r>
              <a:rPr lang="en-AU" dirty="0"/>
              <a:t>SCREENSHOT HERE</a:t>
            </a:r>
          </a:p>
        </p:txBody>
      </p:sp>
    </p:spTree>
    <p:extLst>
      <p:ext uri="{BB962C8B-B14F-4D97-AF65-F5344CB8AC3E}">
        <p14:creationId xmlns:p14="http://schemas.microsoft.com/office/powerpoint/2010/main" val="102019515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38" Type="http://schemas.openxmlformats.org/officeDocument/2006/relationships/slideLayout" Target="../slideLayouts/slideLayout138.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28" Type="http://schemas.openxmlformats.org/officeDocument/2006/relationships/slideLayout" Target="../slideLayouts/slideLayout128.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134" Type="http://schemas.openxmlformats.org/officeDocument/2006/relationships/slideLayout" Target="../slideLayouts/slideLayout134.xml"/><Relationship Id="rId139" Type="http://schemas.openxmlformats.org/officeDocument/2006/relationships/slideLayout" Target="../slideLayouts/slideLayout13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microsoft.com/office/2007/relationships/hdphoto" Target="../media/hdphoto1.wdp"/><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16" Type="http://schemas.openxmlformats.org/officeDocument/2006/relationships/slideLayout" Target="../slideLayouts/slideLayout116.xml"/><Relationship Id="rId124" Type="http://schemas.openxmlformats.org/officeDocument/2006/relationships/slideLayout" Target="../slideLayouts/slideLayout124.xml"/><Relationship Id="rId129" Type="http://schemas.openxmlformats.org/officeDocument/2006/relationships/slideLayout" Target="../slideLayouts/slideLayout129.xml"/><Relationship Id="rId137" Type="http://schemas.openxmlformats.org/officeDocument/2006/relationships/slideLayout" Target="../slideLayouts/slideLayout13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4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43"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image" Target="../media/image1.png"/><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55600" y="1284291"/>
            <a:ext cx="11469600" cy="494982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Placeholder 1"/>
          <p:cNvSpPr>
            <a:spLocks noGrp="1"/>
          </p:cNvSpPr>
          <p:nvPr>
            <p:ph type="title"/>
          </p:nvPr>
        </p:nvSpPr>
        <p:spPr>
          <a:xfrm>
            <a:off x="355600" y="554400"/>
            <a:ext cx="11469600" cy="543601"/>
          </a:xfrm>
          <a:prstGeom prst="rect">
            <a:avLst/>
          </a:prstGeom>
        </p:spPr>
        <p:txBody>
          <a:bodyPr vert="horz" lIns="0" tIns="60944" rIns="0" bIns="0" rtlCol="0" anchor="t" anchorCtr="0">
            <a:noAutofit/>
          </a:bodyPr>
          <a:lstStyle/>
          <a:p>
            <a:pPr lvl="0"/>
            <a:r>
              <a:rPr lang="en-US" dirty="0"/>
              <a:t>INSERT MAIN TITLE AT 36PT MIN 30PT</a:t>
            </a:r>
            <a:endParaRPr lang="en-AU" dirty="0"/>
          </a:p>
        </p:txBody>
      </p:sp>
      <p:sp>
        <p:nvSpPr>
          <p:cNvPr id="6" name="Slide Number Placeholder 4"/>
          <p:cNvSpPr>
            <a:spLocks noGrp="1"/>
          </p:cNvSpPr>
          <p:nvPr>
            <p:ph type="sldNum" sz="quarter" idx="4"/>
          </p:nvPr>
        </p:nvSpPr>
        <p:spPr>
          <a:xfrm flipH="1">
            <a:off x="11612463" y="6538914"/>
            <a:ext cx="216000" cy="161925"/>
          </a:xfrm>
          <a:prstGeom prst="rect">
            <a:avLst/>
          </a:prstGeom>
        </p:spPr>
        <p:txBody>
          <a:bodyPr vert="horz" wrap="square" lIns="0" tIns="60944" rIns="0" bIns="60944" numCol="1" anchor="ctr" anchorCtr="0" compatLnSpc="1">
            <a:prstTxWarp prst="textNoShape">
              <a:avLst/>
            </a:prstTxWarp>
            <a:noAutofit/>
          </a:bodyPr>
          <a:lstStyle>
            <a:lvl1pPr algn="r">
              <a:defRPr sz="800">
                <a:solidFill>
                  <a:schemeClr val="bg1">
                    <a:alpha val="50000"/>
                  </a:schemeClr>
                </a:solidFill>
                <a:latin typeface="+mn-lt"/>
                <a:ea typeface="Roboto Light" panose="02000000000000000000" pitchFamily="2" charset="0"/>
                <a:cs typeface="Gotham Medium" pitchFamily="2" charset="0"/>
              </a:defRPr>
            </a:lvl1pPr>
          </a:lstStyle>
          <a:p>
            <a:pPr>
              <a:defRPr/>
            </a:pPr>
            <a:fld id="{90CBDC3A-D49F-4631-A8C7-55D59B33E5FA}" type="slidenum">
              <a:rPr lang="en-US" smtClean="0"/>
              <a:pPr>
                <a:defRPr/>
              </a:pPr>
              <a:t>‹#›</a:t>
            </a:fld>
            <a:endParaRPr lang="en-US" dirty="0"/>
          </a:p>
        </p:txBody>
      </p:sp>
      <p:sp>
        <p:nvSpPr>
          <p:cNvPr id="7" name="Footer Placeholder 3"/>
          <p:cNvSpPr>
            <a:spLocks noGrp="1"/>
          </p:cNvSpPr>
          <p:nvPr>
            <p:ph type="ftr" sz="quarter" idx="3"/>
          </p:nvPr>
        </p:nvSpPr>
        <p:spPr>
          <a:xfrm>
            <a:off x="7492870" y="6538913"/>
            <a:ext cx="4140338" cy="162000"/>
          </a:xfrm>
          <a:prstGeom prst="rect">
            <a:avLst/>
          </a:prstGeom>
        </p:spPr>
        <p:txBody>
          <a:bodyPr vert="horz" wrap="square" lIns="0" tIns="60944" rIns="0" bIns="60944" numCol="1" anchor="ctr" anchorCtr="0" compatLnSpc="1">
            <a:prstTxWarp prst="textNoShape">
              <a:avLst/>
            </a:prstTxWarp>
            <a:noAutofit/>
          </a:bodyPr>
          <a:lstStyle>
            <a:lvl1pPr algn="r">
              <a:defRPr lang="en-US" sz="800">
                <a:solidFill>
                  <a:schemeClr val="bg1">
                    <a:alpha val="50000"/>
                  </a:schemeClr>
                </a:solidFill>
                <a:latin typeface="+mn-lt"/>
                <a:ea typeface="Roboto Light" panose="02000000000000000000" pitchFamily="2" charset="0"/>
                <a:cs typeface="Gotham Medium" pitchFamily="2" charset="0"/>
              </a:defRPr>
            </a:lvl1pPr>
          </a:lstStyle>
          <a:p>
            <a:r>
              <a:rPr lang="en-US"/>
              <a:t>Copyright © 2017  Accenture. All rights reserved. Accenture Confidential Information    |</a:t>
            </a:r>
            <a:endParaRPr lang="en-AU" dirty="0"/>
          </a:p>
        </p:txBody>
      </p:sp>
      <p:pic>
        <p:nvPicPr>
          <p:cNvPr id="8" name="Picture 7">
            <a:extLst>
              <a:ext uri="{FF2B5EF4-FFF2-40B4-BE49-F238E27FC236}">
                <a16:creationId xmlns:a16="http://schemas.microsoft.com/office/drawing/2014/main" id="{D0F16038-1592-46A8-A875-9D4AF5C01A27}"/>
              </a:ext>
            </a:extLst>
          </p:cNvPr>
          <p:cNvPicPr>
            <a:picLocks noChangeAspect="1"/>
          </p:cNvPicPr>
          <p:nvPr userDrawn="1"/>
        </p:nvPicPr>
        <p:blipFill>
          <a:blip r:embed="rId141">
            <a:extLst>
              <a:ext uri="{BEBA8EAE-BF5A-486C-A8C5-ECC9F3942E4B}">
                <a14:imgProps xmlns:a14="http://schemas.microsoft.com/office/drawing/2010/main">
                  <a14:imgLayer r:embed="rId142">
                    <a14:imgEffect>
                      <a14:backgroundRemoval t="9515" b="90299" l="4444" r="91930">
                        <a14:foregroundMark x1="18012" y1="36567" x2="18012" y2="36567"/>
                        <a14:foregroundMark x1="8538" y1="38806" x2="8538" y2="38806"/>
                        <a14:foregroundMark x1="33918" y1="49254" x2="33918" y2="49254"/>
                        <a14:foregroundMark x1="39649" y1="37127" x2="39649" y2="37127"/>
                        <a14:foregroundMark x1="29708" y1="58396" x2="29708" y2="58396"/>
                        <a14:foregroundMark x1="85380" y1="49813" x2="85380" y2="49813"/>
                        <a14:foregroundMark x1="91930" y1="41978" x2="91930" y2="41978"/>
                        <a14:foregroundMark x1="4561" y1="50187" x2="4561" y2="50187"/>
                        <a14:foregroundMark x1="46550" y1="90299" x2="46550" y2="90299"/>
                        <a14:foregroundMark x1="47719" y1="89366" x2="47719" y2="89366"/>
                      </a14:backgroundRemoval>
                    </a14:imgEffect>
                  </a14:imgLayer>
                </a14:imgProps>
              </a:ext>
            </a:extLst>
          </a:blip>
          <a:stretch>
            <a:fillRect/>
          </a:stretch>
        </p:blipFill>
        <p:spPr>
          <a:xfrm>
            <a:off x="11361415" y="0"/>
            <a:ext cx="825823" cy="517709"/>
          </a:xfrm>
          <a:prstGeom prst="roundRect">
            <a:avLst/>
          </a:prstGeom>
          <a:solidFill>
            <a:srgbClr val="FFFFFF">
              <a:alpha val="69804"/>
            </a:srgbClr>
          </a:solidFill>
        </p:spPr>
      </p:pic>
      <p:pic>
        <p:nvPicPr>
          <p:cNvPr id="9" name="Picture 4" descr="Risultati immagini per regione sardegna logo">
            <a:extLst>
              <a:ext uri="{FF2B5EF4-FFF2-40B4-BE49-F238E27FC236}">
                <a16:creationId xmlns:a16="http://schemas.microsoft.com/office/drawing/2014/main" id="{80811276-EAF2-4EA8-B7ED-5CEAE740ED6D}"/>
              </a:ext>
            </a:extLst>
          </p:cNvPr>
          <p:cNvPicPr>
            <a:picLocks noChangeAspect="1" noChangeArrowheads="1"/>
          </p:cNvPicPr>
          <p:nvPr userDrawn="1"/>
        </p:nvPicPr>
        <p:blipFill rotWithShape="1">
          <a:blip r:embed="rId143">
            <a:extLst>
              <a:ext uri="{28A0092B-C50C-407E-A947-70E740481C1C}">
                <a14:useLocalDpi xmlns:a14="http://schemas.microsoft.com/office/drawing/2010/main" val="0"/>
              </a:ext>
            </a:extLst>
          </a:blip>
          <a:srcRect/>
          <a:stretch/>
        </p:blipFill>
        <p:spPr bwMode="auto">
          <a:xfrm>
            <a:off x="0" y="0"/>
            <a:ext cx="1277620" cy="541021"/>
          </a:xfrm>
          <a:prstGeom prst="roundRect">
            <a:avLst/>
          </a:prstGeom>
          <a:solidFill>
            <a:srgbClr val="FFFFFF">
              <a:alpha val="69804"/>
            </a:srgbClr>
          </a:solidFill>
          <a:extLst/>
        </p:spPr>
      </p:pic>
    </p:spTree>
    <p:extLst>
      <p:ext uri="{BB962C8B-B14F-4D97-AF65-F5344CB8AC3E}">
        <p14:creationId xmlns:p14="http://schemas.microsoft.com/office/powerpoint/2010/main" val="1223513945"/>
      </p:ext>
    </p:extLst>
  </p:cSld>
  <p:clrMap bg1="lt1" tx1="dk1" bg2="lt2" tx2="dk2" accent1="accent1" accent2="accent2" accent3="accent3" accent4="accent4" accent5="accent5" accent6="accent6" hlink="hlink" folHlink="folHlink"/>
  <p:sldLayoutIdLst>
    <p:sldLayoutId id="2147484820" r:id="rId1"/>
    <p:sldLayoutId id="2147484593" r:id="rId2"/>
    <p:sldLayoutId id="2147484589" r:id="rId3"/>
    <p:sldLayoutId id="2147484600" r:id="rId4"/>
    <p:sldLayoutId id="2147484601" r:id="rId5"/>
    <p:sldLayoutId id="2147484602" r:id="rId6"/>
    <p:sldLayoutId id="2147484603" r:id="rId7"/>
    <p:sldLayoutId id="2147484738" r:id="rId8"/>
    <p:sldLayoutId id="2147484734" r:id="rId9"/>
    <p:sldLayoutId id="2147484749" r:id="rId10"/>
    <p:sldLayoutId id="2147484696" r:id="rId11"/>
    <p:sldLayoutId id="2147484735" r:id="rId12"/>
    <p:sldLayoutId id="2147484759" r:id="rId13"/>
    <p:sldLayoutId id="2147484810" r:id="rId14"/>
    <p:sldLayoutId id="2147484811" r:id="rId15"/>
    <p:sldLayoutId id="2147484812" r:id="rId16"/>
    <p:sldLayoutId id="2147484813" r:id="rId17"/>
    <p:sldLayoutId id="2147484814" r:id="rId18"/>
    <p:sldLayoutId id="2147484815" r:id="rId19"/>
    <p:sldLayoutId id="2147484592" r:id="rId20"/>
    <p:sldLayoutId id="2147484628" r:id="rId21"/>
    <p:sldLayoutId id="2147484750" r:id="rId22"/>
    <p:sldLayoutId id="2147484697" r:id="rId23"/>
    <p:sldLayoutId id="2147484721" r:id="rId24"/>
    <p:sldLayoutId id="2147484760" r:id="rId25"/>
    <p:sldLayoutId id="2147484614" r:id="rId26"/>
    <p:sldLayoutId id="2147484629" r:id="rId27"/>
    <p:sldLayoutId id="2147484751" r:id="rId28"/>
    <p:sldLayoutId id="2147484698" r:id="rId29"/>
    <p:sldLayoutId id="2147484722" r:id="rId30"/>
    <p:sldLayoutId id="2147484761" r:id="rId31"/>
    <p:sldLayoutId id="2147484615" r:id="rId32"/>
    <p:sldLayoutId id="2147484630" r:id="rId33"/>
    <p:sldLayoutId id="2147484752" r:id="rId34"/>
    <p:sldLayoutId id="2147484699" r:id="rId35"/>
    <p:sldLayoutId id="2147484723" r:id="rId36"/>
    <p:sldLayoutId id="2147484762" r:id="rId37"/>
    <p:sldLayoutId id="2147484616" r:id="rId38"/>
    <p:sldLayoutId id="2147484631" r:id="rId39"/>
    <p:sldLayoutId id="2147484753" r:id="rId40"/>
    <p:sldLayoutId id="2147484700" r:id="rId41"/>
    <p:sldLayoutId id="2147484724" r:id="rId42"/>
    <p:sldLayoutId id="2147484763" r:id="rId43"/>
    <p:sldLayoutId id="2147484617" r:id="rId44"/>
    <p:sldLayoutId id="2147484632" r:id="rId45"/>
    <p:sldLayoutId id="2147484754" r:id="rId46"/>
    <p:sldLayoutId id="2147484701" r:id="rId47"/>
    <p:sldLayoutId id="2147484725" r:id="rId48"/>
    <p:sldLayoutId id="2147484764" r:id="rId49"/>
    <p:sldLayoutId id="2147484618" r:id="rId50"/>
    <p:sldLayoutId id="2147484633" r:id="rId51"/>
    <p:sldLayoutId id="2147484755" r:id="rId52"/>
    <p:sldLayoutId id="2147484702" r:id="rId53"/>
    <p:sldLayoutId id="2147484726" r:id="rId54"/>
    <p:sldLayoutId id="2147484765" r:id="rId55"/>
    <p:sldLayoutId id="2147484541" r:id="rId56"/>
    <p:sldLayoutId id="2147484634" r:id="rId57"/>
    <p:sldLayoutId id="2147484747" r:id="rId58"/>
    <p:sldLayoutId id="2147484647" r:id="rId59"/>
    <p:sldLayoutId id="2147484679" r:id="rId60"/>
    <p:sldLayoutId id="2147484766" r:id="rId61"/>
    <p:sldLayoutId id="2147484570" r:id="rId62"/>
    <p:sldLayoutId id="2147484635" r:id="rId63"/>
    <p:sldLayoutId id="2147484648" r:id="rId64"/>
    <p:sldLayoutId id="2147484680" r:id="rId65"/>
    <p:sldLayoutId id="2147484767" r:id="rId66"/>
    <p:sldLayoutId id="2147484574" r:id="rId67"/>
    <p:sldLayoutId id="2147484636" r:id="rId68"/>
    <p:sldLayoutId id="2147484649" r:id="rId69"/>
    <p:sldLayoutId id="2147484681" r:id="rId70"/>
    <p:sldLayoutId id="2147484768" r:id="rId71"/>
    <p:sldLayoutId id="2147484808" r:id="rId72"/>
    <p:sldLayoutId id="2147484694" r:id="rId73"/>
    <p:sldLayoutId id="2147484706" r:id="rId74"/>
    <p:sldLayoutId id="2147484730" r:id="rId75"/>
    <p:sldLayoutId id="2147484773" r:id="rId76"/>
    <p:sldLayoutId id="2147484611" r:id="rId77"/>
    <p:sldLayoutId id="2147484739" r:id="rId78"/>
    <p:sldLayoutId id="2147484756" r:id="rId79"/>
    <p:sldLayoutId id="2147484740" r:id="rId80"/>
    <p:sldLayoutId id="2147484742" r:id="rId81"/>
    <p:sldLayoutId id="2147484769" r:id="rId82"/>
    <p:sldLayoutId id="2147484573" r:id="rId83"/>
    <p:sldLayoutId id="2147484693" r:id="rId84"/>
    <p:sldLayoutId id="2147484757" r:id="rId85"/>
    <p:sldLayoutId id="2147484705" r:id="rId86"/>
    <p:sldLayoutId id="2147484729" r:id="rId87"/>
    <p:sldLayoutId id="2147484772" r:id="rId88"/>
    <p:sldLayoutId id="2147484691" r:id="rId89"/>
    <p:sldLayoutId id="2147484703" r:id="rId90"/>
    <p:sldLayoutId id="2147484770" r:id="rId91"/>
    <p:sldLayoutId id="2147484727" r:id="rId92"/>
    <p:sldLayoutId id="2147484695" r:id="rId93"/>
    <p:sldLayoutId id="2147484707" r:id="rId94"/>
    <p:sldLayoutId id="2147484774" r:id="rId95"/>
    <p:sldLayoutId id="2147484731" r:id="rId96"/>
    <p:sldLayoutId id="2147484777" r:id="rId97"/>
    <p:sldLayoutId id="2147484781" r:id="rId98"/>
    <p:sldLayoutId id="2147484804" r:id="rId99"/>
    <p:sldLayoutId id="2147484785" r:id="rId100"/>
    <p:sldLayoutId id="2147484789" r:id="rId101"/>
    <p:sldLayoutId id="2147484793" r:id="rId102"/>
    <p:sldLayoutId id="2147484778" r:id="rId103"/>
    <p:sldLayoutId id="2147484782" r:id="rId104"/>
    <p:sldLayoutId id="2147484805" r:id="rId105"/>
    <p:sldLayoutId id="2147484786" r:id="rId106"/>
    <p:sldLayoutId id="2147484790" r:id="rId107"/>
    <p:sldLayoutId id="2147484794" r:id="rId108"/>
    <p:sldLayoutId id="2147484779" r:id="rId109"/>
    <p:sldLayoutId id="2147484806" r:id="rId110"/>
    <p:sldLayoutId id="2147484783" r:id="rId111"/>
    <p:sldLayoutId id="2147484787" r:id="rId112"/>
    <p:sldLayoutId id="2147484791" r:id="rId113"/>
    <p:sldLayoutId id="2147484795" r:id="rId114"/>
    <p:sldLayoutId id="2147484780" r:id="rId115"/>
    <p:sldLayoutId id="2147484784" r:id="rId116"/>
    <p:sldLayoutId id="2147484807" r:id="rId117"/>
    <p:sldLayoutId id="2147484788" r:id="rId118"/>
    <p:sldLayoutId id="2147484792" r:id="rId119"/>
    <p:sldLayoutId id="2147484796" r:id="rId120"/>
    <p:sldLayoutId id="2147484816" r:id="rId121"/>
    <p:sldLayoutId id="2147484798" r:id="rId122"/>
    <p:sldLayoutId id="2147484799" r:id="rId123"/>
    <p:sldLayoutId id="2147484800" r:id="rId124"/>
    <p:sldLayoutId id="2147484801" r:id="rId125"/>
    <p:sldLayoutId id="2147484802" r:id="rId126"/>
    <p:sldLayoutId id="2147484803" r:id="rId127"/>
    <p:sldLayoutId id="2147484688" r:id="rId128"/>
    <p:sldLayoutId id="2147484689" r:id="rId129"/>
    <p:sldLayoutId id="2147484838" r:id="rId130"/>
    <p:sldLayoutId id="2147484840" r:id="rId131"/>
    <p:sldLayoutId id="2147484842" r:id="rId132"/>
    <p:sldLayoutId id="2147484843" r:id="rId133"/>
    <p:sldLayoutId id="2147484844" r:id="rId134"/>
    <p:sldLayoutId id="2147484845" r:id="rId135"/>
    <p:sldLayoutId id="2147484846" r:id="rId136"/>
    <p:sldLayoutId id="2147484847" r:id="rId137"/>
    <p:sldLayoutId id="2147484848" r:id="rId138"/>
    <p:sldLayoutId id="2147484849" r:id="rId139"/>
  </p:sldLayoutIdLst>
  <p:hf hdr="0" dt="0"/>
  <p:txStyles>
    <p:titleStyle>
      <a:lvl1pPr algn="ctr" rtl="0" eaLnBrk="1" fontAlgn="base" hangingPunct="1">
        <a:lnSpc>
          <a:spcPct val="80000"/>
        </a:lnSpc>
        <a:spcBef>
          <a:spcPct val="0"/>
        </a:spcBef>
        <a:spcAft>
          <a:spcPct val="0"/>
        </a:spcAft>
        <a:buFont typeface="Arial" charset="0"/>
        <a:defRPr lang="en-AU" sz="3600" kern="1200" cap="all" spc="0" baseline="0" dirty="0" smtClean="0">
          <a:solidFill>
            <a:schemeClr val="bg1"/>
          </a:solidFill>
          <a:latin typeface="Arial Black" panose="020B0A04020102020204" pitchFamily="34" charset="0"/>
          <a:ea typeface="Roboto Black" panose="02000000000000000000" pitchFamily="2" charset="0"/>
          <a:cs typeface="Arial" panose="020B0604020202020204" pitchFamily="34" charset="0"/>
        </a:defRPr>
      </a:lvl1pPr>
      <a:lvl2pPr algn="l" rtl="0" eaLnBrk="1" fontAlgn="base" hangingPunct="1">
        <a:lnSpc>
          <a:spcPts val="3466"/>
        </a:lnSpc>
        <a:spcBef>
          <a:spcPct val="0"/>
        </a:spcBef>
        <a:spcAft>
          <a:spcPct val="0"/>
        </a:spcAft>
        <a:buFont typeface="Arial" charset="0"/>
        <a:defRPr sz="3200">
          <a:solidFill>
            <a:schemeClr val="tx1"/>
          </a:solidFill>
          <a:latin typeface="Arial" pitchFamily="-105" charset="-52"/>
          <a:ea typeface="Arial" pitchFamily="-105" charset="-52"/>
          <a:cs typeface="Arial" pitchFamily="-105" charset="-52"/>
        </a:defRPr>
      </a:lvl2pPr>
      <a:lvl3pPr algn="l" rtl="0" eaLnBrk="1" fontAlgn="base" hangingPunct="1">
        <a:lnSpc>
          <a:spcPts val="3466"/>
        </a:lnSpc>
        <a:spcBef>
          <a:spcPct val="0"/>
        </a:spcBef>
        <a:spcAft>
          <a:spcPct val="0"/>
        </a:spcAft>
        <a:buFont typeface="Arial" charset="0"/>
        <a:defRPr sz="3200">
          <a:solidFill>
            <a:schemeClr val="tx1"/>
          </a:solidFill>
          <a:latin typeface="Arial" pitchFamily="-105" charset="-52"/>
          <a:ea typeface="Arial" pitchFamily="-105" charset="-52"/>
          <a:cs typeface="Arial" pitchFamily="-105" charset="-52"/>
        </a:defRPr>
      </a:lvl3pPr>
      <a:lvl4pPr algn="l" rtl="0" eaLnBrk="1" fontAlgn="base" hangingPunct="1">
        <a:lnSpc>
          <a:spcPts val="3466"/>
        </a:lnSpc>
        <a:spcBef>
          <a:spcPct val="0"/>
        </a:spcBef>
        <a:spcAft>
          <a:spcPct val="0"/>
        </a:spcAft>
        <a:buFont typeface="Arial" charset="0"/>
        <a:defRPr sz="3200">
          <a:solidFill>
            <a:schemeClr val="tx1"/>
          </a:solidFill>
          <a:latin typeface="Arial" pitchFamily="-105" charset="-52"/>
          <a:ea typeface="Arial" pitchFamily="-105" charset="-52"/>
          <a:cs typeface="Arial" pitchFamily="-105" charset="-52"/>
        </a:defRPr>
      </a:lvl4pPr>
      <a:lvl5pPr algn="l" rtl="0" eaLnBrk="1" fontAlgn="base" hangingPunct="1">
        <a:lnSpc>
          <a:spcPts val="3466"/>
        </a:lnSpc>
        <a:spcBef>
          <a:spcPct val="0"/>
        </a:spcBef>
        <a:spcAft>
          <a:spcPct val="0"/>
        </a:spcAft>
        <a:buFont typeface="Arial" charset="0"/>
        <a:defRPr sz="3200">
          <a:solidFill>
            <a:schemeClr val="tx1"/>
          </a:solidFill>
          <a:latin typeface="Arial" pitchFamily="-105" charset="-52"/>
          <a:ea typeface="Arial" pitchFamily="-105" charset="-52"/>
          <a:cs typeface="Arial" pitchFamily="-105" charset="-52"/>
        </a:defRPr>
      </a:lvl5pPr>
      <a:lvl6pPr marL="609443" algn="l" rtl="0" eaLnBrk="1" fontAlgn="base" hangingPunct="1">
        <a:spcBef>
          <a:spcPct val="0"/>
        </a:spcBef>
        <a:spcAft>
          <a:spcPct val="0"/>
        </a:spcAft>
        <a:buFont typeface="Arial" pitchFamily="-105" charset="-52"/>
        <a:defRPr sz="3500">
          <a:solidFill>
            <a:schemeClr val="tx1"/>
          </a:solidFill>
          <a:latin typeface="Arial" pitchFamily="-105" charset="-52"/>
          <a:ea typeface="Arial" pitchFamily="-105" charset="-52"/>
          <a:cs typeface="Arial" pitchFamily="-105" charset="-52"/>
        </a:defRPr>
      </a:lvl6pPr>
      <a:lvl7pPr marL="1218885" algn="l" rtl="0" eaLnBrk="1" fontAlgn="base" hangingPunct="1">
        <a:spcBef>
          <a:spcPct val="0"/>
        </a:spcBef>
        <a:spcAft>
          <a:spcPct val="0"/>
        </a:spcAft>
        <a:buFont typeface="Arial" pitchFamily="-105" charset="-52"/>
        <a:defRPr sz="3500">
          <a:solidFill>
            <a:schemeClr val="tx1"/>
          </a:solidFill>
          <a:latin typeface="Arial" pitchFamily="-105" charset="-52"/>
          <a:ea typeface="Arial" pitchFamily="-105" charset="-52"/>
          <a:cs typeface="Arial" pitchFamily="-105" charset="-52"/>
        </a:defRPr>
      </a:lvl7pPr>
      <a:lvl8pPr marL="1828328" algn="l" rtl="0" eaLnBrk="1" fontAlgn="base" hangingPunct="1">
        <a:spcBef>
          <a:spcPct val="0"/>
        </a:spcBef>
        <a:spcAft>
          <a:spcPct val="0"/>
        </a:spcAft>
        <a:buFont typeface="Arial" pitchFamily="-105" charset="-52"/>
        <a:defRPr sz="3500">
          <a:solidFill>
            <a:schemeClr val="tx1"/>
          </a:solidFill>
          <a:latin typeface="Arial" pitchFamily="-105" charset="-52"/>
          <a:ea typeface="Arial" pitchFamily="-105" charset="-52"/>
          <a:cs typeface="Arial" pitchFamily="-105" charset="-52"/>
        </a:defRPr>
      </a:lvl8pPr>
      <a:lvl9pPr marL="2437771" algn="l" rtl="0" eaLnBrk="1" fontAlgn="base" hangingPunct="1">
        <a:spcBef>
          <a:spcPct val="0"/>
        </a:spcBef>
        <a:spcAft>
          <a:spcPct val="0"/>
        </a:spcAft>
        <a:buFont typeface="Arial" pitchFamily="-105" charset="-52"/>
        <a:defRPr sz="3500">
          <a:solidFill>
            <a:schemeClr val="tx1"/>
          </a:solidFill>
          <a:latin typeface="Arial" pitchFamily="-105" charset="-52"/>
          <a:ea typeface="Arial" pitchFamily="-105" charset="-52"/>
          <a:cs typeface="Arial" pitchFamily="-105" charset="-52"/>
        </a:defRPr>
      </a:lvl9pPr>
    </p:titleStyle>
    <p:bodyStyle>
      <a:lvl1pPr marL="0" indent="0" algn="l" rtl="0" eaLnBrk="1" fontAlgn="base" hangingPunct="1">
        <a:lnSpc>
          <a:spcPct val="110000"/>
        </a:lnSpc>
        <a:spcBef>
          <a:spcPts val="1200"/>
        </a:spcBef>
        <a:spcAft>
          <a:spcPct val="0"/>
        </a:spcAft>
        <a:buFont typeface="Arial" pitchFamily="34" charset="0"/>
        <a:buNone/>
        <a:defRPr sz="1800" kern="12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216000" indent="-216000" algn="l" rtl="0" eaLnBrk="1" fontAlgn="base" hangingPunct="1">
        <a:lnSpc>
          <a:spcPct val="110000"/>
        </a:lnSpc>
        <a:spcBef>
          <a:spcPts val="800"/>
        </a:spcBef>
        <a:spcAft>
          <a:spcPct val="0"/>
        </a:spcAft>
        <a:buFont typeface="Arial" pitchFamily="34" charset="0"/>
        <a:buChar char="•"/>
        <a:defRPr sz="1800" kern="1200">
          <a:solidFill>
            <a:schemeClr val="bg1"/>
          </a:solidFill>
          <a:latin typeface="Arial" panose="020B0604020202020204" pitchFamily="34" charset="0"/>
          <a:ea typeface="Roboto" panose="02000000000000000000" pitchFamily="2" charset="0"/>
          <a:cs typeface="Arial" panose="020B0604020202020204" pitchFamily="34" charset="0"/>
        </a:defRPr>
      </a:lvl2pPr>
      <a:lvl3pPr marL="432000" indent="-216000" algn="l" rtl="0" eaLnBrk="1" fontAlgn="base" hangingPunct="1">
        <a:lnSpc>
          <a:spcPct val="110000"/>
        </a:lnSpc>
        <a:spcBef>
          <a:spcPts val="800"/>
        </a:spcBef>
        <a:spcAft>
          <a:spcPct val="0"/>
        </a:spcAft>
        <a:buFont typeface="Arial" pitchFamily="34" charset="0"/>
        <a:buChar char="‒"/>
        <a:tabLst/>
        <a:defRPr sz="1800" kern="1200">
          <a:solidFill>
            <a:schemeClr val="bg1"/>
          </a:solidFill>
          <a:latin typeface="Arial" panose="020B0604020202020204" pitchFamily="34" charset="0"/>
          <a:ea typeface="Roboto" panose="02000000000000000000" pitchFamily="2" charset="0"/>
          <a:cs typeface="Arial" panose="020B0604020202020204" pitchFamily="34" charset="0"/>
        </a:defRPr>
      </a:lvl3pPr>
      <a:lvl4pPr marL="612000" indent="-216000" algn="l" rtl="0" eaLnBrk="1" fontAlgn="base" hangingPunct="1">
        <a:lnSpc>
          <a:spcPct val="110000"/>
        </a:lnSpc>
        <a:spcBef>
          <a:spcPts val="800"/>
        </a:spcBef>
        <a:spcAft>
          <a:spcPct val="0"/>
        </a:spcAft>
        <a:buFont typeface="Arial" pitchFamily="34" charset="0"/>
        <a:buChar char="•"/>
        <a:defRPr sz="1800" kern="1200">
          <a:solidFill>
            <a:schemeClr val="bg1"/>
          </a:solidFill>
          <a:latin typeface="Arial" panose="020B0604020202020204" pitchFamily="34" charset="0"/>
          <a:ea typeface="Roboto" panose="02000000000000000000" pitchFamily="2" charset="0"/>
          <a:cs typeface="Arial" panose="020B0604020202020204" pitchFamily="34" charset="0"/>
        </a:defRPr>
      </a:lvl4pPr>
      <a:lvl5pPr marL="864000" indent="-216000" algn="l" rtl="0" eaLnBrk="1" fontAlgn="base" hangingPunct="1">
        <a:lnSpc>
          <a:spcPct val="110000"/>
        </a:lnSpc>
        <a:spcBef>
          <a:spcPts val="800"/>
        </a:spcBef>
        <a:spcAft>
          <a:spcPct val="0"/>
        </a:spcAft>
        <a:buFont typeface="Arial" pitchFamily="34" charset="0"/>
        <a:buChar char="‒"/>
        <a:defRPr sz="1800" kern="1200">
          <a:solidFill>
            <a:schemeClr val="bg1"/>
          </a:solidFill>
          <a:latin typeface="Arial" panose="020B0604020202020204" pitchFamily="34" charset="0"/>
          <a:ea typeface="Roboto" panose="02000000000000000000" pitchFamily="2" charset="0"/>
          <a:cs typeface="Arial" panose="020B0604020202020204" pitchFamily="34" charset="0"/>
        </a:defRPr>
      </a:lvl5pPr>
      <a:lvl6pPr marL="3351933" indent="-304723" algn="l" defTabSz="121888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376" indent="-304723" algn="l" defTabSz="121888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819" indent="-304723" algn="l" defTabSz="121888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261" indent="-304723" algn="l" defTabSz="1218885"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885" rtl="0" eaLnBrk="1" latinLnBrk="0" hangingPunct="1">
        <a:defRPr sz="2400" kern="1200">
          <a:solidFill>
            <a:schemeClr val="tx1"/>
          </a:solidFill>
          <a:latin typeface="+mn-lt"/>
          <a:ea typeface="+mn-ea"/>
          <a:cs typeface="+mn-cs"/>
        </a:defRPr>
      </a:lvl1pPr>
      <a:lvl2pPr marL="609443" algn="l" defTabSz="1218885" rtl="0" eaLnBrk="1" latinLnBrk="0" hangingPunct="1">
        <a:defRPr sz="2400" kern="1200">
          <a:solidFill>
            <a:schemeClr val="tx1"/>
          </a:solidFill>
          <a:latin typeface="+mn-lt"/>
          <a:ea typeface="+mn-ea"/>
          <a:cs typeface="+mn-cs"/>
        </a:defRPr>
      </a:lvl2pPr>
      <a:lvl3pPr marL="1218885" algn="l" defTabSz="1218885" rtl="0" eaLnBrk="1" latinLnBrk="0" hangingPunct="1">
        <a:defRPr sz="2400" kern="1200">
          <a:solidFill>
            <a:schemeClr val="tx1"/>
          </a:solidFill>
          <a:latin typeface="+mn-lt"/>
          <a:ea typeface="+mn-ea"/>
          <a:cs typeface="+mn-cs"/>
        </a:defRPr>
      </a:lvl3pPr>
      <a:lvl4pPr marL="1828328" algn="l" defTabSz="1218885" rtl="0" eaLnBrk="1" latinLnBrk="0" hangingPunct="1">
        <a:defRPr sz="2400" kern="1200">
          <a:solidFill>
            <a:schemeClr val="tx1"/>
          </a:solidFill>
          <a:latin typeface="+mn-lt"/>
          <a:ea typeface="+mn-ea"/>
          <a:cs typeface="+mn-cs"/>
        </a:defRPr>
      </a:lvl4pPr>
      <a:lvl5pPr marL="2437771" algn="l" defTabSz="1218885" rtl="0" eaLnBrk="1" latinLnBrk="0" hangingPunct="1">
        <a:defRPr sz="2400" kern="1200">
          <a:solidFill>
            <a:schemeClr val="tx1"/>
          </a:solidFill>
          <a:latin typeface="+mn-lt"/>
          <a:ea typeface="+mn-ea"/>
          <a:cs typeface="+mn-cs"/>
        </a:defRPr>
      </a:lvl5pPr>
      <a:lvl6pPr marL="3047213" algn="l" defTabSz="1218885" rtl="0" eaLnBrk="1" latinLnBrk="0" hangingPunct="1">
        <a:defRPr sz="2400" kern="1200">
          <a:solidFill>
            <a:schemeClr val="tx1"/>
          </a:solidFill>
          <a:latin typeface="+mn-lt"/>
          <a:ea typeface="+mn-ea"/>
          <a:cs typeface="+mn-cs"/>
        </a:defRPr>
      </a:lvl6pPr>
      <a:lvl7pPr marL="3656656" algn="l" defTabSz="1218885" rtl="0" eaLnBrk="1" latinLnBrk="0" hangingPunct="1">
        <a:defRPr sz="2400" kern="1200">
          <a:solidFill>
            <a:schemeClr val="tx1"/>
          </a:solidFill>
          <a:latin typeface="+mn-lt"/>
          <a:ea typeface="+mn-ea"/>
          <a:cs typeface="+mn-cs"/>
        </a:defRPr>
      </a:lvl7pPr>
      <a:lvl8pPr marL="4266097" algn="l" defTabSz="1218885" rtl="0" eaLnBrk="1" latinLnBrk="0" hangingPunct="1">
        <a:defRPr sz="2400" kern="1200">
          <a:solidFill>
            <a:schemeClr val="tx1"/>
          </a:solidFill>
          <a:latin typeface="+mn-lt"/>
          <a:ea typeface="+mn-ea"/>
          <a:cs typeface="+mn-cs"/>
        </a:defRPr>
      </a:lvl8pPr>
      <a:lvl9pPr marL="4875541" algn="l" defTabSz="1218885"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435" userDrawn="1">
          <p15:clr>
            <a:srgbClr val="F26B43"/>
          </p15:clr>
        </p15:guide>
        <p15:guide id="2" pos="226" userDrawn="1">
          <p15:clr>
            <a:srgbClr val="F26B43"/>
          </p15:clr>
        </p15:guide>
        <p15:guide id="3" pos="7452" userDrawn="1">
          <p15:clr>
            <a:srgbClr val="F26B43"/>
          </p15:clr>
        </p15:guide>
        <p15:guide id="4" pos="1278" userDrawn="1">
          <p15:clr>
            <a:srgbClr val="F26B43"/>
          </p15:clr>
        </p15:guide>
        <p15:guide id="6" pos="2513" userDrawn="1">
          <p15:clr>
            <a:srgbClr val="F26B43"/>
          </p15:clr>
        </p15:guide>
        <p15:guide id="7" pos="2696" userDrawn="1">
          <p15:clr>
            <a:srgbClr val="F26B43"/>
          </p15:clr>
        </p15:guide>
        <p15:guide id="8" pos="3929" userDrawn="1">
          <p15:clr>
            <a:srgbClr val="F26B43"/>
          </p15:clr>
        </p15:guide>
        <p15:guide id="9" pos="3748" userDrawn="1">
          <p15:clr>
            <a:srgbClr val="F26B43"/>
          </p15:clr>
        </p15:guide>
        <p15:guide id="10" pos="4980" userDrawn="1">
          <p15:clr>
            <a:srgbClr val="F26B43"/>
          </p15:clr>
        </p15:guide>
        <p15:guide id="11" pos="5162" userDrawn="1">
          <p15:clr>
            <a:srgbClr val="F26B43"/>
          </p15:clr>
        </p15:guide>
        <p15:guide id="12" pos="6218" userDrawn="1">
          <p15:clr>
            <a:srgbClr val="F26B43"/>
          </p15:clr>
        </p15:guide>
        <p15:guide id="13" pos="6399" userDrawn="1">
          <p15:clr>
            <a:srgbClr val="F26B43"/>
          </p15:clr>
        </p15:guide>
        <p15:guide id="14" orient="horz" pos="876" userDrawn="1">
          <p15:clr>
            <a:srgbClr val="F26B43"/>
          </p15:clr>
        </p15:guide>
        <p15:guide id="15" orient="horz" pos="1118" userDrawn="1">
          <p15:clr>
            <a:srgbClr val="F26B43"/>
          </p15:clr>
        </p15:guide>
        <p15:guide id="16" orient="horz" pos="3756" userDrawn="1">
          <p15:clr>
            <a:srgbClr val="F26B43"/>
          </p15:clr>
        </p15:guide>
        <p15:guide id="17" orient="horz" pos="597" userDrawn="1">
          <p15:clr>
            <a:srgbClr val="F26B43"/>
          </p15:clr>
        </p15:guide>
        <p15:guide id="18" orient="horz" pos="4032" userDrawn="1">
          <p15:clr>
            <a:srgbClr val="F26B43"/>
          </p15:clr>
        </p15:guide>
        <p15:guide id="19" orient="horz" pos="4199" userDrawn="1">
          <p15:clr>
            <a:srgbClr val="F26B43"/>
          </p15:clr>
        </p15:guide>
        <p15:guide id="20" orient="horz" pos="807" userDrawn="1">
          <p15:clr>
            <a:srgbClr val="F26B43"/>
          </p15:clr>
        </p15:guide>
        <p15:guide id="21" pos="145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4.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hdphoto" Target="../media/hdphoto1.wdp"/><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4.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4.xml"/><Relationship Id="rId1" Type="http://schemas.openxmlformats.org/officeDocument/2006/relationships/slideLayout" Target="../slideLayouts/slideLayout57.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2.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62.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6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gif"/><Relationship Id="rId2" Type="http://schemas.openxmlformats.org/officeDocument/2006/relationships/notesSlide" Target="../notesSlides/notesSlide9.xml"/><Relationship Id="rId1" Type="http://schemas.openxmlformats.org/officeDocument/2006/relationships/slideLayout" Target="../slideLayouts/slideLayout115.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4.jpe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41.png"/><Relationship Id="rId1" Type="http://schemas.openxmlformats.org/officeDocument/2006/relationships/slideLayout" Target="../slideLayouts/slideLayout58.xml"/><Relationship Id="rId6" Type="http://schemas.openxmlformats.org/officeDocument/2006/relationships/image" Target="../media/image43.png"/><Relationship Id="rId5" Type="http://schemas.microsoft.com/office/2007/relationships/hdphoto" Target="../media/hdphoto3.wdp"/><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68.xm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725" cy="6859587"/>
          </a:xfrm>
          <a:prstGeom prst="rect">
            <a:avLst/>
          </a:prstGeom>
        </p:spPr>
      </p:pic>
      <p:sp>
        <p:nvSpPr>
          <p:cNvPr id="4" name="Title 3"/>
          <p:cNvSpPr>
            <a:spLocks noGrp="1"/>
          </p:cNvSpPr>
          <p:nvPr>
            <p:ph type="ctrTitle"/>
          </p:nvPr>
        </p:nvSpPr>
        <p:spPr>
          <a:xfrm>
            <a:off x="775856" y="1238768"/>
            <a:ext cx="10635532" cy="1661993"/>
          </a:xfrm>
        </p:spPr>
        <p:txBody>
          <a:bodyPr/>
          <a:lstStyle/>
          <a:p>
            <a:r>
              <a:rPr lang="it-IT" sz="4000" dirty="0"/>
              <a:t>LE POLITICHE ATTIVE NELLO SCENARIO DELL’INNOVAZIONE DIGITALE</a:t>
            </a:r>
          </a:p>
        </p:txBody>
      </p:sp>
      <p:sp>
        <p:nvSpPr>
          <p:cNvPr id="5" name="Text Placeholder 4"/>
          <p:cNvSpPr>
            <a:spLocks noGrp="1"/>
          </p:cNvSpPr>
          <p:nvPr>
            <p:ph type="body" sz="quarter" idx="10"/>
          </p:nvPr>
        </p:nvSpPr>
        <p:spPr>
          <a:xfrm>
            <a:off x="358776" y="3423888"/>
            <a:ext cx="11469692" cy="2437590"/>
          </a:xfrm>
        </p:spPr>
        <p:txBody>
          <a:bodyPr/>
          <a:lstStyle/>
          <a:p>
            <a:endParaRPr lang="it-IT" sz="2200" i="1" dirty="0"/>
          </a:p>
          <a:p>
            <a:endParaRPr lang="it-IT" sz="2200" i="1" dirty="0"/>
          </a:p>
          <a:p>
            <a:r>
              <a:rPr lang="it-IT" sz="2200" i="1" dirty="0"/>
              <a:t>INTERAZIONE UTENTI E SERVIZI: DISINTERMEDIAZIONE, ACCESSO IN REMOTO</a:t>
            </a:r>
          </a:p>
          <a:p>
            <a:endParaRPr lang="it-IT" sz="2200" dirty="0"/>
          </a:p>
          <a:p>
            <a:endParaRPr lang="it-IT" sz="2200" dirty="0"/>
          </a:p>
          <a:p>
            <a:endParaRPr lang="it-IT" sz="2200" dirty="0"/>
          </a:p>
          <a:p>
            <a:r>
              <a:rPr lang="it-IT" sz="2200" dirty="0"/>
              <a:t>- </a:t>
            </a:r>
            <a:r>
              <a:rPr lang="it-IT" sz="2200" b="1" dirty="0"/>
              <a:t>MASSIMO TEMUSSI - </a:t>
            </a:r>
            <a:br>
              <a:rPr lang="it-IT" sz="2200" b="1" dirty="0"/>
            </a:br>
            <a:r>
              <a:rPr lang="it-IT" sz="2200" b="1" dirty="0"/>
              <a:t>DIRETTORE GENERALE ASPAL</a:t>
            </a:r>
          </a:p>
        </p:txBody>
      </p:sp>
      <p:cxnSp>
        <p:nvCxnSpPr>
          <p:cNvPr id="6" name="Straight Connector 5"/>
          <p:cNvCxnSpPr/>
          <p:nvPr/>
        </p:nvCxnSpPr>
        <p:spPr>
          <a:xfrm>
            <a:off x="2980172" y="3458794"/>
            <a:ext cx="6226899" cy="0"/>
          </a:xfrm>
          <a:prstGeom prst="line">
            <a:avLst/>
          </a:prstGeom>
          <a:ln w="28575"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69228F69-2F7A-4C34-8F80-6026C3AF53F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515" b="90299" l="4444" r="91930">
                        <a14:foregroundMark x1="18012" y1="36567" x2="18012" y2="36567"/>
                        <a14:foregroundMark x1="8538" y1="38806" x2="8538" y2="38806"/>
                        <a14:foregroundMark x1="33918" y1="49254" x2="33918" y2="49254"/>
                        <a14:foregroundMark x1="39649" y1="37127" x2="39649" y2="37127"/>
                        <a14:foregroundMark x1="29708" y1="58396" x2="29708" y2="58396"/>
                        <a14:foregroundMark x1="85380" y1="49813" x2="85380" y2="49813"/>
                        <a14:foregroundMark x1="91930" y1="41978" x2="91930" y2="41978"/>
                        <a14:foregroundMark x1="4561" y1="50187" x2="4561" y2="50187"/>
                        <a14:foregroundMark x1="46550" y1="90299" x2="46550" y2="90299"/>
                        <a14:foregroundMark x1="47719" y1="89366" x2="47719" y2="89366"/>
                      </a14:backgroundRemoval>
                    </a14:imgEffect>
                  </a14:imgLayer>
                </a14:imgProps>
              </a:ext>
            </a:extLst>
          </a:blip>
          <a:stretch>
            <a:fillRect/>
          </a:stretch>
        </p:blipFill>
        <p:spPr>
          <a:xfrm>
            <a:off x="11361415" y="0"/>
            <a:ext cx="825823" cy="517709"/>
          </a:xfrm>
          <a:prstGeom prst="roundRect">
            <a:avLst/>
          </a:prstGeom>
          <a:solidFill>
            <a:srgbClr val="FFFFFF">
              <a:alpha val="69804"/>
            </a:srgbClr>
          </a:solidFill>
        </p:spPr>
      </p:pic>
      <p:pic>
        <p:nvPicPr>
          <p:cNvPr id="9" name="Picture 4" descr="Risultati immagini per regione sardegna logo">
            <a:extLst>
              <a:ext uri="{FF2B5EF4-FFF2-40B4-BE49-F238E27FC236}">
                <a16:creationId xmlns:a16="http://schemas.microsoft.com/office/drawing/2014/main" id="{14BD5DD0-2382-4993-9DD6-3576D6D50D6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0" y="0"/>
            <a:ext cx="1277620" cy="541021"/>
          </a:xfrm>
          <a:prstGeom prst="roundRect">
            <a:avLst/>
          </a:prstGeom>
          <a:solidFill>
            <a:srgbClr val="FFFFFF">
              <a:alpha val="69804"/>
            </a:srgbClr>
          </a:solidFill>
          <a:extLst/>
        </p:spPr>
      </p:pic>
    </p:spTree>
    <p:extLst>
      <p:ext uri="{BB962C8B-B14F-4D97-AF65-F5344CB8AC3E}">
        <p14:creationId xmlns:p14="http://schemas.microsoft.com/office/powerpoint/2010/main" val="2215237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30"/>
          </p:nvPr>
        </p:nvSpPr>
        <p:spPr/>
        <p:txBody>
          <a:bodyPr/>
          <a:lstStyle/>
          <a:p>
            <a:r>
              <a:rPr lang="it-IT" sz="2800" dirty="0"/>
              <a:t>Cittadinanza digitale</a:t>
            </a:r>
          </a:p>
          <a:p>
            <a:r>
              <a:rPr lang="it-IT" sz="2800" dirty="0">
                <a:solidFill>
                  <a:schemeClr val="bg1">
                    <a:alpha val="50000"/>
                  </a:schemeClr>
                </a:solidFill>
              </a:rPr>
              <a:t>servizi del futuro</a:t>
            </a:r>
          </a:p>
          <a:p>
            <a:r>
              <a:rPr lang="it-IT" sz="2800" dirty="0">
                <a:solidFill>
                  <a:schemeClr val="bg1">
                    <a:alpha val="50000"/>
                  </a:schemeClr>
                </a:solidFill>
              </a:rPr>
              <a:t>ASPAL – progetto empowerment</a:t>
            </a:r>
          </a:p>
        </p:txBody>
      </p:sp>
      <p:sp>
        <p:nvSpPr>
          <p:cNvPr id="4" name="Slide Number Placeholder 3"/>
          <p:cNvSpPr>
            <a:spLocks noGrp="1"/>
          </p:cNvSpPr>
          <p:nvPr>
            <p:ph type="sldNum" sz="quarter" idx="32"/>
          </p:nvPr>
        </p:nvSpPr>
        <p:spPr/>
        <p:txBody>
          <a:bodyPr/>
          <a:lstStyle/>
          <a:p>
            <a:fld id="{90CBDC3A-D49F-4631-A8C7-55D59B33E5FA}" type="slidenum">
              <a:rPr lang="en-US" smtClean="0"/>
              <a:pPr/>
              <a:t>2</a:t>
            </a:fld>
            <a:endParaRPr lang="en-US" dirty="0"/>
          </a:p>
        </p:txBody>
      </p:sp>
      <p:sp>
        <p:nvSpPr>
          <p:cNvPr id="7" name="Text Placeholder 7"/>
          <p:cNvSpPr>
            <a:spLocks noGrp="1"/>
          </p:cNvSpPr>
          <p:nvPr>
            <p:ph type="body" sz="quarter" idx="33"/>
          </p:nvPr>
        </p:nvSpPr>
        <p:spPr>
          <a:xfrm>
            <a:off x="355602" y="6342689"/>
            <a:ext cx="778099" cy="317172"/>
          </a:xfrm>
        </p:spPr>
        <p:txBody>
          <a:bodyPr/>
          <a:lstStyle/>
          <a:p>
            <a:r>
              <a:rPr lang="en-US" dirty="0"/>
              <a:t>Agenda</a:t>
            </a:r>
          </a:p>
        </p:txBody>
      </p:sp>
    </p:spTree>
    <p:extLst>
      <p:ext uri="{BB962C8B-B14F-4D97-AF65-F5344CB8AC3E}">
        <p14:creationId xmlns:p14="http://schemas.microsoft.com/office/powerpoint/2010/main" val="1681321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2134"/>
            <a:ext cx="12187238" cy="6855321"/>
          </a:xfrm>
          <a:prstGeom prst="rect">
            <a:avLst/>
          </a:prstGeom>
          <a:solidFill>
            <a:srgbClr val="90D9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3421" y="1576427"/>
            <a:ext cx="916351" cy="136124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514" y="3028900"/>
            <a:ext cx="883126" cy="131189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8477" y="2697693"/>
            <a:ext cx="603809" cy="899675"/>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01856" y="1915837"/>
            <a:ext cx="619634" cy="923255"/>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44167" y="1812403"/>
            <a:ext cx="801495" cy="1190625"/>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60445" y="3858323"/>
            <a:ext cx="816545" cy="1212983"/>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2791" y="3299757"/>
            <a:ext cx="639153" cy="952337"/>
          </a:xfrm>
          <a:prstGeom prst="rect">
            <a:avLst/>
          </a:prstGeom>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96463"/>
            <a:ext cx="12187238" cy="1160992"/>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70999" y="2065867"/>
            <a:ext cx="1965563" cy="4692389"/>
          </a:xfrm>
          <a:prstGeom prst="rect">
            <a:avLst/>
          </a:prstGeom>
        </p:spPr>
      </p:pic>
      <p:sp>
        <p:nvSpPr>
          <p:cNvPr id="4" name="Title 3">
            <a:extLst>
              <a:ext uri="{FF2B5EF4-FFF2-40B4-BE49-F238E27FC236}">
                <a16:creationId xmlns:a16="http://schemas.microsoft.com/office/drawing/2014/main" id="{2E986C99-BA95-4031-B92F-61D456889BF8}"/>
              </a:ext>
            </a:extLst>
          </p:cNvPr>
          <p:cNvSpPr>
            <a:spLocks noGrp="1"/>
          </p:cNvSpPr>
          <p:nvPr>
            <p:ph type="title"/>
          </p:nvPr>
        </p:nvSpPr>
        <p:spPr>
          <a:xfrm>
            <a:off x="355602" y="554400"/>
            <a:ext cx="11470399" cy="543601"/>
          </a:xfrm>
        </p:spPr>
        <p:txBody>
          <a:bodyPr/>
          <a:lstStyle/>
          <a:p>
            <a:r>
              <a:rPr lang="it-IT" b="1" dirty="0">
                <a:solidFill>
                  <a:schemeClr val="accent6"/>
                </a:solidFill>
                <a:ea typeface="Arial" charset="0"/>
              </a:rPr>
              <a:t>Cittadini con Aspettative liquide sui servizi nell’era digitale…</a:t>
            </a:r>
            <a:endParaRPr lang="it-IT" dirty="0">
              <a:solidFill>
                <a:schemeClr val="accent6"/>
              </a:solidFill>
            </a:endParaRPr>
          </a:p>
        </p:txBody>
      </p:sp>
      <p:pic>
        <p:nvPicPr>
          <p:cNvPr id="18" name="Picture 17">
            <a:extLst>
              <a:ext uri="{FF2B5EF4-FFF2-40B4-BE49-F238E27FC236}">
                <a16:creationId xmlns:a16="http://schemas.microsoft.com/office/drawing/2014/main" id="{23903D52-CD88-4A6D-BFD8-621302EC29D6}"/>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515" b="90299" l="4444" r="91930">
                        <a14:foregroundMark x1="18012" y1="36567" x2="18012" y2="36567"/>
                        <a14:foregroundMark x1="8538" y1="38806" x2="8538" y2="38806"/>
                        <a14:foregroundMark x1="33918" y1="49254" x2="33918" y2="49254"/>
                        <a14:foregroundMark x1="39649" y1="37127" x2="39649" y2="37127"/>
                        <a14:foregroundMark x1="29708" y1="58396" x2="29708" y2="58396"/>
                        <a14:foregroundMark x1="85380" y1="49813" x2="85380" y2="49813"/>
                        <a14:foregroundMark x1="91930" y1="41978" x2="91930" y2="41978"/>
                        <a14:foregroundMark x1="4561" y1="50187" x2="4561" y2="50187"/>
                        <a14:foregroundMark x1="46550" y1="90299" x2="46550" y2="90299"/>
                        <a14:foregroundMark x1="47719" y1="89366" x2="47719" y2="89366"/>
                      </a14:backgroundRemoval>
                    </a14:imgEffect>
                  </a14:imgLayer>
                </a14:imgProps>
              </a:ext>
            </a:extLst>
          </a:blip>
          <a:stretch>
            <a:fillRect/>
          </a:stretch>
        </p:blipFill>
        <p:spPr>
          <a:xfrm>
            <a:off x="11361415" y="0"/>
            <a:ext cx="825823" cy="517709"/>
          </a:xfrm>
          <a:prstGeom prst="roundRect">
            <a:avLst/>
          </a:prstGeom>
          <a:solidFill>
            <a:srgbClr val="FFFFFF">
              <a:alpha val="69804"/>
            </a:srgbClr>
          </a:solidFill>
        </p:spPr>
      </p:pic>
      <p:pic>
        <p:nvPicPr>
          <p:cNvPr id="19" name="Picture 4" descr="Risultati immagini per regione sardegna logo">
            <a:extLst>
              <a:ext uri="{FF2B5EF4-FFF2-40B4-BE49-F238E27FC236}">
                <a16:creationId xmlns:a16="http://schemas.microsoft.com/office/drawing/2014/main" id="{B5D5663D-BCCD-4A4B-9C64-A6076A241EFE}"/>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a:stretch/>
        </p:blipFill>
        <p:spPr bwMode="auto">
          <a:xfrm>
            <a:off x="0" y="0"/>
            <a:ext cx="1277620" cy="541021"/>
          </a:xfrm>
          <a:prstGeom prst="roundRect">
            <a:avLst/>
          </a:prstGeom>
          <a:solidFill>
            <a:srgbClr val="FFFFFF">
              <a:alpha val="69804"/>
            </a:srgbClr>
          </a:solidFill>
          <a:extLst/>
        </p:spPr>
      </p:pic>
      <p:sp>
        <p:nvSpPr>
          <p:cNvPr id="20" name="Text Placeholder 18">
            <a:extLst>
              <a:ext uri="{FF2B5EF4-FFF2-40B4-BE49-F238E27FC236}">
                <a16:creationId xmlns:a16="http://schemas.microsoft.com/office/drawing/2014/main" id="{701CB1FA-55E9-4CFC-A85A-310E2B62D4DE}"/>
              </a:ext>
            </a:extLst>
          </p:cNvPr>
          <p:cNvSpPr>
            <a:spLocks noGrp="1"/>
          </p:cNvSpPr>
          <p:nvPr>
            <p:ph type="body" sz="quarter" idx="33"/>
          </p:nvPr>
        </p:nvSpPr>
        <p:spPr/>
        <p:txBody>
          <a:bodyPr/>
          <a:lstStyle/>
          <a:p>
            <a:r>
              <a:rPr lang="it-IT" dirty="0"/>
              <a:t>Cittadinanza Digitale</a:t>
            </a:r>
          </a:p>
        </p:txBody>
      </p:sp>
      <p:sp>
        <p:nvSpPr>
          <p:cNvPr id="21" name="Slide Number Placeholder 3">
            <a:extLst>
              <a:ext uri="{FF2B5EF4-FFF2-40B4-BE49-F238E27FC236}">
                <a16:creationId xmlns:a16="http://schemas.microsoft.com/office/drawing/2014/main" id="{F4CFD987-E3C9-42E2-986A-20C5566F16BE}"/>
              </a:ext>
            </a:extLst>
          </p:cNvPr>
          <p:cNvSpPr>
            <a:spLocks noGrp="1"/>
          </p:cNvSpPr>
          <p:nvPr>
            <p:ph type="sldNum" sz="quarter" idx="32"/>
          </p:nvPr>
        </p:nvSpPr>
        <p:spPr>
          <a:xfrm flipH="1">
            <a:off x="11612463" y="6538914"/>
            <a:ext cx="216000" cy="161925"/>
          </a:xfrm>
        </p:spPr>
        <p:txBody>
          <a:bodyPr vert="horz" wrap="square" lIns="0" tIns="60944" rIns="0" bIns="60944" numCol="1" anchor="ctr" anchorCtr="0" compatLnSpc="1">
            <a:prstTxWarp prst="textNoShape">
              <a:avLst/>
            </a:prstTxWarp>
            <a:noAutofit/>
          </a:bodyPr>
          <a:lstStyle/>
          <a:p>
            <a:fld id="{90CBDC3A-D49F-4631-A8C7-55D59B33E5FA}" type="slidenum">
              <a:rPr lang="en-US" smtClean="0">
                <a:solidFill>
                  <a:schemeClr val="tx1">
                    <a:alpha val="50000"/>
                  </a:schemeClr>
                </a:solidFill>
              </a:rPr>
              <a:pPr/>
              <a:t>3</a:t>
            </a:fld>
            <a:endParaRPr lang="en-US" dirty="0">
              <a:solidFill>
                <a:schemeClr val="tx1">
                  <a:alpha val="50000"/>
                </a:schemeClr>
              </a:solidFill>
            </a:endParaRPr>
          </a:p>
        </p:txBody>
      </p:sp>
    </p:spTree>
    <p:extLst>
      <p:ext uri="{BB962C8B-B14F-4D97-AF65-F5344CB8AC3E}">
        <p14:creationId xmlns:p14="http://schemas.microsoft.com/office/powerpoint/2010/main" val="211482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5000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ppt_x"/>
                                          </p:val>
                                        </p:tav>
                                        <p:tav tm="100000">
                                          <p:val>
                                            <p:strVal val="#ppt_x"/>
                                          </p:val>
                                        </p:tav>
                                      </p:tavLst>
                                    </p:anim>
                                    <p:anim calcmode="lin" valueType="num">
                                      <p:cBhvr additive="base">
                                        <p:cTn id="12" dur="2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decel="50000"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2000" fill="hold"/>
                                        <p:tgtEl>
                                          <p:spTgt spid="10"/>
                                        </p:tgtEl>
                                        <p:attrNameLst>
                                          <p:attrName>ppt_x</p:attrName>
                                        </p:attrNameLst>
                                      </p:cBhvr>
                                      <p:tavLst>
                                        <p:tav tm="0">
                                          <p:val>
                                            <p:strVal val="#ppt_x"/>
                                          </p:val>
                                        </p:tav>
                                        <p:tav tm="100000">
                                          <p:val>
                                            <p:strVal val="#ppt_x"/>
                                          </p:val>
                                        </p:tav>
                                      </p:tavLst>
                                    </p:anim>
                                    <p:anim calcmode="lin" valueType="num">
                                      <p:cBhvr additive="base">
                                        <p:cTn id="16" dur="20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1" decel="5000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ppt_x"/>
                                          </p:val>
                                        </p:tav>
                                        <p:tav tm="100000">
                                          <p:val>
                                            <p:strVal val="#ppt_x"/>
                                          </p:val>
                                        </p:tav>
                                      </p:tavLst>
                                    </p:anim>
                                    <p:anim calcmode="lin" valueType="num">
                                      <p:cBhvr additive="base">
                                        <p:cTn id="20" dur="20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decel="50000" fill="hold"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2000" fill="hold"/>
                                        <p:tgtEl>
                                          <p:spTgt spid="6"/>
                                        </p:tgtEl>
                                        <p:attrNameLst>
                                          <p:attrName>ppt_x</p:attrName>
                                        </p:attrNameLst>
                                      </p:cBhvr>
                                      <p:tavLst>
                                        <p:tav tm="0">
                                          <p:val>
                                            <p:strVal val="#ppt_x"/>
                                          </p:val>
                                        </p:tav>
                                        <p:tav tm="100000">
                                          <p:val>
                                            <p:strVal val="#ppt_x"/>
                                          </p:val>
                                        </p:tav>
                                      </p:tavLst>
                                    </p:anim>
                                    <p:anim calcmode="lin" valueType="num">
                                      <p:cBhvr additive="base">
                                        <p:cTn id="24" dur="2000" fill="hold"/>
                                        <p:tgtEl>
                                          <p:spTgt spid="6"/>
                                        </p:tgtEl>
                                        <p:attrNameLst>
                                          <p:attrName>ppt_y</p:attrName>
                                        </p:attrNameLst>
                                      </p:cBhvr>
                                      <p:tavLst>
                                        <p:tav tm="0">
                                          <p:val>
                                            <p:strVal val="0-#ppt_h/2"/>
                                          </p:val>
                                        </p:tav>
                                        <p:tav tm="100000">
                                          <p:val>
                                            <p:strVal val="#ppt_y"/>
                                          </p:val>
                                        </p:tav>
                                      </p:tavLst>
                                    </p:anim>
                                  </p:childTnLst>
                                </p:cTn>
                              </p:par>
                              <p:par>
                                <p:cTn id="25" presetID="2" presetClass="entr" presetSubtype="1" decel="5000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2000" fill="hold"/>
                                        <p:tgtEl>
                                          <p:spTgt spid="2"/>
                                        </p:tgtEl>
                                        <p:attrNameLst>
                                          <p:attrName>ppt_x</p:attrName>
                                        </p:attrNameLst>
                                      </p:cBhvr>
                                      <p:tavLst>
                                        <p:tav tm="0">
                                          <p:val>
                                            <p:strVal val="#ppt_x"/>
                                          </p:val>
                                        </p:tav>
                                        <p:tav tm="100000">
                                          <p:val>
                                            <p:strVal val="#ppt_x"/>
                                          </p:val>
                                        </p:tav>
                                      </p:tavLst>
                                    </p:anim>
                                    <p:anim calcmode="lin" valueType="num">
                                      <p:cBhvr additive="base">
                                        <p:cTn id="28" dur="2000" fill="hold"/>
                                        <p:tgtEl>
                                          <p:spTgt spid="2"/>
                                        </p:tgtEl>
                                        <p:attrNameLst>
                                          <p:attrName>ppt_y</p:attrName>
                                        </p:attrNameLst>
                                      </p:cBhvr>
                                      <p:tavLst>
                                        <p:tav tm="0">
                                          <p:val>
                                            <p:strVal val="0-#ppt_h/2"/>
                                          </p:val>
                                        </p:tav>
                                        <p:tav tm="100000">
                                          <p:val>
                                            <p:strVal val="#ppt_y"/>
                                          </p:val>
                                        </p:tav>
                                      </p:tavLst>
                                    </p:anim>
                                  </p:childTnLst>
                                </p:cTn>
                              </p:par>
                              <p:par>
                                <p:cTn id="29" presetID="2" presetClass="entr" presetSubtype="1" decel="50000" fill="hold" nodeType="withEffect">
                                  <p:stCondLst>
                                    <p:cond delay="100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2000" fill="hold"/>
                                        <p:tgtEl>
                                          <p:spTgt spid="5"/>
                                        </p:tgtEl>
                                        <p:attrNameLst>
                                          <p:attrName>ppt_x</p:attrName>
                                        </p:attrNameLst>
                                      </p:cBhvr>
                                      <p:tavLst>
                                        <p:tav tm="0">
                                          <p:val>
                                            <p:strVal val="#ppt_x"/>
                                          </p:val>
                                        </p:tav>
                                        <p:tav tm="100000">
                                          <p:val>
                                            <p:strVal val="#ppt_x"/>
                                          </p:val>
                                        </p:tav>
                                      </p:tavLst>
                                    </p:anim>
                                    <p:anim calcmode="lin" valueType="num">
                                      <p:cBhvr additive="base">
                                        <p:cTn id="32"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2134"/>
            <a:ext cx="12187238" cy="6855321"/>
          </a:xfrm>
          <a:prstGeom prst="rect">
            <a:avLst/>
          </a:prstGeom>
          <a:solidFill>
            <a:srgbClr val="90D9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2779" y="2028634"/>
            <a:ext cx="2232166" cy="3790231"/>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3619" y="1962565"/>
            <a:ext cx="9000000" cy="436997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2945" y="2147525"/>
            <a:ext cx="1427072" cy="158085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39425" y="4231443"/>
            <a:ext cx="1269373" cy="1568049"/>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99291" y="1691977"/>
            <a:ext cx="766353" cy="1063006"/>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4372" y="3502232"/>
            <a:ext cx="1079248" cy="1389377"/>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9952" y="5038002"/>
            <a:ext cx="1265619" cy="1569615"/>
          </a:xfrm>
          <a:prstGeom prst="rect">
            <a:avLst/>
          </a:prstGeom>
        </p:spPr>
      </p:pic>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85370" y="5399729"/>
            <a:ext cx="1054471" cy="928938"/>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21014" y="3181406"/>
            <a:ext cx="2907784" cy="1743292"/>
          </a:xfrm>
          <a:prstGeom prst="rect">
            <a:avLst/>
          </a:prstGeom>
        </p:spPr>
      </p:pic>
      <p:sp>
        <p:nvSpPr>
          <p:cNvPr id="3" name="Title 2">
            <a:extLst>
              <a:ext uri="{FF2B5EF4-FFF2-40B4-BE49-F238E27FC236}">
                <a16:creationId xmlns:a16="http://schemas.microsoft.com/office/drawing/2014/main" id="{BC6980C3-DB5F-4950-97DD-22575EF0AA41}"/>
              </a:ext>
            </a:extLst>
          </p:cNvPr>
          <p:cNvSpPr>
            <a:spLocks noGrp="1"/>
          </p:cNvSpPr>
          <p:nvPr>
            <p:ph type="title"/>
          </p:nvPr>
        </p:nvSpPr>
        <p:spPr/>
        <p:txBody>
          <a:bodyPr/>
          <a:lstStyle/>
          <a:p>
            <a:r>
              <a:rPr lang="it-IT" b="1" dirty="0">
                <a:solidFill>
                  <a:schemeClr val="accent6"/>
                </a:solidFill>
                <a:ea typeface="Arial" charset="0"/>
              </a:rPr>
              <a:t>…servizi pubblici e privati sempre </a:t>
            </a:r>
            <a:br>
              <a:rPr lang="it-IT" b="1" dirty="0">
                <a:solidFill>
                  <a:schemeClr val="accent6"/>
                </a:solidFill>
                <a:ea typeface="Arial" charset="0"/>
              </a:rPr>
            </a:br>
            <a:r>
              <a:rPr lang="it-IT" b="1" dirty="0">
                <a:solidFill>
                  <a:schemeClr val="accent6"/>
                </a:solidFill>
                <a:ea typeface="Arial" charset="0"/>
              </a:rPr>
              <a:t>più a portata di mano </a:t>
            </a:r>
            <a:endParaRPr lang="it-IT" dirty="0">
              <a:solidFill>
                <a:schemeClr val="accent6"/>
              </a:solidFill>
            </a:endParaRPr>
          </a:p>
        </p:txBody>
      </p:sp>
      <p:pic>
        <p:nvPicPr>
          <p:cNvPr id="18" name="Picture 17">
            <a:extLst>
              <a:ext uri="{FF2B5EF4-FFF2-40B4-BE49-F238E27FC236}">
                <a16:creationId xmlns:a16="http://schemas.microsoft.com/office/drawing/2014/main" id="{29AB8F2B-0F13-47D6-9228-A45565B627B3}"/>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515" b="90299" l="4444" r="91930">
                        <a14:foregroundMark x1="18012" y1="36567" x2="18012" y2="36567"/>
                        <a14:foregroundMark x1="8538" y1="38806" x2="8538" y2="38806"/>
                        <a14:foregroundMark x1="33918" y1="49254" x2="33918" y2="49254"/>
                        <a14:foregroundMark x1="39649" y1="37127" x2="39649" y2="37127"/>
                        <a14:foregroundMark x1="29708" y1="58396" x2="29708" y2="58396"/>
                        <a14:foregroundMark x1="85380" y1="49813" x2="85380" y2="49813"/>
                        <a14:foregroundMark x1="91930" y1="41978" x2="91930" y2="41978"/>
                        <a14:foregroundMark x1="4561" y1="50187" x2="4561" y2="50187"/>
                        <a14:foregroundMark x1="46550" y1="90299" x2="46550" y2="90299"/>
                        <a14:foregroundMark x1="47719" y1="89366" x2="47719" y2="89366"/>
                      </a14:backgroundRemoval>
                    </a14:imgEffect>
                  </a14:imgLayer>
                </a14:imgProps>
              </a:ext>
            </a:extLst>
          </a:blip>
          <a:stretch>
            <a:fillRect/>
          </a:stretch>
        </p:blipFill>
        <p:spPr>
          <a:xfrm>
            <a:off x="11361415" y="0"/>
            <a:ext cx="825823" cy="517709"/>
          </a:xfrm>
          <a:prstGeom prst="roundRect">
            <a:avLst/>
          </a:prstGeom>
          <a:solidFill>
            <a:srgbClr val="FFFFFF">
              <a:alpha val="69804"/>
            </a:srgbClr>
          </a:solidFill>
        </p:spPr>
      </p:pic>
      <p:pic>
        <p:nvPicPr>
          <p:cNvPr id="19" name="Picture 4" descr="Risultati immagini per regione sardegna logo">
            <a:extLst>
              <a:ext uri="{FF2B5EF4-FFF2-40B4-BE49-F238E27FC236}">
                <a16:creationId xmlns:a16="http://schemas.microsoft.com/office/drawing/2014/main" id="{82295BFB-8DD9-4368-899D-C849D48262F1}"/>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a:stretch/>
        </p:blipFill>
        <p:spPr bwMode="auto">
          <a:xfrm>
            <a:off x="0" y="0"/>
            <a:ext cx="1277620" cy="541021"/>
          </a:xfrm>
          <a:prstGeom prst="roundRect">
            <a:avLst/>
          </a:prstGeom>
          <a:solidFill>
            <a:srgbClr val="FFFFFF">
              <a:alpha val="69804"/>
            </a:srgbClr>
          </a:solidFill>
          <a:extLst/>
        </p:spPr>
      </p:pic>
      <p:sp>
        <p:nvSpPr>
          <p:cNvPr id="20" name="Text Placeholder 18">
            <a:extLst>
              <a:ext uri="{FF2B5EF4-FFF2-40B4-BE49-F238E27FC236}">
                <a16:creationId xmlns:a16="http://schemas.microsoft.com/office/drawing/2014/main" id="{8CFB4D69-896C-4171-BD8C-44FB83C3518C}"/>
              </a:ext>
            </a:extLst>
          </p:cNvPr>
          <p:cNvSpPr>
            <a:spLocks noGrp="1"/>
          </p:cNvSpPr>
          <p:nvPr>
            <p:ph type="body" sz="quarter" idx="33"/>
          </p:nvPr>
        </p:nvSpPr>
        <p:spPr>
          <a:xfrm>
            <a:off x="355602" y="6342689"/>
            <a:ext cx="1587616" cy="317172"/>
          </a:xfrm>
        </p:spPr>
        <p:txBody>
          <a:bodyPr/>
          <a:lstStyle/>
          <a:p>
            <a:r>
              <a:rPr lang="it-IT" dirty="0"/>
              <a:t>Cittadinanza Digitale</a:t>
            </a:r>
          </a:p>
        </p:txBody>
      </p:sp>
      <p:sp>
        <p:nvSpPr>
          <p:cNvPr id="21" name="Slide Number Placeholder 3">
            <a:extLst>
              <a:ext uri="{FF2B5EF4-FFF2-40B4-BE49-F238E27FC236}">
                <a16:creationId xmlns:a16="http://schemas.microsoft.com/office/drawing/2014/main" id="{3FFE6DEB-4E5C-4517-8272-02B1C05DCB86}"/>
              </a:ext>
            </a:extLst>
          </p:cNvPr>
          <p:cNvSpPr>
            <a:spLocks noGrp="1"/>
          </p:cNvSpPr>
          <p:nvPr>
            <p:ph type="sldNum" sz="quarter" idx="32"/>
          </p:nvPr>
        </p:nvSpPr>
        <p:spPr>
          <a:xfrm flipH="1">
            <a:off x="11612463" y="6538914"/>
            <a:ext cx="216000" cy="161925"/>
          </a:xfrm>
        </p:spPr>
        <p:txBody>
          <a:bodyPr vert="horz" wrap="square" lIns="0" tIns="60944" rIns="0" bIns="60944" numCol="1" anchor="ctr" anchorCtr="0" compatLnSpc="1">
            <a:prstTxWarp prst="textNoShape">
              <a:avLst/>
            </a:prstTxWarp>
            <a:noAutofit/>
          </a:bodyPr>
          <a:lstStyle/>
          <a:p>
            <a:fld id="{90CBDC3A-D49F-4631-A8C7-55D59B33E5FA}" type="slidenum">
              <a:rPr lang="en-US" smtClean="0">
                <a:solidFill>
                  <a:schemeClr val="tx1">
                    <a:alpha val="50000"/>
                  </a:schemeClr>
                </a:solidFill>
              </a:rPr>
              <a:pPr/>
              <a:t>4</a:t>
            </a:fld>
            <a:endParaRPr lang="en-US" dirty="0">
              <a:solidFill>
                <a:schemeClr val="tx1">
                  <a:alpha val="50000"/>
                </a:schemeClr>
              </a:solidFill>
            </a:endParaRPr>
          </a:p>
        </p:txBody>
      </p:sp>
    </p:spTree>
    <p:extLst>
      <p:ext uri="{BB962C8B-B14F-4D97-AF65-F5344CB8AC3E}">
        <p14:creationId xmlns:p14="http://schemas.microsoft.com/office/powerpoint/2010/main" val="145866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21042 0.15555 L 0.01354 -0.02006 " pathEditMode="relative" rAng="0" ptsTypes="AA">
                                      <p:cBhvr>
                                        <p:cTn id="6" dur="2000" fill="hold"/>
                                        <p:tgtEl>
                                          <p:spTgt spid="4"/>
                                        </p:tgtEl>
                                        <p:attrNameLst>
                                          <p:attrName>ppt_x</p:attrName>
                                          <p:attrName>ppt_y</p:attrName>
                                        </p:attrNameLst>
                                      </p:cBhvr>
                                      <p:rCtr x="11198" y="-8796"/>
                                    </p:animMotion>
                                  </p:childTnLst>
                                </p:cTn>
                              </p:par>
                              <p:par>
                                <p:cTn id="7" presetID="0" presetClass="path" presetSubtype="0" accel="50000" decel="50000" fill="hold" nodeType="withEffect">
                                  <p:stCondLst>
                                    <p:cond delay="0"/>
                                  </p:stCondLst>
                                  <p:childTnLst>
                                    <p:animMotion origin="layout" path="M -0.4184 -0.22314 L 0.00052 0.00093 " pathEditMode="relative" ptsTypes="AA">
                                      <p:cBhvr>
                                        <p:cTn id="8" dur="2000" fill="hold"/>
                                        <p:tgtEl>
                                          <p:spTgt spid="5"/>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0.25764 -0.34259 L 0.00035 -0.00494 " pathEditMode="relative" ptsTypes="AA">
                                      <p:cBhvr>
                                        <p:cTn id="10" dur="2000" fill="hold"/>
                                        <p:tgtEl>
                                          <p:spTgt spid="9"/>
                                        </p:tgtEl>
                                        <p:attrNameLst>
                                          <p:attrName>ppt_x</p:attrName>
                                          <p:attrName>ppt_y</p:attrName>
                                        </p:attrNameLst>
                                      </p:cBhvr>
                                    </p:animMotion>
                                  </p:childTnLst>
                                </p:cTn>
                              </p:par>
                              <p:par>
                                <p:cTn id="11" presetID="0" presetClass="path" presetSubtype="0" accel="50000" decel="50000" fill="hold" nodeType="withEffect">
                                  <p:stCondLst>
                                    <p:cond delay="0"/>
                                  </p:stCondLst>
                                  <p:childTnLst>
                                    <p:animMotion origin="layout" path="M 0.27639 -0.40277 L 0.00573 -0.00463 " pathEditMode="relative" ptsTypes="AA">
                                      <p:cBhvr>
                                        <p:cTn id="12" dur="2000" fill="hold"/>
                                        <p:tgtEl>
                                          <p:spTgt spid="8"/>
                                        </p:tgtEl>
                                        <p:attrNameLst>
                                          <p:attrName>ppt_x</p:attrName>
                                          <p:attrName>ppt_y</p:attrName>
                                        </p:attrNameLst>
                                      </p:cBhvr>
                                    </p:animMotion>
                                  </p:childTnLst>
                                </p:cTn>
                              </p:par>
                              <p:par>
                                <p:cTn id="13" presetID="0" presetClass="path" presetSubtype="0" accel="50000" decel="50000" fill="hold" nodeType="withEffect">
                                  <p:stCondLst>
                                    <p:cond delay="0"/>
                                  </p:stCondLst>
                                  <p:childTnLst>
                                    <p:animMotion origin="layout" path="M 0.40625 -0.06112 L -0.00069 -0.00556 " pathEditMode="relative" ptsTypes="AA">
                                      <p:cBhvr>
                                        <p:cTn id="14" dur="2000" fill="hold"/>
                                        <p:tgtEl>
                                          <p:spTgt spid="7"/>
                                        </p:tgtEl>
                                        <p:attrNameLst>
                                          <p:attrName>ppt_x</p:attrName>
                                          <p:attrName>ppt_y</p:attrName>
                                        </p:attrNameLst>
                                      </p:cBhvr>
                                    </p:animMotion>
                                  </p:childTnLst>
                                </p:cTn>
                              </p:par>
                              <p:par>
                                <p:cTn id="15" presetID="0" presetClass="path" presetSubtype="0" accel="50000" decel="50000" fill="hold" nodeType="withEffect">
                                  <p:stCondLst>
                                    <p:cond delay="0"/>
                                  </p:stCondLst>
                                  <p:childTnLst>
                                    <p:animMotion origin="layout" path="M 0.28281 0.31204 L 0.00278 -0.00061 " pathEditMode="relative" ptsTypes="AA">
                                      <p:cBhvr>
                                        <p:cTn id="16" dur="2000" fill="hold"/>
                                        <p:tgtEl>
                                          <p:spTgt spid="6"/>
                                        </p:tgtEl>
                                        <p:attrNameLst>
                                          <p:attrName>ppt_x</p:attrName>
                                          <p:attrName>ppt_y</p:attrName>
                                        </p:attrNameLst>
                                      </p:cBhvr>
                                    </p:animMotion>
                                  </p:childTnLst>
                                </p:cTn>
                              </p:par>
                            </p:childTnLst>
                          </p:cTn>
                        </p:par>
                        <p:par>
                          <p:cTn id="17" fill="hold">
                            <p:stCondLst>
                              <p:cond delay="2000"/>
                            </p:stCondLst>
                            <p:childTnLst>
                              <p:par>
                                <p:cTn id="18" presetID="9"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90">
            <a:extLst>
              <a:ext uri="{FF2B5EF4-FFF2-40B4-BE49-F238E27FC236}">
                <a16:creationId xmlns:a16="http://schemas.microsoft.com/office/drawing/2014/main" id="{C8DB917A-F0F3-4304-9EA1-4689DAA17556}"/>
              </a:ext>
            </a:extLst>
          </p:cNvPr>
          <p:cNvSpPr/>
          <p:nvPr/>
        </p:nvSpPr>
        <p:spPr>
          <a:xfrm>
            <a:off x="0" y="29458"/>
            <a:ext cx="12187238" cy="6855321"/>
          </a:xfrm>
          <a:prstGeom prst="rect">
            <a:avLst/>
          </a:prstGeom>
          <a:solidFill>
            <a:srgbClr val="90D9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lide Number Placeholder 2"/>
          <p:cNvSpPr>
            <a:spLocks noGrp="1"/>
          </p:cNvSpPr>
          <p:nvPr>
            <p:ph type="sldNum" sz="quarter" idx="32"/>
          </p:nvPr>
        </p:nvSpPr>
        <p:spPr/>
        <p:txBody>
          <a:bodyPr/>
          <a:lstStyle/>
          <a:p>
            <a:pPr>
              <a:defRPr/>
            </a:pPr>
            <a:fld id="{90CBDC3A-D49F-4631-A8C7-55D59B33E5FA}" type="slidenum">
              <a:rPr lang="it-IT" smtClean="0"/>
              <a:pPr>
                <a:defRPr/>
              </a:pPr>
              <a:t>5</a:t>
            </a:fld>
            <a:endParaRPr lang="it-IT"/>
          </a:p>
        </p:txBody>
      </p:sp>
      <p:sp>
        <p:nvSpPr>
          <p:cNvPr id="4" name="Title 3"/>
          <p:cNvSpPr>
            <a:spLocks noGrp="1"/>
          </p:cNvSpPr>
          <p:nvPr>
            <p:ph type="title"/>
          </p:nvPr>
        </p:nvSpPr>
        <p:spPr>
          <a:xfrm>
            <a:off x="355602" y="249600"/>
            <a:ext cx="11470399" cy="543601"/>
          </a:xfrm>
        </p:spPr>
        <p:txBody>
          <a:bodyPr/>
          <a:lstStyle/>
          <a:p>
            <a:pPr>
              <a:lnSpc>
                <a:spcPct val="90000"/>
              </a:lnSpc>
              <a:spcBef>
                <a:spcPts val="0"/>
              </a:spcBef>
            </a:pPr>
            <a:r>
              <a:rPr lang="it-IT" sz="3200" b="1" spc="-27" dirty="0">
                <a:ea typeface="Roboto Light" panose="02000000000000000000" pitchFamily="2" charset="0"/>
              </a:rPr>
              <a:t>L’88% dei cittadini accede ai servizi</a:t>
            </a:r>
            <a:br>
              <a:rPr lang="it-IT" sz="3200" b="1" spc="-27" dirty="0">
                <a:ea typeface="Roboto Light" panose="02000000000000000000" pitchFamily="2" charset="0"/>
              </a:rPr>
            </a:br>
            <a:r>
              <a:rPr lang="it-IT" sz="3200" b="1" spc="-27" dirty="0">
                <a:ea typeface="Roboto Light" panose="02000000000000000000" pitchFamily="2" charset="0"/>
              </a:rPr>
              <a:t>digitali </a:t>
            </a:r>
            <a:r>
              <a:rPr lang="it-IT" sz="3200" spc="-27" dirty="0">
                <a:ea typeface="Roboto Light" panose="02000000000000000000" pitchFamily="2" charset="0"/>
              </a:rPr>
              <a:t>per interagire con la </a:t>
            </a:r>
            <a:r>
              <a:rPr lang="it-IT" sz="3200" spc="-27" dirty="0" err="1">
                <a:ea typeface="Roboto Light" panose="02000000000000000000" pitchFamily="2" charset="0"/>
              </a:rPr>
              <a:t>pa</a:t>
            </a:r>
            <a:endParaRPr lang="it-IT" sz="3200" b="1" dirty="0"/>
          </a:p>
        </p:txBody>
      </p:sp>
      <p:sp>
        <p:nvSpPr>
          <p:cNvPr id="19" name="Text Placeholder 18">
            <a:extLst>
              <a:ext uri="{FF2B5EF4-FFF2-40B4-BE49-F238E27FC236}">
                <a16:creationId xmlns:a16="http://schemas.microsoft.com/office/drawing/2014/main" id="{BADD0BC7-2193-4CA8-863E-51AACD25A995}"/>
              </a:ext>
            </a:extLst>
          </p:cNvPr>
          <p:cNvSpPr>
            <a:spLocks noGrp="1"/>
          </p:cNvSpPr>
          <p:nvPr>
            <p:ph type="body" sz="quarter" idx="33"/>
          </p:nvPr>
        </p:nvSpPr>
        <p:spPr>
          <a:xfrm>
            <a:off x="355602" y="6342689"/>
            <a:ext cx="1587616" cy="317172"/>
          </a:xfrm>
        </p:spPr>
        <p:txBody>
          <a:bodyPr/>
          <a:lstStyle/>
          <a:p>
            <a:r>
              <a:rPr lang="it-IT" dirty="0"/>
              <a:t>Cittadinanza Digitale</a:t>
            </a:r>
          </a:p>
        </p:txBody>
      </p:sp>
      <p:grpSp>
        <p:nvGrpSpPr>
          <p:cNvPr id="2" name="Group 1">
            <a:extLst>
              <a:ext uri="{FF2B5EF4-FFF2-40B4-BE49-F238E27FC236}">
                <a16:creationId xmlns:a16="http://schemas.microsoft.com/office/drawing/2014/main" id="{6C5BEBEC-AB67-4D90-939C-068DDFBE41A4}"/>
              </a:ext>
            </a:extLst>
          </p:cNvPr>
          <p:cNvGrpSpPr/>
          <p:nvPr/>
        </p:nvGrpSpPr>
        <p:grpSpPr>
          <a:xfrm>
            <a:off x="529115" y="1672860"/>
            <a:ext cx="11632741" cy="890259"/>
            <a:chOff x="529115" y="2793740"/>
            <a:chExt cx="11632741" cy="890259"/>
          </a:xfrm>
        </p:grpSpPr>
        <p:sp>
          <p:nvSpPr>
            <p:cNvPr id="40" name="Content Placeholder 3"/>
            <p:cNvSpPr txBox="1">
              <a:spLocks/>
            </p:cNvSpPr>
            <p:nvPr/>
          </p:nvSpPr>
          <p:spPr>
            <a:xfrm>
              <a:off x="2757668" y="2857363"/>
              <a:ext cx="9404188" cy="754083"/>
            </a:xfrm>
            <a:prstGeom prst="rect">
              <a:avLst/>
            </a:prstGeom>
          </p:spPr>
          <p:txBody>
            <a:bodyPr wrap="square" lIns="0" tIns="0" rIns="0" bIns="0" anchor="ctr">
              <a:noAutofit/>
            </a:bodyPr>
            <a:lstStyle>
              <a:lvl1pPr marL="0" indent="0" algn="l" rtl="0" eaLnBrk="1" fontAlgn="base" hangingPunct="1">
                <a:spcBef>
                  <a:spcPts val="800"/>
                </a:spcBef>
                <a:spcAft>
                  <a:spcPct val="0"/>
                </a:spcAft>
                <a:buFont typeface="Arial" pitchFamily="34" charset="0"/>
                <a:buNone/>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179388" indent="-179388" algn="l" rtl="0" eaLnBrk="1" fontAlgn="base" hangingPunct="1">
                <a:spcBef>
                  <a:spcPts val="800"/>
                </a:spcBef>
                <a:spcAft>
                  <a:spcPct val="0"/>
                </a:spcAft>
                <a:buFont typeface="Arial" pitchFamily="34" charset="0"/>
                <a:buChar char="•"/>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2pPr>
              <a:lvl3pPr marL="358775" indent="-179388" algn="l" rtl="0" eaLnBrk="1" fontAlgn="base" hangingPunct="1">
                <a:spcBef>
                  <a:spcPts val="800"/>
                </a:spcBef>
                <a:spcAft>
                  <a:spcPct val="0"/>
                </a:spcAft>
                <a:buFont typeface="Arial" pitchFamily="34" charset="0"/>
                <a:buChar char="‒"/>
                <a:tabLst/>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3pPr>
              <a:lvl4pPr marL="538163" indent="-179388" algn="l" rtl="0" eaLnBrk="1" fontAlgn="base" hangingPunct="1">
                <a:spcBef>
                  <a:spcPts val="800"/>
                </a:spcBef>
                <a:spcAft>
                  <a:spcPct val="0"/>
                </a:spcAft>
                <a:buFont typeface="Arial" pitchFamily="34" charset="0"/>
                <a:buChar char="•"/>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4pPr>
              <a:lvl5pPr marL="717550" indent="-179388" algn="l" rtl="0" eaLnBrk="1" fontAlgn="base" hangingPunct="1">
                <a:spcBef>
                  <a:spcPts val="800"/>
                </a:spcBef>
                <a:spcAft>
                  <a:spcPct val="0"/>
                </a:spcAft>
                <a:buFont typeface="Arial" pitchFamily="34" charset="0"/>
                <a:buChar char="‒"/>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nSpc>
                  <a:spcPct val="90000"/>
                </a:lnSpc>
                <a:spcBef>
                  <a:spcPts val="0"/>
                </a:spcBef>
              </a:pPr>
              <a:r>
                <a:rPr lang="it-IT" sz="2131" b="1" kern="0" cap="all" spc="-36" dirty="0">
                  <a:solidFill>
                    <a:schemeClr val="accent6"/>
                  </a:solidFill>
                  <a:latin typeface="Arial Black"/>
                  <a:ea typeface="+mn-ea"/>
                  <a:cs typeface="Arial Black"/>
                </a:rPr>
                <a:t>multicanale</a:t>
              </a:r>
            </a:p>
            <a:p>
              <a:pPr marL="380838" indent="-380838">
                <a:lnSpc>
                  <a:spcPct val="90000"/>
                </a:lnSpc>
                <a:spcBef>
                  <a:spcPts val="0"/>
                </a:spcBef>
                <a:buFont typeface="Arial" panose="020B0604020202020204" pitchFamily="34" charset="0"/>
                <a:buChar char="•"/>
              </a:pPr>
              <a:r>
                <a:rPr lang="it-IT" sz="1732" spc="-27" dirty="0">
                  <a:solidFill>
                    <a:schemeClr val="tx1"/>
                  </a:solidFill>
                  <a:ea typeface="Roboto Light" panose="02000000000000000000" pitchFamily="2" charset="0"/>
                </a:rPr>
                <a:t>I cittadini utilizzano sia i </a:t>
              </a:r>
              <a:r>
                <a:rPr lang="it-IT" sz="1732" b="1" spc="-27" dirty="0">
                  <a:solidFill>
                    <a:schemeClr val="tx1"/>
                  </a:solidFill>
                  <a:ea typeface="Roboto Light" panose="02000000000000000000" pitchFamily="2" charset="0"/>
                </a:rPr>
                <a:t>canali digitali </a:t>
              </a:r>
              <a:r>
                <a:rPr lang="it-IT" sz="1732" spc="-27" dirty="0">
                  <a:solidFill>
                    <a:schemeClr val="tx1"/>
                  </a:solidFill>
                  <a:ea typeface="Roboto Light" panose="02000000000000000000" pitchFamily="2" charset="0"/>
                </a:rPr>
                <a:t>sia </a:t>
              </a:r>
              <a:r>
                <a:rPr lang="it-IT" sz="1732" b="1" spc="-27" dirty="0">
                  <a:solidFill>
                    <a:schemeClr val="tx1"/>
                  </a:solidFill>
                  <a:ea typeface="Roboto Light" panose="02000000000000000000" pitchFamily="2" charset="0"/>
                </a:rPr>
                <a:t>fisici </a:t>
              </a:r>
              <a:r>
                <a:rPr lang="it-IT" sz="1732" spc="-27" dirty="0">
                  <a:solidFill>
                    <a:schemeClr val="tx1"/>
                  </a:solidFill>
                  <a:ea typeface="Roboto Light" panose="02000000000000000000" pitchFamily="2" charset="0"/>
                </a:rPr>
                <a:t>per </a:t>
              </a:r>
              <a:r>
                <a:rPr lang="it-IT" sz="1732" b="1" spc="-27" dirty="0">
                  <a:solidFill>
                    <a:schemeClr val="tx1"/>
                  </a:solidFill>
                  <a:ea typeface="Roboto Light" panose="02000000000000000000" pitchFamily="2" charset="0"/>
                </a:rPr>
                <a:t>interagire </a:t>
              </a:r>
              <a:r>
                <a:rPr lang="it-IT" sz="1732" spc="-27" dirty="0">
                  <a:solidFill>
                    <a:schemeClr val="tx1"/>
                  </a:solidFill>
                  <a:ea typeface="Roboto Light" panose="02000000000000000000" pitchFamily="2" charset="0"/>
                </a:rPr>
                <a:t>con la PA</a:t>
              </a:r>
            </a:p>
            <a:p>
              <a:pPr marL="380838" indent="-380838">
                <a:lnSpc>
                  <a:spcPct val="90000"/>
                </a:lnSpc>
                <a:spcBef>
                  <a:spcPts val="0"/>
                </a:spcBef>
                <a:buFont typeface="Arial" panose="020B0604020202020204" pitchFamily="34" charset="0"/>
                <a:buChar char="•"/>
              </a:pPr>
              <a:r>
                <a:rPr lang="it-IT" sz="1732" spc="-27" dirty="0">
                  <a:solidFill>
                    <a:schemeClr val="tx1"/>
                  </a:solidFill>
                  <a:ea typeface="Roboto Light" panose="02000000000000000000" pitchFamily="2" charset="0"/>
                </a:rPr>
                <a:t>Il </a:t>
              </a:r>
              <a:r>
                <a:rPr lang="it-IT" sz="1732" b="1" spc="-27" dirty="0">
                  <a:solidFill>
                    <a:schemeClr val="tx1"/>
                  </a:solidFill>
                  <a:ea typeface="Roboto Light" panose="02000000000000000000" pitchFamily="2" charset="0"/>
                </a:rPr>
                <a:t>61% dei cittadini utilizza il web prima di chiamare </a:t>
              </a:r>
              <a:r>
                <a:rPr lang="it-IT" sz="1732" spc="-27" dirty="0">
                  <a:solidFill>
                    <a:schemeClr val="tx1"/>
                  </a:solidFill>
                  <a:ea typeface="Roboto Light" panose="02000000000000000000" pitchFamily="2" charset="0"/>
                </a:rPr>
                <a:t>le Amministrazioni</a:t>
              </a:r>
              <a:endParaRPr lang="it-IT" sz="1732" dirty="0">
                <a:solidFill>
                  <a:schemeClr val="tx1"/>
                </a:solidFill>
              </a:endParaRPr>
            </a:p>
          </p:txBody>
        </p:sp>
        <p:grpSp>
          <p:nvGrpSpPr>
            <p:cNvPr id="49" name="Gruppieren 18"/>
            <p:cNvGrpSpPr/>
            <p:nvPr/>
          </p:nvGrpSpPr>
          <p:grpSpPr>
            <a:xfrm>
              <a:off x="1714718" y="2885115"/>
              <a:ext cx="791824" cy="739503"/>
              <a:chOff x="597307" y="-1208670"/>
              <a:chExt cx="964830" cy="964830"/>
            </a:xfrm>
            <a:solidFill>
              <a:schemeClr val="bg1"/>
            </a:solidFill>
          </p:grpSpPr>
          <p:cxnSp>
            <p:nvCxnSpPr>
              <p:cNvPr id="50" name="Gerader Verbinder 17"/>
              <p:cNvCxnSpPr/>
              <p:nvPr/>
            </p:nvCxnSpPr>
            <p:spPr>
              <a:xfrm>
                <a:off x="1562137" y="-1208670"/>
                <a:ext cx="0" cy="964830"/>
              </a:xfrm>
              <a:prstGeom prst="line">
                <a:avLst/>
              </a:prstGeom>
              <a:grpFill/>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1" name="Gerader Verbinder 47"/>
              <p:cNvCxnSpPr/>
              <p:nvPr/>
            </p:nvCxnSpPr>
            <p:spPr>
              <a:xfrm rot="16200000">
                <a:off x="1079722" y="-1208670"/>
                <a:ext cx="0" cy="964830"/>
              </a:xfrm>
              <a:prstGeom prst="line">
                <a:avLst/>
              </a:prstGeom>
              <a:grpFill/>
              <a:ln w="254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529115" y="2793740"/>
              <a:ext cx="937070" cy="890259"/>
              <a:chOff x="6827838" y="1631951"/>
              <a:chExt cx="571501" cy="573088"/>
            </a:xfrm>
            <a:solidFill>
              <a:schemeClr val="accent6"/>
            </a:solidFill>
          </p:grpSpPr>
          <p:sp>
            <p:nvSpPr>
              <p:cNvPr id="64" name="Freeform 179"/>
              <p:cNvSpPr>
                <a:spLocks/>
              </p:cNvSpPr>
              <p:nvPr/>
            </p:nvSpPr>
            <p:spPr bwMode="auto">
              <a:xfrm>
                <a:off x="7056438" y="1793876"/>
                <a:ext cx="111125" cy="138113"/>
              </a:xfrm>
              <a:custGeom>
                <a:avLst/>
                <a:gdLst>
                  <a:gd name="T0" fmla="*/ 0 w 70"/>
                  <a:gd name="T1" fmla="*/ 44 h 87"/>
                  <a:gd name="T2" fmla="*/ 0 w 70"/>
                  <a:gd name="T3" fmla="*/ 44 h 87"/>
                  <a:gd name="T4" fmla="*/ 0 w 70"/>
                  <a:gd name="T5" fmla="*/ 53 h 87"/>
                  <a:gd name="T6" fmla="*/ 2 w 70"/>
                  <a:gd name="T7" fmla="*/ 61 h 87"/>
                  <a:gd name="T8" fmla="*/ 6 w 70"/>
                  <a:gd name="T9" fmla="*/ 68 h 87"/>
                  <a:gd name="T10" fmla="*/ 10 w 70"/>
                  <a:gd name="T11" fmla="*/ 74 h 87"/>
                  <a:gd name="T12" fmla="*/ 15 w 70"/>
                  <a:gd name="T13" fmla="*/ 80 h 87"/>
                  <a:gd name="T14" fmla="*/ 21 w 70"/>
                  <a:gd name="T15" fmla="*/ 83 h 87"/>
                  <a:gd name="T16" fmla="*/ 29 w 70"/>
                  <a:gd name="T17" fmla="*/ 87 h 87"/>
                  <a:gd name="T18" fmla="*/ 36 w 70"/>
                  <a:gd name="T19" fmla="*/ 87 h 87"/>
                  <a:gd name="T20" fmla="*/ 36 w 70"/>
                  <a:gd name="T21" fmla="*/ 87 h 87"/>
                  <a:gd name="T22" fmla="*/ 42 w 70"/>
                  <a:gd name="T23" fmla="*/ 87 h 87"/>
                  <a:gd name="T24" fmla="*/ 49 w 70"/>
                  <a:gd name="T25" fmla="*/ 83 h 87"/>
                  <a:gd name="T26" fmla="*/ 55 w 70"/>
                  <a:gd name="T27" fmla="*/ 80 h 87"/>
                  <a:gd name="T28" fmla="*/ 61 w 70"/>
                  <a:gd name="T29" fmla="*/ 74 h 87"/>
                  <a:gd name="T30" fmla="*/ 65 w 70"/>
                  <a:gd name="T31" fmla="*/ 68 h 87"/>
                  <a:gd name="T32" fmla="*/ 68 w 70"/>
                  <a:gd name="T33" fmla="*/ 61 h 87"/>
                  <a:gd name="T34" fmla="*/ 70 w 70"/>
                  <a:gd name="T35" fmla="*/ 53 h 87"/>
                  <a:gd name="T36" fmla="*/ 70 w 70"/>
                  <a:gd name="T37" fmla="*/ 44 h 87"/>
                  <a:gd name="T38" fmla="*/ 70 w 70"/>
                  <a:gd name="T39" fmla="*/ 44 h 87"/>
                  <a:gd name="T40" fmla="*/ 70 w 70"/>
                  <a:gd name="T41" fmla="*/ 34 h 87"/>
                  <a:gd name="T42" fmla="*/ 68 w 70"/>
                  <a:gd name="T43" fmla="*/ 27 h 87"/>
                  <a:gd name="T44" fmla="*/ 65 w 70"/>
                  <a:gd name="T45" fmla="*/ 19 h 87"/>
                  <a:gd name="T46" fmla="*/ 61 w 70"/>
                  <a:gd name="T47" fmla="*/ 13 h 87"/>
                  <a:gd name="T48" fmla="*/ 55 w 70"/>
                  <a:gd name="T49" fmla="*/ 8 h 87"/>
                  <a:gd name="T50" fmla="*/ 49 w 70"/>
                  <a:gd name="T51" fmla="*/ 4 h 87"/>
                  <a:gd name="T52" fmla="*/ 42 w 70"/>
                  <a:gd name="T53" fmla="*/ 0 h 87"/>
                  <a:gd name="T54" fmla="*/ 36 w 70"/>
                  <a:gd name="T55" fmla="*/ 0 h 87"/>
                  <a:gd name="T56" fmla="*/ 36 w 70"/>
                  <a:gd name="T57" fmla="*/ 0 h 87"/>
                  <a:gd name="T58" fmla="*/ 29 w 70"/>
                  <a:gd name="T59" fmla="*/ 0 h 87"/>
                  <a:gd name="T60" fmla="*/ 21 w 70"/>
                  <a:gd name="T61" fmla="*/ 4 h 87"/>
                  <a:gd name="T62" fmla="*/ 15 w 70"/>
                  <a:gd name="T63" fmla="*/ 8 h 87"/>
                  <a:gd name="T64" fmla="*/ 10 w 70"/>
                  <a:gd name="T65" fmla="*/ 13 h 87"/>
                  <a:gd name="T66" fmla="*/ 6 w 70"/>
                  <a:gd name="T67" fmla="*/ 19 h 87"/>
                  <a:gd name="T68" fmla="*/ 2 w 70"/>
                  <a:gd name="T69" fmla="*/ 27 h 87"/>
                  <a:gd name="T70" fmla="*/ 0 w 70"/>
                  <a:gd name="T71" fmla="*/ 34 h 87"/>
                  <a:gd name="T72" fmla="*/ 0 w 70"/>
                  <a:gd name="T73" fmla="*/ 44 h 87"/>
                  <a:gd name="T74" fmla="*/ 0 w 70"/>
                  <a:gd name="T75" fmla="*/ 4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87">
                    <a:moveTo>
                      <a:pt x="0" y="44"/>
                    </a:moveTo>
                    <a:lnTo>
                      <a:pt x="0" y="44"/>
                    </a:lnTo>
                    <a:lnTo>
                      <a:pt x="0" y="53"/>
                    </a:lnTo>
                    <a:lnTo>
                      <a:pt x="2" y="61"/>
                    </a:lnTo>
                    <a:lnTo>
                      <a:pt x="6" y="68"/>
                    </a:lnTo>
                    <a:lnTo>
                      <a:pt x="10" y="74"/>
                    </a:lnTo>
                    <a:lnTo>
                      <a:pt x="15" y="80"/>
                    </a:lnTo>
                    <a:lnTo>
                      <a:pt x="21" y="83"/>
                    </a:lnTo>
                    <a:lnTo>
                      <a:pt x="29" y="87"/>
                    </a:lnTo>
                    <a:lnTo>
                      <a:pt x="36" y="87"/>
                    </a:lnTo>
                    <a:lnTo>
                      <a:pt x="36" y="87"/>
                    </a:lnTo>
                    <a:lnTo>
                      <a:pt x="42" y="87"/>
                    </a:lnTo>
                    <a:lnTo>
                      <a:pt x="49" y="83"/>
                    </a:lnTo>
                    <a:lnTo>
                      <a:pt x="55" y="80"/>
                    </a:lnTo>
                    <a:lnTo>
                      <a:pt x="61" y="74"/>
                    </a:lnTo>
                    <a:lnTo>
                      <a:pt x="65" y="68"/>
                    </a:lnTo>
                    <a:lnTo>
                      <a:pt x="68" y="61"/>
                    </a:lnTo>
                    <a:lnTo>
                      <a:pt x="70" y="53"/>
                    </a:lnTo>
                    <a:lnTo>
                      <a:pt x="70" y="44"/>
                    </a:lnTo>
                    <a:lnTo>
                      <a:pt x="70" y="44"/>
                    </a:lnTo>
                    <a:lnTo>
                      <a:pt x="70" y="34"/>
                    </a:lnTo>
                    <a:lnTo>
                      <a:pt x="68" y="27"/>
                    </a:lnTo>
                    <a:lnTo>
                      <a:pt x="65" y="19"/>
                    </a:lnTo>
                    <a:lnTo>
                      <a:pt x="61" y="13"/>
                    </a:lnTo>
                    <a:lnTo>
                      <a:pt x="55" y="8"/>
                    </a:lnTo>
                    <a:lnTo>
                      <a:pt x="49" y="4"/>
                    </a:lnTo>
                    <a:lnTo>
                      <a:pt x="42" y="0"/>
                    </a:lnTo>
                    <a:lnTo>
                      <a:pt x="36" y="0"/>
                    </a:lnTo>
                    <a:lnTo>
                      <a:pt x="36" y="0"/>
                    </a:lnTo>
                    <a:lnTo>
                      <a:pt x="29" y="0"/>
                    </a:lnTo>
                    <a:lnTo>
                      <a:pt x="21" y="4"/>
                    </a:lnTo>
                    <a:lnTo>
                      <a:pt x="15" y="8"/>
                    </a:lnTo>
                    <a:lnTo>
                      <a:pt x="10" y="13"/>
                    </a:lnTo>
                    <a:lnTo>
                      <a:pt x="6" y="19"/>
                    </a:lnTo>
                    <a:lnTo>
                      <a:pt x="2" y="27"/>
                    </a:lnTo>
                    <a:lnTo>
                      <a:pt x="0" y="34"/>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65" name="Freeform 180"/>
              <p:cNvSpPr>
                <a:spLocks/>
              </p:cNvSpPr>
              <p:nvPr/>
            </p:nvSpPr>
            <p:spPr bwMode="auto">
              <a:xfrm>
                <a:off x="6994526" y="1947864"/>
                <a:ext cx="98425" cy="144463"/>
              </a:xfrm>
              <a:custGeom>
                <a:avLst/>
                <a:gdLst>
                  <a:gd name="T0" fmla="*/ 39 w 62"/>
                  <a:gd name="T1" fmla="*/ 38 h 91"/>
                  <a:gd name="T2" fmla="*/ 47 w 62"/>
                  <a:gd name="T3" fmla="*/ 22 h 91"/>
                  <a:gd name="T4" fmla="*/ 30 w 62"/>
                  <a:gd name="T5" fmla="*/ 13 h 91"/>
                  <a:gd name="T6" fmla="*/ 45 w 62"/>
                  <a:gd name="T7" fmla="*/ 0 h 91"/>
                  <a:gd name="T8" fmla="*/ 45 w 62"/>
                  <a:gd name="T9" fmla="*/ 0 h 91"/>
                  <a:gd name="T10" fmla="*/ 45 w 62"/>
                  <a:gd name="T11" fmla="*/ 0 h 91"/>
                  <a:gd name="T12" fmla="*/ 26 w 62"/>
                  <a:gd name="T13" fmla="*/ 2 h 91"/>
                  <a:gd name="T14" fmla="*/ 26 w 62"/>
                  <a:gd name="T15" fmla="*/ 2 h 91"/>
                  <a:gd name="T16" fmla="*/ 24 w 62"/>
                  <a:gd name="T17" fmla="*/ 2 h 91"/>
                  <a:gd name="T18" fmla="*/ 24 w 62"/>
                  <a:gd name="T19" fmla="*/ 2 h 91"/>
                  <a:gd name="T20" fmla="*/ 24 w 62"/>
                  <a:gd name="T21" fmla="*/ 2 h 91"/>
                  <a:gd name="T22" fmla="*/ 24 w 62"/>
                  <a:gd name="T23" fmla="*/ 2 h 91"/>
                  <a:gd name="T24" fmla="*/ 17 w 62"/>
                  <a:gd name="T25" fmla="*/ 4 h 91"/>
                  <a:gd name="T26" fmla="*/ 11 w 62"/>
                  <a:gd name="T27" fmla="*/ 7 h 91"/>
                  <a:gd name="T28" fmla="*/ 5 w 62"/>
                  <a:gd name="T29" fmla="*/ 15 h 91"/>
                  <a:gd name="T30" fmla="*/ 3 w 62"/>
                  <a:gd name="T31" fmla="*/ 22 h 91"/>
                  <a:gd name="T32" fmla="*/ 0 w 62"/>
                  <a:gd name="T33" fmla="*/ 64 h 91"/>
                  <a:gd name="T34" fmla="*/ 0 w 62"/>
                  <a:gd name="T35" fmla="*/ 64 h 91"/>
                  <a:gd name="T36" fmla="*/ 15 w 62"/>
                  <a:gd name="T37" fmla="*/ 74 h 91"/>
                  <a:gd name="T38" fmla="*/ 28 w 62"/>
                  <a:gd name="T39" fmla="*/ 81 h 91"/>
                  <a:gd name="T40" fmla="*/ 45 w 62"/>
                  <a:gd name="T41" fmla="*/ 87 h 91"/>
                  <a:gd name="T42" fmla="*/ 62 w 62"/>
                  <a:gd name="T43" fmla="*/ 91 h 91"/>
                  <a:gd name="T44" fmla="*/ 62 w 62"/>
                  <a:gd name="T45" fmla="*/ 89 h 91"/>
                  <a:gd name="T46" fmla="*/ 39 w 62"/>
                  <a:gd name="T47" fmla="*/ 3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 h="91">
                    <a:moveTo>
                      <a:pt x="39" y="38"/>
                    </a:moveTo>
                    <a:lnTo>
                      <a:pt x="47" y="22"/>
                    </a:lnTo>
                    <a:lnTo>
                      <a:pt x="30" y="13"/>
                    </a:lnTo>
                    <a:lnTo>
                      <a:pt x="45" y="0"/>
                    </a:lnTo>
                    <a:lnTo>
                      <a:pt x="45" y="0"/>
                    </a:lnTo>
                    <a:lnTo>
                      <a:pt x="45" y="0"/>
                    </a:lnTo>
                    <a:lnTo>
                      <a:pt x="26" y="2"/>
                    </a:lnTo>
                    <a:lnTo>
                      <a:pt x="26" y="2"/>
                    </a:lnTo>
                    <a:lnTo>
                      <a:pt x="24" y="2"/>
                    </a:lnTo>
                    <a:lnTo>
                      <a:pt x="24" y="2"/>
                    </a:lnTo>
                    <a:lnTo>
                      <a:pt x="24" y="2"/>
                    </a:lnTo>
                    <a:lnTo>
                      <a:pt x="24" y="2"/>
                    </a:lnTo>
                    <a:lnTo>
                      <a:pt x="17" y="4"/>
                    </a:lnTo>
                    <a:lnTo>
                      <a:pt x="11" y="7"/>
                    </a:lnTo>
                    <a:lnTo>
                      <a:pt x="5" y="15"/>
                    </a:lnTo>
                    <a:lnTo>
                      <a:pt x="3" y="22"/>
                    </a:lnTo>
                    <a:lnTo>
                      <a:pt x="0" y="64"/>
                    </a:lnTo>
                    <a:lnTo>
                      <a:pt x="0" y="64"/>
                    </a:lnTo>
                    <a:lnTo>
                      <a:pt x="15" y="74"/>
                    </a:lnTo>
                    <a:lnTo>
                      <a:pt x="28" y="81"/>
                    </a:lnTo>
                    <a:lnTo>
                      <a:pt x="45" y="87"/>
                    </a:lnTo>
                    <a:lnTo>
                      <a:pt x="62" y="91"/>
                    </a:lnTo>
                    <a:lnTo>
                      <a:pt x="62" y="89"/>
                    </a:lnTo>
                    <a:lnTo>
                      <a:pt x="39"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66" name="Freeform 181"/>
              <p:cNvSpPr>
                <a:spLocks/>
              </p:cNvSpPr>
              <p:nvPr/>
            </p:nvSpPr>
            <p:spPr bwMode="auto">
              <a:xfrm>
                <a:off x="7132638" y="1947864"/>
                <a:ext cx="98425" cy="144463"/>
              </a:xfrm>
              <a:custGeom>
                <a:avLst/>
                <a:gdLst>
                  <a:gd name="T0" fmla="*/ 60 w 62"/>
                  <a:gd name="T1" fmla="*/ 22 h 91"/>
                  <a:gd name="T2" fmla="*/ 60 w 62"/>
                  <a:gd name="T3" fmla="*/ 22 h 91"/>
                  <a:gd name="T4" fmla="*/ 58 w 62"/>
                  <a:gd name="T5" fmla="*/ 15 h 91"/>
                  <a:gd name="T6" fmla="*/ 53 w 62"/>
                  <a:gd name="T7" fmla="*/ 7 h 91"/>
                  <a:gd name="T8" fmla="*/ 47 w 62"/>
                  <a:gd name="T9" fmla="*/ 4 h 91"/>
                  <a:gd name="T10" fmla="*/ 37 w 62"/>
                  <a:gd name="T11" fmla="*/ 2 h 91"/>
                  <a:gd name="T12" fmla="*/ 37 w 62"/>
                  <a:gd name="T13" fmla="*/ 2 h 91"/>
                  <a:gd name="T14" fmla="*/ 37 w 62"/>
                  <a:gd name="T15" fmla="*/ 4 h 91"/>
                  <a:gd name="T16" fmla="*/ 37 w 62"/>
                  <a:gd name="T17" fmla="*/ 4 h 91"/>
                  <a:gd name="T18" fmla="*/ 36 w 62"/>
                  <a:gd name="T19" fmla="*/ 2 h 91"/>
                  <a:gd name="T20" fmla="*/ 36 w 62"/>
                  <a:gd name="T21" fmla="*/ 2 h 91"/>
                  <a:gd name="T22" fmla="*/ 17 w 62"/>
                  <a:gd name="T23" fmla="*/ 0 h 91"/>
                  <a:gd name="T24" fmla="*/ 17 w 62"/>
                  <a:gd name="T25" fmla="*/ 0 h 91"/>
                  <a:gd name="T26" fmla="*/ 32 w 62"/>
                  <a:gd name="T27" fmla="*/ 13 h 91"/>
                  <a:gd name="T28" fmla="*/ 15 w 62"/>
                  <a:gd name="T29" fmla="*/ 22 h 91"/>
                  <a:gd name="T30" fmla="*/ 22 w 62"/>
                  <a:gd name="T31" fmla="*/ 38 h 91"/>
                  <a:gd name="T32" fmla="*/ 0 w 62"/>
                  <a:gd name="T33" fmla="*/ 89 h 91"/>
                  <a:gd name="T34" fmla="*/ 0 w 62"/>
                  <a:gd name="T35" fmla="*/ 91 h 91"/>
                  <a:gd name="T36" fmla="*/ 0 w 62"/>
                  <a:gd name="T37" fmla="*/ 91 h 91"/>
                  <a:gd name="T38" fmla="*/ 17 w 62"/>
                  <a:gd name="T39" fmla="*/ 87 h 91"/>
                  <a:gd name="T40" fmla="*/ 34 w 62"/>
                  <a:gd name="T41" fmla="*/ 81 h 91"/>
                  <a:gd name="T42" fmla="*/ 49 w 62"/>
                  <a:gd name="T43" fmla="*/ 74 h 91"/>
                  <a:gd name="T44" fmla="*/ 62 w 62"/>
                  <a:gd name="T45" fmla="*/ 64 h 91"/>
                  <a:gd name="T46" fmla="*/ 60 w 62"/>
                  <a:gd name="T47"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 h="91">
                    <a:moveTo>
                      <a:pt x="60" y="22"/>
                    </a:moveTo>
                    <a:lnTo>
                      <a:pt x="60" y="22"/>
                    </a:lnTo>
                    <a:lnTo>
                      <a:pt x="58" y="15"/>
                    </a:lnTo>
                    <a:lnTo>
                      <a:pt x="53" y="7"/>
                    </a:lnTo>
                    <a:lnTo>
                      <a:pt x="47" y="4"/>
                    </a:lnTo>
                    <a:lnTo>
                      <a:pt x="37" y="2"/>
                    </a:lnTo>
                    <a:lnTo>
                      <a:pt x="37" y="2"/>
                    </a:lnTo>
                    <a:lnTo>
                      <a:pt x="37" y="4"/>
                    </a:lnTo>
                    <a:lnTo>
                      <a:pt x="37" y="4"/>
                    </a:lnTo>
                    <a:lnTo>
                      <a:pt x="36" y="2"/>
                    </a:lnTo>
                    <a:lnTo>
                      <a:pt x="36" y="2"/>
                    </a:lnTo>
                    <a:lnTo>
                      <a:pt x="17" y="0"/>
                    </a:lnTo>
                    <a:lnTo>
                      <a:pt x="17" y="0"/>
                    </a:lnTo>
                    <a:lnTo>
                      <a:pt x="32" y="13"/>
                    </a:lnTo>
                    <a:lnTo>
                      <a:pt x="15" y="22"/>
                    </a:lnTo>
                    <a:lnTo>
                      <a:pt x="22" y="38"/>
                    </a:lnTo>
                    <a:lnTo>
                      <a:pt x="0" y="89"/>
                    </a:lnTo>
                    <a:lnTo>
                      <a:pt x="0" y="91"/>
                    </a:lnTo>
                    <a:lnTo>
                      <a:pt x="0" y="91"/>
                    </a:lnTo>
                    <a:lnTo>
                      <a:pt x="17" y="87"/>
                    </a:lnTo>
                    <a:lnTo>
                      <a:pt x="34" y="81"/>
                    </a:lnTo>
                    <a:lnTo>
                      <a:pt x="49" y="74"/>
                    </a:lnTo>
                    <a:lnTo>
                      <a:pt x="62" y="64"/>
                    </a:lnTo>
                    <a:lnTo>
                      <a:pt x="6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67" name="Freeform 182"/>
              <p:cNvSpPr>
                <a:spLocks/>
              </p:cNvSpPr>
              <p:nvPr/>
            </p:nvSpPr>
            <p:spPr bwMode="auto">
              <a:xfrm>
                <a:off x="7092951" y="1941514"/>
                <a:ext cx="39688" cy="150813"/>
              </a:xfrm>
              <a:custGeom>
                <a:avLst/>
                <a:gdLst>
                  <a:gd name="T0" fmla="*/ 21 w 25"/>
                  <a:gd name="T1" fmla="*/ 21 h 95"/>
                  <a:gd name="T2" fmla="*/ 25 w 25"/>
                  <a:gd name="T3" fmla="*/ 17 h 95"/>
                  <a:gd name="T4" fmla="*/ 19 w 25"/>
                  <a:gd name="T5" fmla="*/ 0 h 95"/>
                  <a:gd name="T6" fmla="*/ 6 w 25"/>
                  <a:gd name="T7" fmla="*/ 0 h 95"/>
                  <a:gd name="T8" fmla="*/ 0 w 25"/>
                  <a:gd name="T9" fmla="*/ 17 h 95"/>
                  <a:gd name="T10" fmla="*/ 4 w 25"/>
                  <a:gd name="T11" fmla="*/ 21 h 95"/>
                  <a:gd name="T12" fmla="*/ 0 w 25"/>
                  <a:gd name="T13" fmla="*/ 93 h 95"/>
                  <a:gd name="T14" fmla="*/ 0 w 25"/>
                  <a:gd name="T15" fmla="*/ 95 h 95"/>
                  <a:gd name="T16" fmla="*/ 0 w 25"/>
                  <a:gd name="T17" fmla="*/ 95 h 95"/>
                  <a:gd name="T18" fmla="*/ 13 w 25"/>
                  <a:gd name="T19" fmla="*/ 95 h 95"/>
                  <a:gd name="T20" fmla="*/ 13 w 25"/>
                  <a:gd name="T21" fmla="*/ 95 h 95"/>
                  <a:gd name="T22" fmla="*/ 25 w 25"/>
                  <a:gd name="T23" fmla="*/ 95 h 95"/>
                  <a:gd name="T24" fmla="*/ 25 w 25"/>
                  <a:gd name="T25" fmla="*/ 93 h 95"/>
                  <a:gd name="T26" fmla="*/ 21 w 25"/>
                  <a:gd name="T2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95">
                    <a:moveTo>
                      <a:pt x="21" y="21"/>
                    </a:moveTo>
                    <a:lnTo>
                      <a:pt x="25" y="17"/>
                    </a:lnTo>
                    <a:lnTo>
                      <a:pt x="19" y="0"/>
                    </a:lnTo>
                    <a:lnTo>
                      <a:pt x="6" y="0"/>
                    </a:lnTo>
                    <a:lnTo>
                      <a:pt x="0" y="17"/>
                    </a:lnTo>
                    <a:lnTo>
                      <a:pt x="4" y="21"/>
                    </a:lnTo>
                    <a:lnTo>
                      <a:pt x="0" y="93"/>
                    </a:lnTo>
                    <a:lnTo>
                      <a:pt x="0" y="95"/>
                    </a:lnTo>
                    <a:lnTo>
                      <a:pt x="0" y="95"/>
                    </a:lnTo>
                    <a:lnTo>
                      <a:pt x="13" y="95"/>
                    </a:lnTo>
                    <a:lnTo>
                      <a:pt x="13" y="95"/>
                    </a:lnTo>
                    <a:lnTo>
                      <a:pt x="25" y="95"/>
                    </a:lnTo>
                    <a:lnTo>
                      <a:pt x="25" y="93"/>
                    </a:lnTo>
                    <a:lnTo>
                      <a:pt x="21"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68" name="Freeform 183"/>
              <p:cNvSpPr>
                <a:spLocks noEditPoints="1"/>
              </p:cNvSpPr>
              <p:nvPr/>
            </p:nvSpPr>
            <p:spPr bwMode="auto">
              <a:xfrm>
                <a:off x="6927851" y="1730376"/>
                <a:ext cx="373063" cy="376238"/>
              </a:xfrm>
              <a:custGeom>
                <a:avLst/>
                <a:gdLst>
                  <a:gd name="T0" fmla="*/ 117 w 235"/>
                  <a:gd name="T1" fmla="*/ 237 h 237"/>
                  <a:gd name="T2" fmla="*/ 93 w 235"/>
                  <a:gd name="T3" fmla="*/ 235 h 237"/>
                  <a:gd name="T4" fmla="*/ 72 w 235"/>
                  <a:gd name="T5" fmla="*/ 228 h 237"/>
                  <a:gd name="T6" fmla="*/ 34 w 235"/>
                  <a:gd name="T7" fmla="*/ 203 h 237"/>
                  <a:gd name="T8" fmla="*/ 7 w 235"/>
                  <a:gd name="T9" fmla="*/ 165 h 237"/>
                  <a:gd name="T10" fmla="*/ 2 w 235"/>
                  <a:gd name="T11" fmla="*/ 142 h 237"/>
                  <a:gd name="T12" fmla="*/ 0 w 235"/>
                  <a:gd name="T13" fmla="*/ 120 h 237"/>
                  <a:gd name="T14" fmla="*/ 0 w 235"/>
                  <a:gd name="T15" fmla="*/ 106 h 237"/>
                  <a:gd name="T16" fmla="*/ 4 w 235"/>
                  <a:gd name="T17" fmla="*/ 84 h 237"/>
                  <a:gd name="T18" fmla="*/ 19 w 235"/>
                  <a:gd name="T19" fmla="*/ 53 h 237"/>
                  <a:gd name="T20" fmla="*/ 51 w 235"/>
                  <a:gd name="T21" fmla="*/ 21 h 237"/>
                  <a:gd name="T22" fmla="*/ 81 w 235"/>
                  <a:gd name="T23" fmla="*/ 6 h 237"/>
                  <a:gd name="T24" fmla="*/ 104 w 235"/>
                  <a:gd name="T25" fmla="*/ 2 h 237"/>
                  <a:gd name="T26" fmla="*/ 117 w 235"/>
                  <a:gd name="T27" fmla="*/ 0 h 237"/>
                  <a:gd name="T28" fmla="*/ 140 w 235"/>
                  <a:gd name="T29" fmla="*/ 4 h 237"/>
                  <a:gd name="T30" fmla="*/ 163 w 235"/>
                  <a:gd name="T31" fmla="*/ 10 h 237"/>
                  <a:gd name="T32" fmla="*/ 201 w 235"/>
                  <a:gd name="T33" fmla="*/ 36 h 237"/>
                  <a:gd name="T34" fmla="*/ 225 w 235"/>
                  <a:gd name="T35" fmla="*/ 72 h 237"/>
                  <a:gd name="T36" fmla="*/ 233 w 235"/>
                  <a:gd name="T37" fmla="*/ 95 h 237"/>
                  <a:gd name="T38" fmla="*/ 235 w 235"/>
                  <a:gd name="T39" fmla="*/ 120 h 237"/>
                  <a:gd name="T40" fmla="*/ 235 w 235"/>
                  <a:gd name="T41" fmla="*/ 131 h 237"/>
                  <a:gd name="T42" fmla="*/ 229 w 235"/>
                  <a:gd name="T43" fmla="*/ 154 h 237"/>
                  <a:gd name="T44" fmla="*/ 214 w 235"/>
                  <a:gd name="T45" fmla="*/ 184 h 237"/>
                  <a:gd name="T46" fmla="*/ 183 w 235"/>
                  <a:gd name="T47" fmla="*/ 216 h 237"/>
                  <a:gd name="T48" fmla="*/ 151 w 235"/>
                  <a:gd name="T49" fmla="*/ 231 h 237"/>
                  <a:gd name="T50" fmla="*/ 129 w 235"/>
                  <a:gd name="T51" fmla="*/ 237 h 237"/>
                  <a:gd name="T52" fmla="*/ 117 w 235"/>
                  <a:gd name="T53" fmla="*/ 237 h 237"/>
                  <a:gd name="T54" fmla="*/ 117 w 235"/>
                  <a:gd name="T55" fmla="*/ 18 h 237"/>
                  <a:gd name="T56" fmla="*/ 77 w 235"/>
                  <a:gd name="T57" fmla="*/ 25 h 237"/>
                  <a:gd name="T58" fmla="*/ 45 w 235"/>
                  <a:gd name="T59" fmla="*/ 48 h 237"/>
                  <a:gd name="T60" fmla="*/ 23 w 235"/>
                  <a:gd name="T61" fmla="*/ 80 h 237"/>
                  <a:gd name="T62" fmla="*/ 15 w 235"/>
                  <a:gd name="T63" fmla="*/ 120 h 237"/>
                  <a:gd name="T64" fmla="*/ 17 w 235"/>
                  <a:gd name="T65" fmla="*/ 139 h 237"/>
                  <a:gd name="T66" fmla="*/ 32 w 235"/>
                  <a:gd name="T67" fmla="*/ 176 h 237"/>
                  <a:gd name="T68" fmla="*/ 60 w 235"/>
                  <a:gd name="T69" fmla="*/ 203 h 237"/>
                  <a:gd name="T70" fmla="*/ 96 w 235"/>
                  <a:gd name="T71" fmla="*/ 218 h 237"/>
                  <a:gd name="T72" fmla="*/ 117 w 235"/>
                  <a:gd name="T73" fmla="*/ 220 h 237"/>
                  <a:gd name="T74" fmla="*/ 157 w 235"/>
                  <a:gd name="T75" fmla="*/ 212 h 237"/>
                  <a:gd name="T76" fmla="*/ 189 w 235"/>
                  <a:gd name="T77" fmla="*/ 190 h 237"/>
                  <a:gd name="T78" fmla="*/ 210 w 235"/>
                  <a:gd name="T79" fmla="*/ 158 h 237"/>
                  <a:gd name="T80" fmla="*/ 218 w 235"/>
                  <a:gd name="T81" fmla="*/ 120 h 237"/>
                  <a:gd name="T82" fmla="*/ 216 w 235"/>
                  <a:gd name="T83" fmla="*/ 99 h 237"/>
                  <a:gd name="T84" fmla="*/ 201 w 235"/>
                  <a:gd name="T85" fmla="*/ 63 h 237"/>
                  <a:gd name="T86" fmla="*/ 174 w 235"/>
                  <a:gd name="T87" fmla="*/ 35 h 237"/>
                  <a:gd name="T88" fmla="*/ 138 w 235"/>
                  <a:gd name="T89" fmla="*/ 19 h 237"/>
                  <a:gd name="T90" fmla="*/ 117 w 235"/>
                  <a:gd name="T91" fmla="*/ 1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5" h="237">
                    <a:moveTo>
                      <a:pt x="117" y="237"/>
                    </a:moveTo>
                    <a:lnTo>
                      <a:pt x="117" y="237"/>
                    </a:lnTo>
                    <a:lnTo>
                      <a:pt x="104" y="237"/>
                    </a:lnTo>
                    <a:lnTo>
                      <a:pt x="93" y="235"/>
                    </a:lnTo>
                    <a:lnTo>
                      <a:pt x="81" y="231"/>
                    </a:lnTo>
                    <a:lnTo>
                      <a:pt x="72" y="228"/>
                    </a:lnTo>
                    <a:lnTo>
                      <a:pt x="51" y="216"/>
                    </a:lnTo>
                    <a:lnTo>
                      <a:pt x="34" y="203"/>
                    </a:lnTo>
                    <a:lnTo>
                      <a:pt x="19" y="184"/>
                    </a:lnTo>
                    <a:lnTo>
                      <a:pt x="7" y="165"/>
                    </a:lnTo>
                    <a:lnTo>
                      <a:pt x="4" y="154"/>
                    </a:lnTo>
                    <a:lnTo>
                      <a:pt x="2" y="142"/>
                    </a:lnTo>
                    <a:lnTo>
                      <a:pt x="0" y="131"/>
                    </a:lnTo>
                    <a:lnTo>
                      <a:pt x="0" y="120"/>
                    </a:lnTo>
                    <a:lnTo>
                      <a:pt x="0" y="120"/>
                    </a:lnTo>
                    <a:lnTo>
                      <a:pt x="0" y="106"/>
                    </a:lnTo>
                    <a:lnTo>
                      <a:pt x="2" y="95"/>
                    </a:lnTo>
                    <a:lnTo>
                      <a:pt x="4" y="84"/>
                    </a:lnTo>
                    <a:lnTo>
                      <a:pt x="7" y="72"/>
                    </a:lnTo>
                    <a:lnTo>
                      <a:pt x="19" y="53"/>
                    </a:lnTo>
                    <a:lnTo>
                      <a:pt x="34" y="36"/>
                    </a:lnTo>
                    <a:lnTo>
                      <a:pt x="51" y="21"/>
                    </a:lnTo>
                    <a:lnTo>
                      <a:pt x="72" y="10"/>
                    </a:lnTo>
                    <a:lnTo>
                      <a:pt x="81" y="6"/>
                    </a:lnTo>
                    <a:lnTo>
                      <a:pt x="93" y="4"/>
                    </a:lnTo>
                    <a:lnTo>
                      <a:pt x="104" y="2"/>
                    </a:lnTo>
                    <a:lnTo>
                      <a:pt x="117" y="0"/>
                    </a:lnTo>
                    <a:lnTo>
                      <a:pt x="117" y="0"/>
                    </a:lnTo>
                    <a:lnTo>
                      <a:pt x="129" y="2"/>
                    </a:lnTo>
                    <a:lnTo>
                      <a:pt x="140" y="4"/>
                    </a:lnTo>
                    <a:lnTo>
                      <a:pt x="151" y="6"/>
                    </a:lnTo>
                    <a:lnTo>
                      <a:pt x="163" y="10"/>
                    </a:lnTo>
                    <a:lnTo>
                      <a:pt x="183" y="21"/>
                    </a:lnTo>
                    <a:lnTo>
                      <a:pt x="201" y="36"/>
                    </a:lnTo>
                    <a:lnTo>
                      <a:pt x="214" y="53"/>
                    </a:lnTo>
                    <a:lnTo>
                      <a:pt x="225" y="72"/>
                    </a:lnTo>
                    <a:lnTo>
                      <a:pt x="229" y="84"/>
                    </a:lnTo>
                    <a:lnTo>
                      <a:pt x="233" y="95"/>
                    </a:lnTo>
                    <a:lnTo>
                      <a:pt x="235" y="106"/>
                    </a:lnTo>
                    <a:lnTo>
                      <a:pt x="235" y="120"/>
                    </a:lnTo>
                    <a:lnTo>
                      <a:pt x="235" y="120"/>
                    </a:lnTo>
                    <a:lnTo>
                      <a:pt x="235" y="131"/>
                    </a:lnTo>
                    <a:lnTo>
                      <a:pt x="233" y="142"/>
                    </a:lnTo>
                    <a:lnTo>
                      <a:pt x="229" y="154"/>
                    </a:lnTo>
                    <a:lnTo>
                      <a:pt x="225" y="165"/>
                    </a:lnTo>
                    <a:lnTo>
                      <a:pt x="214" y="184"/>
                    </a:lnTo>
                    <a:lnTo>
                      <a:pt x="201" y="203"/>
                    </a:lnTo>
                    <a:lnTo>
                      <a:pt x="183" y="216"/>
                    </a:lnTo>
                    <a:lnTo>
                      <a:pt x="163" y="228"/>
                    </a:lnTo>
                    <a:lnTo>
                      <a:pt x="151" y="231"/>
                    </a:lnTo>
                    <a:lnTo>
                      <a:pt x="140" y="235"/>
                    </a:lnTo>
                    <a:lnTo>
                      <a:pt x="129" y="237"/>
                    </a:lnTo>
                    <a:lnTo>
                      <a:pt x="117" y="237"/>
                    </a:lnTo>
                    <a:lnTo>
                      <a:pt x="117" y="237"/>
                    </a:lnTo>
                    <a:close/>
                    <a:moveTo>
                      <a:pt x="117" y="18"/>
                    </a:moveTo>
                    <a:lnTo>
                      <a:pt x="117" y="18"/>
                    </a:lnTo>
                    <a:lnTo>
                      <a:pt x="96" y="19"/>
                    </a:lnTo>
                    <a:lnTo>
                      <a:pt x="77" y="25"/>
                    </a:lnTo>
                    <a:lnTo>
                      <a:pt x="60" y="35"/>
                    </a:lnTo>
                    <a:lnTo>
                      <a:pt x="45" y="48"/>
                    </a:lnTo>
                    <a:lnTo>
                      <a:pt x="32" y="63"/>
                    </a:lnTo>
                    <a:lnTo>
                      <a:pt x="23" y="80"/>
                    </a:lnTo>
                    <a:lnTo>
                      <a:pt x="17" y="99"/>
                    </a:lnTo>
                    <a:lnTo>
                      <a:pt x="15" y="120"/>
                    </a:lnTo>
                    <a:lnTo>
                      <a:pt x="15" y="120"/>
                    </a:lnTo>
                    <a:lnTo>
                      <a:pt x="17" y="139"/>
                    </a:lnTo>
                    <a:lnTo>
                      <a:pt x="23" y="158"/>
                    </a:lnTo>
                    <a:lnTo>
                      <a:pt x="32" y="176"/>
                    </a:lnTo>
                    <a:lnTo>
                      <a:pt x="45" y="190"/>
                    </a:lnTo>
                    <a:lnTo>
                      <a:pt x="60" y="203"/>
                    </a:lnTo>
                    <a:lnTo>
                      <a:pt x="77" y="212"/>
                    </a:lnTo>
                    <a:lnTo>
                      <a:pt x="96" y="218"/>
                    </a:lnTo>
                    <a:lnTo>
                      <a:pt x="117" y="220"/>
                    </a:lnTo>
                    <a:lnTo>
                      <a:pt x="117" y="220"/>
                    </a:lnTo>
                    <a:lnTo>
                      <a:pt x="138" y="218"/>
                    </a:lnTo>
                    <a:lnTo>
                      <a:pt x="157" y="212"/>
                    </a:lnTo>
                    <a:lnTo>
                      <a:pt x="174" y="203"/>
                    </a:lnTo>
                    <a:lnTo>
                      <a:pt x="189" y="190"/>
                    </a:lnTo>
                    <a:lnTo>
                      <a:pt x="201" y="176"/>
                    </a:lnTo>
                    <a:lnTo>
                      <a:pt x="210" y="158"/>
                    </a:lnTo>
                    <a:lnTo>
                      <a:pt x="216" y="139"/>
                    </a:lnTo>
                    <a:lnTo>
                      <a:pt x="218" y="120"/>
                    </a:lnTo>
                    <a:lnTo>
                      <a:pt x="218" y="120"/>
                    </a:lnTo>
                    <a:lnTo>
                      <a:pt x="216" y="99"/>
                    </a:lnTo>
                    <a:lnTo>
                      <a:pt x="210" y="80"/>
                    </a:lnTo>
                    <a:lnTo>
                      <a:pt x="201" y="63"/>
                    </a:lnTo>
                    <a:lnTo>
                      <a:pt x="189" y="48"/>
                    </a:lnTo>
                    <a:lnTo>
                      <a:pt x="174" y="35"/>
                    </a:lnTo>
                    <a:lnTo>
                      <a:pt x="157" y="25"/>
                    </a:lnTo>
                    <a:lnTo>
                      <a:pt x="138" y="19"/>
                    </a:lnTo>
                    <a:lnTo>
                      <a:pt x="117" y="18"/>
                    </a:lnTo>
                    <a:lnTo>
                      <a:pt x="117"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69" name="Freeform 184"/>
              <p:cNvSpPr>
                <a:spLocks/>
              </p:cNvSpPr>
              <p:nvPr/>
            </p:nvSpPr>
            <p:spPr bwMode="auto">
              <a:xfrm>
                <a:off x="7078663" y="1631951"/>
                <a:ext cx="71438" cy="74613"/>
              </a:xfrm>
              <a:custGeom>
                <a:avLst/>
                <a:gdLst>
                  <a:gd name="T0" fmla="*/ 45 w 45"/>
                  <a:gd name="T1" fmla="*/ 25 h 47"/>
                  <a:gd name="T2" fmla="*/ 45 w 45"/>
                  <a:gd name="T3" fmla="*/ 25 h 47"/>
                  <a:gd name="T4" fmla="*/ 43 w 45"/>
                  <a:gd name="T5" fmla="*/ 32 h 47"/>
                  <a:gd name="T6" fmla="*/ 37 w 45"/>
                  <a:gd name="T7" fmla="*/ 40 h 47"/>
                  <a:gd name="T8" fmla="*/ 32 w 45"/>
                  <a:gd name="T9" fmla="*/ 45 h 47"/>
                  <a:gd name="T10" fmla="*/ 22 w 45"/>
                  <a:gd name="T11" fmla="*/ 47 h 47"/>
                  <a:gd name="T12" fmla="*/ 22 w 45"/>
                  <a:gd name="T13" fmla="*/ 47 h 47"/>
                  <a:gd name="T14" fmla="*/ 13 w 45"/>
                  <a:gd name="T15" fmla="*/ 45 h 47"/>
                  <a:gd name="T16" fmla="*/ 5 w 45"/>
                  <a:gd name="T17" fmla="*/ 40 h 47"/>
                  <a:gd name="T18" fmla="*/ 1 w 45"/>
                  <a:gd name="T19" fmla="*/ 32 h 47"/>
                  <a:gd name="T20" fmla="*/ 0 w 45"/>
                  <a:gd name="T21" fmla="*/ 25 h 47"/>
                  <a:gd name="T22" fmla="*/ 0 w 45"/>
                  <a:gd name="T23" fmla="*/ 25 h 47"/>
                  <a:gd name="T24" fmla="*/ 1 w 45"/>
                  <a:gd name="T25" fmla="*/ 15 h 47"/>
                  <a:gd name="T26" fmla="*/ 5 w 45"/>
                  <a:gd name="T27" fmla="*/ 8 h 47"/>
                  <a:gd name="T28" fmla="*/ 13 w 45"/>
                  <a:gd name="T29" fmla="*/ 2 h 47"/>
                  <a:gd name="T30" fmla="*/ 22 w 45"/>
                  <a:gd name="T31" fmla="*/ 0 h 47"/>
                  <a:gd name="T32" fmla="*/ 22 w 45"/>
                  <a:gd name="T33" fmla="*/ 0 h 47"/>
                  <a:gd name="T34" fmla="*/ 32 w 45"/>
                  <a:gd name="T35" fmla="*/ 2 h 47"/>
                  <a:gd name="T36" fmla="*/ 37 w 45"/>
                  <a:gd name="T37" fmla="*/ 8 h 47"/>
                  <a:gd name="T38" fmla="*/ 43 w 45"/>
                  <a:gd name="T39" fmla="*/ 15 h 47"/>
                  <a:gd name="T40" fmla="*/ 45 w 45"/>
                  <a:gd name="T41" fmla="*/ 25 h 47"/>
                  <a:gd name="T42" fmla="*/ 45 w 45"/>
                  <a:gd name="T43"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47">
                    <a:moveTo>
                      <a:pt x="45" y="25"/>
                    </a:moveTo>
                    <a:lnTo>
                      <a:pt x="45" y="25"/>
                    </a:lnTo>
                    <a:lnTo>
                      <a:pt x="43" y="32"/>
                    </a:lnTo>
                    <a:lnTo>
                      <a:pt x="37" y="40"/>
                    </a:lnTo>
                    <a:lnTo>
                      <a:pt x="32" y="45"/>
                    </a:lnTo>
                    <a:lnTo>
                      <a:pt x="22" y="47"/>
                    </a:lnTo>
                    <a:lnTo>
                      <a:pt x="22" y="47"/>
                    </a:lnTo>
                    <a:lnTo>
                      <a:pt x="13" y="45"/>
                    </a:lnTo>
                    <a:lnTo>
                      <a:pt x="5" y="40"/>
                    </a:lnTo>
                    <a:lnTo>
                      <a:pt x="1" y="32"/>
                    </a:lnTo>
                    <a:lnTo>
                      <a:pt x="0" y="25"/>
                    </a:lnTo>
                    <a:lnTo>
                      <a:pt x="0" y="25"/>
                    </a:lnTo>
                    <a:lnTo>
                      <a:pt x="1" y="15"/>
                    </a:lnTo>
                    <a:lnTo>
                      <a:pt x="5" y="8"/>
                    </a:lnTo>
                    <a:lnTo>
                      <a:pt x="13" y="2"/>
                    </a:lnTo>
                    <a:lnTo>
                      <a:pt x="22" y="0"/>
                    </a:lnTo>
                    <a:lnTo>
                      <a:pt x="22" y="0"/>
                    </a:lnTo>
                    <a:lnTo>
                      <a:pt x="32" y="2"/>
                    </a:lnTo>
                    <a:lnTo>
                      <a:pt x="37" y="8"/>
                    </a:lnTo>
                    <a:lnTo>
                      <a:pt x="43" y="15"/>
                    </a:lnTo>
                    <a:lnTo>
                      <a:pt x="45" y="25"/>
                    </a:lnTo>
                    <a:lnTo>
                      <a:pt x="4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70" name="Freeform 185"/>
              <p:cNvSpPr>
                <a:spLocks/>
              </p:cNvSpPr>
              <p:nvPr/>
            </p:nvSpPr>
            <p:spPr bwMode="auto">
              <a:xfrm>
                <a:off x="7099301" y="1671639"/>
                <a:ext cx="26988" cy="74613"/>
              </a:xfrm>
              <a:custGeom>
                <a:avLst/>
                <a:gdLst>
                  <a:gd name="T0" fmla="*/ 17 w 17"/>
                  <a:gd name="T1" fmla="*/ 47 h 47"/>
                  <a:gd name="T2" fmla="*/ 0 w 17"/>
                  <a:gd name="T3" fmla="*/ 47 h 47"/>
                  <a:gd name="T4" fmla="*/ 0 w 17"/>
                  <a:gd name="T5" fmla="*/ 0 h 47"/>
                  <a:gd name="T6" fmla="*/ 17 w 17"/>
                  <a:gd name="T7" fmla="*/ 0 h 47"/>
                  <a:gd name="T8" fmla="*/ 17 w 17"/>
                  <a:gd name="T9" fmla="*/ 47 h 47"/>
                  <a:gd name="T10" fmla="*/ 17 w 17"/>
                  <a:gd name="T11" fmla="*/ 47 h 47"/>
                </a:gdLst>
                <a:ahLst/>
                <a:cxnLst>
                  <a:cxn ang="0">
                    <a:pos x="T0" y="T1"/>
                  </a:cxn>
                  <a:cxn ang="0">
                    <a:pos x="T2" y="T3"/>
                  </a:cxn>
                  <a:cxn ang="0">
                    <a:pos x="T4" y="T5"/>
                  </a:cxn>
                  <a:cxn ang="0">
                    <a:pos x="T6" y="T7"/>
                  </a:cxn>
                  <a:cxn ang="0">
                    <a:pos x="T8" y="T9"/>
                  </a:cxn>
                  <a:cxn ang="0">
                    <a:pos x="T10" y="T11"/>
                  </a:cxn>
                </a:cxnLst>
                <a:rect l="0" t="0" r="r" b="b"/>
                <a:pathLst>
                  <a:path w="17" h="47">
                    <a:moveTo>
                      <a:pt x="17" y="47"/>
                    </a:moveTo>
                    <a:lnTo>
                      <a:pt x="0" y="47"/>
                    </a:lnTo>
                    <a:lnTo>
                      <a:pt x="0" y="0"/>
                    </a:lnTo>
                    <a:lnTo>
                      <a:pt x="17" y="0"/>
                    </a:lnTo>
                    <a:lnTo>
                      <a:pt x="17" y="47"/>
                    </a:lnTo>
                    <a:lnTo>
                      <a:pt x="1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71" name="Freeform 186"/>
              <p:cNvSpPr>
                <a:spLocks/>
              </p:cNvSpPr>
              <p:nvPr/>
            </p:nvSpPr>
            <p:spPr bwMode="auto">
              <a:xfrm>
                <a:off x="7078663" y="2133601"/>
                <a:ext cx="71438" cy="71438"/>
              </a:xfrm>
              <a:custGeom>
                <a:avLst/>
                <a:gdLst>
                  <a:gd name="T0" fmla="*/ 0 w 45"/>
                  <a:gd name="T1" fmla="*/ 23 h 45"/>
                  <a:gd name="T2" fmla="*/ 0 w 45"/>
                  <a:gd name="T3" fmla="*/ 23 h 45"/>
                  <a:gd name="T4" fmla="*/ 1 w 45"/>
                  <a:gd name="T5" fmla="*/ 13 h 45"/>
                  <a:gd name="T6" fmla="*/ 5 w 45"/>
                  <a:gd name="T7" fmla="*/ 6 h 45"/>
                  <a:gd name="T8" fmla="*/ 13 w 45"/>
                  <a:gd name="T9" fmla="*/ 0 h 45"/>
                  <a:gd name="T10" fmla="*/ 22 w 45"/>
                  <a:gd name="T11" fmla="*/ 0 h 45"/>
                  <a:gd name="T12" fmla="*/ 22 w 45"/>
                  <a:gd name="T13" fmla="*/ 0 h 45"/>
                  <a:gd name="T14" fmla="*/ 32 w 45"/>
                  <a:gd name="T15" fmla="*/ 0 h 45"/>
                  <a:gd name="T16" fmla="*/ 37 w 45"/>
                  <a:gd name="T17" fmla="*/ 6 h 45"/>
                  <a:gd name="T18" fmla="*/ 43 w 45"/>
                  <a:gd name="T19" fmla="*/ 13 h 45"/>
                  <a:gd name="T20" fmla="*/ 45 w 45"/>
                  <a:gd name="T21" fmla="*/ 23 h 45"/>
                  <a:gd name="T22" fmla="*/ 45 w 45"/>
                  <a:gd name="T23" fmla="*/ 23 h 45"/>
                  <a:gd name="T24" fmla="*/ 43 w 45"/>
                  <a:gd name="T25" fmla="*/ 30 h 45"/>
                  <a:gd name="T26" fmla="*/ 37 w 45"/>
                  <a:gd name="T27" fmla="*/ 38 h 45"/>
                  <a:gd name="T28" fmla="*/ 32 w 45"/>
                  <a:gd name="T29" fmla="*/ 44 h 45"/>
                  <a:gd name="T30" fmla="*/ 22 w 45"/>
                  <a:gd name="T31" fmla="*/ 45 h 45"/>
                  <a:gd name="T32" fmla="*/ 22 w 45"/>
                  <a:gd name="T33" fmla="*/ 45 h 45"/>
                  <a:gd name="T34" fmla="*/ 13 w 45"/>
                  <a:gd name="T35" fmla="*/ 44 h 45"/>
                  <a:gd name="T36" fmla="*/ 5 w 45"/>
                  <a:gd name="T37" fmla="*/ 38 h 45"/>
                  <a:gd name="T38" fmla="*/ 1 w 45"/>
                  <a:gd name="T39" fmla="*/ 30 h 45"/>
                  <a:gd name="T40" fmla="*/ 0 w 45"/>
                  <a:gd name="T41" fmla="*/ 23 h 45"/>
                  <a:gd name="T42" fmla="*/ 0 w 45"/>
                  <a:gd name="T43"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45">
                    <a:moveTo>
                      <a:pt x="0" y="23"/>
                    </a:moveTo>
                    <a:lnTo>
                      <a:pt x="0" y="23"/>
                    </a:lnTo>
                    <a:lnTo>
                      <a:pt x="1" y="13"/>
                    </a:lnTo>
                    <a:lnTo>
                      <a:pt x="5" y="6"/>
                    </a:lnTo>
                    <a:lnTo>
                      <a:pt x="13" y="0"/>
                    </a:lnTo>
                    <a:lnTo>
                      <a:pt x="22" y="0"/>
                    </a:lnTo>
                    <a:lnTo>
                      <a:pt x="22" y="0"/>
                    </a:lnTo>
                    <a:lnTo>
                      <a:pt x="32" y="0"/>
                    </a:lnTo>
                    <a:lnTo>
                      <a:pt x="37" y="6"/>
                    </a:lnTo>
                    <a:lnTo>
                      <a:pt x="43" y="13"/>
                    </a:lnTo>
                    <a:lnTo>
                      <a:pt x="45" y="23"/>
                    </a:lnTo>
                    <a:lnTo>
                      <a:pt x="45" y="23"/>
                    </a:lnTo>
                    <a:lnTo>
                      <a:pt x="43" y="30"/>
                    </a:lnTo>
                    <a:lnTo>
                      <a:pt x="37" y="38"/>
                    </a:lnTo>
                    <a:lnTo>
                      <a:pt x="32" y="44"/>
                    </a:lnTo>
                    <a:lnTo>
                      <a:pt x="22" y="45"/>
                    </a:lnTo>
                    <a:lnTo>
                      <a:pt x="22" y="45"/>
                    </a:lnTo>
                    <a:lnTo>
                      <a:pt x="13" y="44"/>
                    </a:lnTo>
                    <a:lnTo>
                      <a:pt x="5" y="38"/>
                    </a:lnTo>
                    <a:lnTo>
                      <a:pt x="1" y="30"/>
                    </a:lnTo>
                    <a:lnTo>
                      <a:pt x="0" y="23"/>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72" name="Freeform 187"/>
              <p:cNvSpPr>
                <a:spLocks/>
              </p:cNvSpPr>
              <p:nvPr/>
            </p:nvSpPr>
            <p:spPr bwMode="auto">
              <a:xfrm>
                <a:off x="7099301" y="2093914"/>
                <a:ext cx="26988" cy="76200"/>
              </a:xfrm>
              <a:custGeom>
                <a:avLst/>
                <a:gdLst>
                  <a:gd name="T0" fmla="*/ 17 w 17"/>
                  <a:gd name="T1" fmla="*/ 48 h 48"/>
                  <a:gd name="T2" fmla="*/ 0 w 17"/>
                  <a:gd name="T3" fmla="*/ 48 h 48"/>
                  <a:gd name="T4" fmla="*/ 0 w 17"/>
                  <a:gd name="T5" fmla="*/ 0 h 48"/>
                  <a:gd name="T6" fmla="*/ 17 w 17"/>
                  <a:gd name="T7" fmla="*/ 0 h 48"/>
                  <a:gd name="T8" fmla="*/ 17 w 17"/>
                  <a:gd name="T9" fmla="*/ 48 h 48"/>
                  <a:gd name="T10" fmla="*/ 17 w 17"/>
                  <a:gd name="T11" fmla="*/ 48 h 48"/>
                </a:gdLst>
                <a:ahLst/>
                <a:cxnLst>
                  <a:cxn ang="0">
                    <a:pos x="T0" y="T1"/>
                  </a:cxn>
                  <a:cxn ang="0">
                    <a:pos x="T2" y="T3"/>
                  </a:cxn>
                  <a:cxn ang="0">
                    <a:pos x="T4" y="T5"/>
                  </a:cxn>
                  <a:cxn ang="0">
                    <a:pos x="T6" y="T7"/>
                  </a:cxn>
                  <a:cxn ang="0">
                    <a:pos x="T8" y="T9"/>
                  </a:cxn>
                  <a:cxn ang="0">
                    <a:pos x="T10" y="T11"/>
                  </a:cxn>
                </a:cxnLst>
                <a:rect l="0" t="0" r="r" b="b"/>
                <a:pathLst>
                  <a:path w="17" h="48">
                    <a:moveTo>
                      <a:pt x="17" y="48"/>
                    </a:moveTo>
                    <a:lnTo>
                      <a:pt x="0" y="48"/>
                    </a:lnTo>
                    <a:lnTo>
                      <a:pt x="0" y="0"/>
                    </a:lnTo>
                    <a:lnTo>
                      <a:pt x="17" y="0"/>
                    </a:lnTo>
                    <a:lnTo>
                      <a:pt x="17" y="48"/>
                    </a:lnTo>
                    <a:lnTo>
                      <a:pt x="17"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73" name="Freeform 188"/>
              <p:cNvSpPr>
                <a:spLocks/>
              </p:cNvSpPr>
              <p:nvPr/>
            </p:nvSpPr>
            <p:spPr bwMode="auto">
              <a:xfrm>
                <a:off x="7327901" y="1881189"/>
                <a:ext cx="71438" cy="74613"/>
              </a:xfrm>
              <a:custGeom>
                <a:avLst/>
                <a:gdLst>
                  <a:gd name="T0" fmla="*/ 22 w 45"/>
                  <a:gd name="T1" fmla="*/ 47 h 47"/>
                  <a:gd name="T2" fmla="*/ 22 w 45"/>
                  <a:gd name="T3" fmla="*/ 47 h 47"/>
                  <a:gd name="T4" fmla="*/ 13 w 45"/>
                  <a:gd name="T5" fmla="*/ 46 h 47"/>
                  <a:gd name="T6" fmla="*/ 5 w 45"/>
                  <a:gd name="T7" fmla="*/ 40 h 47"/>
                  <a:gd name="T8" fmla="*/ 1 w 45"/>
                  <a:gd name="T9" fmla="*/ 32 h 47"/>
                  <a:gd name="T10" fmla="*/ 0 w 45"/>
                  <a:gd name="T11" fmla="*/ 25 h 47"/>
                  <a:gd name="T12" fmla="*/ 0 w 45"/>
                  <a:gd name="T13" fmla="*/ 25 h 47"/>
                  <a:gd name="T14" fmla="*/ 1 w 45"/>
                  <a:gd name="T15" fmla="*/ 15 h 47"/>
                  <a:gd name="T16" fmla="*/ 5 w 45"/>
                  <a:gd name="T17" fmla="*/ 8 h 47"/>
                  <a:gd name="T18" fmla="*/ 13 w 45"/>
                  <a:gd name="T19" fmla="*/ 2 h 47"/>
                  <a:gd name="T20" fmla="*/ 22 w 45"/>
                  <a:gd name="T21" fmla="*/ 0 h 47"/>
                  <a:gd name="T22" fmla="*/ 22 w 45"/>
                  <a:gd name="T23" fmla="*/ 0 h 47"/>
                  <a:gd name="T24" fmla="*/ 32 w 45"/>
                  <a:gd name="T25" fmla="*/ 2 h 47"/>
                  <a:gd name="T26" fmla="*/ 39 w 45"/>
                  <a:gd name="T27" fmla="*/ 8 h 47"/>
                  <a:gd name="T28" fmla="*/ 43 w 45"/>
                  <a:gd name="T29" fmla="*/ 15 h 47"/>
                  <a:gd name="T30" fmla="*/ 45 w 45"/>
                  <a:gd name="T31" fmla="*/ 25 h 47"/>
                  <a:gd name="T32" fmla="*/ 45 w 45"/>
                  <a:gd name="T33" fmla="*/ 25 h 47"/>
                  <a:gd name="T34" fmla="*/ 43 w 45"/>
                  <a:gd name="T35" fmla="*/ 32 h 47"/>
                  <a:gd name="T36" fmla="*/ 39 w 45"/>
                  <a:gd name="T37" fmla="*/ 40 h 47"/>
                  <a:gd name="T38" fmla="*/ 32 w 45"/>
                  <a:gd name="T39" fmla="*/ 46 h 47"/>
                  <a:gd name="T40" fmla="*/ 22 w 45"/>
                  <a:gd name="T41" fmla="*/ 47 h 47"/>
                  <a:gd name="T42" fmla="*/ 22 w 45"/>
                  <a:gd name="T43"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47">
                    <a:moveTo>
                      <a:pt x="22" y="47"/>
                    </a:moveTo>
                    <a:lnTo>
                      <a:pt x="22" y="47"/>
                    </a:lnTo>
                    <a:lnTo>
                      <a:pt x="13" y="46"/>
                    </a:lnTo>
                    <a:lnTo>
                      <a:pt x="5" y="40"/>
                    </a:lnTo>
                    <a:lnTo>
                      <a:pt x="1" y="32"/>
                    </a:lnTo>
                    <a:lnTo>
                      <a:pt x="0" y="25"/>
                    </a:lnTo>
                    <a:lnTo>
                      <a:pt x="0" y="25"/>
                    </a:lnTo>
                    <a:lnTo>
                      <a:pt x="1" y="15"/>
                    </a:lnTo>
                    <a:lnTo>
                      <a:pt x="5" y="8"/>
                    </a:lnTo>
                    <a:lnTo>
                      <a:pt x="13" y="2"/>
                    </a:lnTo>
                    <a:lnTo>
                      <a:pt x="22" y="0"/>
                    </a:lnTo>
                    <a:lnTo>
                      <a:pt x="22" y="0"/>
                    </a:lnTo>
                    <a:lnTo>
                      <a:pt x="32" y="2"/>
                    </a:lnTo>
                    <a:lnTo>
                      <a:pt x="39" y="8"/>
                    </a:lnTo>
                    <a:lnTo>
                      <a:pt x="43" y="15"/>
                    </a:lnTo>
                    <a:lnTo>
                      <a:pt x="45" y="25"/>
                    </a:lnTo>
                    <a:lnTo>
                      <a:pt x="45" y="25"/>
                    </a:lnTo>
                    <a:lnTo>
                      <a:pt x="43" y="32"/>
                    </a:lnTo>
                    <a:lnTo>
                      <a:pt x="39" y="40"/>
                    </a:lnTo>
                    <a:lnTo>
                      <a:pt x="32" y="46"/>
                    </a:lnTo>
                    <a:lnTo>
                      <a:pt x="22" y="47"/>
                    </a:lnTo>
                    <a:lnTo>
                      <a:pt x="22"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74" name="Freeform 189"/>
              <p:cNvSpPr>
                <a:spLocks/>
              </p:cNvSpPr>
              <p:nvPr/>
            </p:nvSpPr>
            <p:spPr bwMode="auto">
              <a:xfrm>
                <a:off x="7288213" y="1905001"/>
                <a:ext cx="74613" cy="26988"/>
              </a:xfrm>
              <a:custGeom>
                <a:avLst/>
                <a:gdLst>
                  <a:gd name="T0" fmla="*/ 47 w 47"/>
                  <a:gd name="T1" fmla="*/ 17 h 17"/>
                  <a:gd name="T2" fmla="*/ 0 w 47"/>
                  <a:gd name="T3" fmla="*/ 17 h 17"/>
                  <a:gd name="T4" fmla="*/ 0 w 47"/>
                  <a:gd name="T5" fmla="*/ 0 h 17"/>
                  <a:gd name="T6" fmla="*/ 47 w 47"/>
                  <a:gd name="T7" fmla="*/ 0 h 17"/>
                  <a:gd name="T8" fmla="*/ 47 w 47"/>
                  <a:gd name="T9" fmla="*/ 17 h 17"/>
                  <a:gd name="T10" fmla="*/ 47 w 47"/>
                  <a:gd name="T11" fmla="*/ 17 h 17"/>
                </a:gdLst>
                <a:ahLst/>
                <a:cxnLst>
                  <a:cxn ang="0">
                    <a:pos x="T0" y="T1"/>
                  </a:cxn>
                  <a:cxn ang="0">
                    <a:pos x="T2" y="T3"/>
                  </a:cxn>
                  <a:cxn ang="0">
                    <a:pos x="T4" y="T5"/>
                  </a:cxn>
                  <a:cxn ang="0">
                    <a:pos x="T6" y="T7"/>
                  </a:cxn>
                  <a:cxn ang="0">
                    <a:pos x="T8" y="T9"/>
                  </a:cxn>
                  <a:cxn ang="0">
                    <a:pos x="T10" y="T11"/>
                  </a:cxn>
                </a:cxnLst>
                <a:rect l="0" t="0" r="r" b="b"/>
                <a:pathLst>
                  <a:path w="47" h="17">
                    <a:moveTo>
                      <a:pt x="47" y="17"/>
                    </a:moveTo>
                    <a:lnTo>
                      <a:pt x="0" y="17"/>
                    </a:lnTo>
                    <a:lnTo>
                      <a:pt x="0" y="0"/>
                    </a:lnTo>
                    <a:lnTo>
                      <a:pt x="47" y="0"/>
                    </a:lnTo>
                    <a:lnTo>
                      <a:pt x="47" y="17"/>
                    </a:lnTo>
                    <a:lnTo>
                      <a:pt x="4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75" name="Freeform 190"/>
              <p:cNvSpPr>
                <a:spLocks/>
              </p:cNvSpPr>
              <p:nvPr/>
            </p:nvSpPr>
            <p:spPr bwMode="auto">
              <a:xfrm>
                <a:off x="6827838" y="1881189"/>
                <a:ext cx="73025" cy="74613"/>
              </a:xfrm>
              <a:custGeom>
                <a:avLst/>
                <a:gdLst>
                  <a:gd name="T0" fmla="*/ 23 w 46"/>
                  <a:gd name="T1" fmla="*/ 0 h 47"/>
                  <a:gd name="T2" fmla="*/ 23 w 46"/>
                  <a:gd name="T3" fmla="*/ 0 h 47"/>
                  <a:gd name="T4" fmla="*/ 31 w 46"/>
                  <a:gd name="T5" fmla="*/ 2 h 47"/>
                  <a:gd name="T6" fmla="*/ 38 w 46"/>
                  <a:gd name="T7" fmla="*/ 8 h 47"/>
                  <a:gd name="T8" fmla="*/ 44 w 46"/>
                  <a:gd name="T9" fmla="*/ 15 h 47"/>
                  <a:gd name="T10" fmla="*/ 46 w 46"/>
                  <a:gd name="T11" fmla="*/ 25 h 47"/>
                  <a:gd name="T12" fmla="*/ 46 w 46"/>
                  <a:gd name="T13" fmla="*/ 25 h 47"/>
                  <a:gd name="T14" fmla="*/ 44 w 46"/>
                  <a:gd name="T15" fmla="*/ 32 h 47"/>
                  <a:gd name="T16" fmla="*/ 38 w 46"/>
                  <a:gd name="T17" fmla="*/ 40 h 47"/>
                  <a:gd name="T18" fmla="*/ 31 w 46"/>
                  <a:gd name="T19" fmla="*/ 46 h 47"/>
                  <a:gd name="T20" fmla="*/ 23 w 46"/>
                  <a:gd name="T21" fmla="*/ 47 h 47"/>
                  <a:gd name="T22" fmla="*/ 23 w 46"/>
                  <a:gd name="T23" fmla="*/ 47 h 47"/>
                  <a:gd name="T24" fmla="*/ 14 w 46"/>
                  <a:gd name="T25" fmla="*/ 46 h 47"/>
                  <a:gd name="T26" fmla="*/ 6 w 46"/>
                  <a:gd name="T27" fmla="*/ 40 h 47"/>
                  <a:gd name="T28" fmla="*/ 0 w 46"/>
                  <a:gd name="T29" fmla="*/ 32 h 47"/>
                  <a:gd name="T30" fmla="*/ 0 w 46"/>
                  <a:gd name="T31" fmla="*/ 25 h 47"/>
                  <a:gd name="T32" fmla="*/ 0 w 46"/>
                  <a:gd name="T33" fmla="*/ 25 h 47"/>
                  <a:gd name="T34" fmla="*/ 0 w 46"/>
                  <a:gd name="T35" fmla="*/ 15 h 47"/>
                  <a:gd name="T36" fmla="*/ 6 w 46"/>
                  <a:gd name="T37" fmla="*/ 8 h 47"/>
                  <a:gd name="T38" fmla="*/ 14 w 46"/>
                  <a:gd name="T39" fmla="*/ 2 h 47"/>
                  <a:gd name="T40" fmla="*/ 23 w 46"/>
                  <a:gd name="T41" fmla="*/ 0 h 47"/>
                  <a:gd name="T42" fmla="*/ 23 w 46"/>
                  <a:gd name="T4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7">
                    <a:moveTo>
                      <a:pt x="23" y="0"/>
                    </a:moveTo>
                    <a:lnTo>
                      <a:pt x="23" y="0"/>
                    </a:lnTo>
                    <a:lnTo>
                      <a:pt x="31" y="2"/>
                    </a:lnTo>
                    <a:lnTo>
                      <a:pt x="38" y="8"/>
                    </a:lnTo>
                    <a:lnTo>
                      <a:pt x="44" y="15"/>
                    </a:lnTo>
                    <a:lnTo>
                      <a:pt x="46" y="25"/>
                    </a:lnTo>
                    <a:lnTo>
                      <a:pt x="46" y="25"/>
                    </a:lnTo>
                    <a:lnTo>
                      <a:pt x="44" y="32"/>
                    </a:lnTo>
                    <a:lnTo>
                      <a:pt x="38" y="40"/>
                    </a:lnTo>
                    <a:lnTo>
                      <a:pt x="31" y="46"/>
                    </a:lnTo>
                    <a:lnTo>
                      <a:pt x="23" y="47"/>
                    </a:lnTo>
                    <a:lnTo>
                      <a:pt x="23" y="47"/>
                    </a:lnTo>
                    <a:lnTo>
                      <a:pt x="14" y="46"/>
                    </a:lnTo>
                    <a:lnTo>
                      <a:pt x="6" y="40"/>
                    </a:lnTo>
                    <a:lnTo>
                      <a:pt x="0" y="32"/>
                    </a:lnTo>
                    <a:lnTo>
                      <a:pt x="0" y="25"/>
                    </a:lnTo>
                    <a:lnTo>
                      <a:pt x="0" y="25"/>
                    </a:lnTo>
                    <a:lnTo>
                      <a:pt x="0" y="15"/>
                    </a:lnTo>
                    <a:lnTo>
                      <a:pt x="6" y="8"/>
                    </a:lnTo>
                    <a:lnTo>
                      <a:pt x="14"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76" name="Freeform 191"/>
              <p:cNvSpPr>
                <a:spLocks/>
              </p:cNvSpPr>
              <p:nvPr/>
            </p:nvSpPr>
            <p:spPr bwMode="auto">
              <a:xfrm>
                <a:off x="6864351" y="1905001"/>
                <a:ext cx="74613" cy="26988"/>
              </a:xfrm>
              <a:custGeom>
                <a:avLst/>
                <a:gdLst>
                  <a:gd name="T0" fmla="*/ 47 w 47"/>
                  <a:gd name="T1" fmla="*/ 17 h 17"/>
                  <a:gd name="T2" fmla="*/ 0 w 47"/>
                  <a:gd name="T3" fmla="*/ 17 h 17"/>
                  <a:gd name="T4" fmla="*/ 0 w 47"/>
                  <a:gd name="T5" fmla="*/ 0 h 17"/>
                  <a:gd name="T6" fmla="*/ 47 w 47"/>
                  <a:gd name="T7" fmla="*/ 0 h 17"/>
                  <a:gd name="T8" fmla="*/ 47 w 47"/>
                  <a:gd name="T9" fmla="*/ 17 h 17"/>
                  <a:gd name="T10" fmla="*/ 47 w 47"/>
                  <a:gd name="T11" fmla="*/ 17 h 17"/>
                </a:gdLst>
                <a:ahLst/>
                <a:cxnLst>
                  <a:cxn ang="0">
                    <a:pos x="T0" y="T1"/>
                  </a:cxn>
                  <a:cxn ang="0">
                    <a:pos x="T2" y="T3"/>
                  </a:cxn>
                  <a:cxn ang="0">
                    <a:pos x="T4" y="T5"/>
                  </a:cxn>
                  <a:cxn ang="0">
                    <a:pos x="T6" y="T7"/>
                  </a:cxn>
                  <a:cxn ang="0">
                    <a:pos x="T8" y="T9"/>
                  </a:cxn>
                  <a:cxn ang="0">
                    <a:pos x="T10" y="T11"/>
                  </a:cxn>
                </a:cxnLst>
                <a:rect l="0" t="0" r="r" b="b"/>
                <a:pathLst>
                  <a:path w="47" h="17">
                    <a:moveTo>
                      <a:pt x="47" y="17"/>
                    </a:moveTo>
                    <a:lnTo>
                      <a:pt x="0" y="17"/>
                    </a:lnTo>
                    <a:lnTo>
                      <a:pt x="0" y="0"/>
                    </a:lnTo>
                    <a:lnTo>
                      <a:pt x="47" y="0"/>
                    </a:lnTo>
                    <a:lnTo>
                      <a:pt x="47" y="17"/>
                    </a:lnTo>
                    <a:lnTo>
                      <a:pt x="4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77" name="Freeform 192"/>
              <p:cNvSpPr>
                <a:spLocks/>
              </p:cNvSpPr>
              <p:nvPr/>
            </p:nvSpPr>
            <p:spPr bwMode="auto">
              <a:xfrm>
                <a:off x="7227888" y="1733551"/>
                <a:ext cx="73025" cy="73025"/>
              </a:xfrm>
              <a:custGeom>
                <a:avLst/>
                <a:gdLst>
                  <a:gd name="T0" fmla="*/ 12 w 46"/>
                  <a:gd name="T1" fmla="*/ 46 h 46"/>
                  <a:gd name="T2" fmla="*/ 0 w 46"/>
                  <a:gd name="T3" fmla="*/ 34 h 46"/>
                  <a:gd name="T4" fmla="*/ 32 w 46"/>
                  <a:gd name="T5" fmla="*/ 0 h 46"/>
                  <a:gd name="T6" fmla="*/ 46 w 46"/>
                  <a:gd name="T7" fmla="*/ 12 h 46"/>
                  <a:gd name="T8" fmla="*/ 12 w 46"/>
                  <a:gd name="T9" fmla="*/ 46 h 46"/>
                  <a:gd name="T10" fmla="*/ 12 w 46"/>
                  <a:gd name="T11" fmla="*/ 46 h 46"/>
                </a:gdLst>
                <a:ahLst/>
                <a:cxnLst>
                  <a:cxn ang="0">
                    <a:pos x="T0" y="T1"/>
                  </a:cxn>
                  <a:cxn ang="0">
                    <a:pos x="T2" y="T3"/>
                  </a:cxn>
                  <a:cxn ang="0">
                    <a:pos x="T4" y="T5"/>
                  </a:cxn>
                  <a:cxn ang="0">
                    <a:pos x="T6" y="T7"/>
                  </a:cxn>
                  <a:cxn ang="0">
                    <a:pos x="T8" y="T9"/>
                  </a:cxn>
                  <a:cxn ang="0">
                    <a:pos x="T10" y="T11"/>
                  </a:cxn>
                </a:cxnLst>
                <a:rect l="0" t="0" r="r" b="b"/>
                <a:pathLst>
                  <a:path w="46" h="46">
                    <a:moveTo>
                      <a:pt x="12" y="46"/>
                    </a:moveTo>
                    <a:lnTo>
                      <a:pt x="0" y="34"/>
                    </a:lnTo>
                    <a:lnTo>
                      <a:pt x="32" y="0"/>
                    </a:lnTo>
                    <a:lnTo>
                      <a:pt x="46" y="12"/>
                    </a:lnTo>
                    <a:lnTo>
                      <a:pt x="12" y="46"/>
                    </a:lnTo>
                    <a:lnTo>
                      <a:pt x="1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78" name="Freeform 193"/>
              <p:cNvSpPr>
                <a:spLocks/>
              </p:cNvSpPr>
              <p:nvPr/>
            </p:nvSpPr>
            <p:spPr bwMode="auto">
              <a:xfrm>
                <a:off x="6927851" y="2035176"/>
                <a:ext cx="71438" cy="68263"/>
              </a:xfrm>
              <a:custGeom>
                <a:avLst/>
                <a:gdLst>
                  <a:gd name="T0" fmla="*/ 11 w 45"/>
                  <a:gd name="T1" fmla="*/ 43 h 43"/>
                  <a:gd name="T2" fmla="*/ 0 w 45"/>
                  <a:gd name="T3" fmla="*/ 32 h 43"/>
                  <a:gd name="T4" fmla="*/ 34 w 45"/>
                  <a:gd name="T5" fmla="*/ 0 h 43"/>
                  <a:gd name="T6" fmla="*/ 45 w 45"/>
                  <a:gd name="T7" fmla="*/ 11 h 43"/>
                  <a:gd name="T8" fmla="*/ 11 w 45"/>
                  <a:gd name="T9" fmla="*/ 43 h 43"/>
                  <a:gd name="T10" fmla="*/ 11 w 45"/>
                  <a:gd name="T11" fmla="*/ 43 h 43"/>
                </a:gdLst>
                <a:ahLst/>
                <a:cxnLst>
                  <a:cxn ang="0">
                    <a:pos x="T0" y="T1"/>
                  </a:cxn>
                  <a:cxn ang="0">
                    <a:pos x="T2" y="T3"/>
                  </a:cxn>
                  <a:cxn ang="0">
                    <a:pos x="T4" y="T5"/>
                  </a:cxn>
                  <a:cxn ang="0">
                    <a:pos x="T6" y="T7"/>
                  </a:cxn>
                  <a:cxn ang="0">
                    <a:pos x="T8" y="T9"/>
                  </a:cxn>
                  <a:cxn ang="0">
                    <a:pos x="T10" y="T11"/>
                  </a:cxn>
                </a:cxnLst>
                <a:rect l="0" t="0" r="r" b="b"/>
                <a:pathLst>
                  <a:path w="45" h="43">
                    <a:moveTo>
                      <a:pt x="11" y="43"/>
                    </a:moveTo>
                    <a:lnTo>
                      <a:pt x="0" y="32"/>
                    </a:lnTo>
                    <a:lnTo>
                      <a:pt x="34" y="0"/>
                    </a:lnTo>
                    <a:lnTo>
                      <a:pt x="45" y="11"/>
                    </a:lnTo>
                    <a:lnTo>
                      <a:pt x="11" y="43"/>
                    </a:ln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79" name="Freeform 194"/>
              <p:cNvSpPr>
                <a:spLocks/>
              </p:cNvSpPr>
              <p:nvPr/>
            </p:nvSpPr>
            <p:spPr bwMode="auto">
              <a:xfrm>
                <a:off x="7227888" y="2035176"/>
                <a:ext cx="73025" cy="68263"/>
              </a:xfrm>
              <a:custGeom>
                <a:avLst/>
                <a:gdLst>
                  <a:gd name="T0" fmla="*/ 32 w 46"/>
                  <a:gd name="T1" fmla="*/ 43 h 43"/>
                  <a:gd name="T2" fmla="*/ 0 w 46"/>
                  <a:gd name="T3" fmla="*/ 11 h 43"/>
                  <a:gd name="T4" fmla="*/ 12 w 46"/>
                  <a:gd name="T5" fmla="*/ 0 h 43"/>
                  <a:gd name="T6" fmla="*/ 46 w 46"/>
                  <a:gd name="T7" fmla="*/ 32 h 43"/>
                  <a:gd name="T8" fmla="*/ 32 w 46"/>
                  <a:gd name="T9" fmla="*/ 43 h 43"/>
                  <a:gd name="T10" fmla="*/ 32 w 46"/>
                  <a:gd name="T11" fmla="*/ 43 h 43"/>
                </a:gdLst>
                <a:ahLst/>
                <a:cxnLst>
                  <a:cxn ang="0">
                    <a:pos x="T0" y="T1"/>
                  </a:cxn>
                  <a:cxn ang="0">
                    <a:pos x="T2" y="T3"/>
                  </a:cxn>
                  <a:cxn ang="0">
                    <a:pos x="T4" y="T5"/>
                  </a:cxn>
                  <a:cxn ang="0">
                    <a:pos x="T6" y="T7"/>
                  </a:cxn>
                  <a:cxn ang="0">
                    <a:pos x="T8" y="T9"/>
                  </a:cxn>
                  <a:cxn ang="0">
                    <a:pos x="T10" y="T11"/>
                  </a:cxn>
                </a:cxnLst>
                <a:rect l="0" t="0" r="r" b="b"/>
                <a:pathLst>
                  <a:path w="46" h="43">
                    <a:moveTo>
                      <a:pt x="32" y="43"/>
                    </a:moveTo>
                    <a:lnTo>
                      <a:pt x="0" y="11"/>
                    </a:lnTo>
                    <a:lnTo>
                      <a:pt x="12" y="0"/>
                    </a:lnTo>
                    <a:lnTo>
                      <a:pt x="46" y="32"/>
                    </a:lnTo>
                    <a:lnTo>
                      <a:pt x="32" y="43"/>
                    </a:lnTo>
                    <a:lnTo>
                      <a:pt x="3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80" name="Freeform 195"/>
              <p:cNvSpPr>
                <a:spLocks/>
              </p:cNvSpPr>
              <p:nvPr/>
            </p:nvSpPr>
            <p:spPr bwMode="auto">
              <a:xfrm>
                <a:off x="6927851" y="1733551"/>
                <a:ext cx="71438" cy="73025"/>
              </a:xfrm>
              <a:custGeom>
                <a:avLst/>
                <a:gdLst>
                  <a:gd name="T0" fmla="*/ 34 w 45"/>
                  <a:gd name="T1" fmla="*/ 46 h 46"/>
                  <a:gd name="T2" fmla="*/ 0 w 45"/>
                  <a:gd name="T3" fmla="*/ 12 h 46"/>
                  <a:gd name="T4" fmla="*/ 11 w 45"/>
                  <a:gd name="T5" fmla="*/ 0 h 46"/>
                  <a:gd name="T6" fmla="*/ 45 w 45"/>
                  <a:gd name="T7" fmla="*/ 34 h 46"/>
                  <a:gd name="T8" fmla="*/ 34 w 45"/>
                  <a:gd name="T9" fmla="*/ 46 h 46"/>
                  <a:gd name="T10" fmla="*/ 34 w 45"/>
                  <a:gd name="T11" fmla="*/ 46 h 46"/>
                </a:gdLst>
                <a:ahLst/>
                <a:cxnLst>
                  <a:cxn ang="0">
                    <a:pos x="T0" y="T1"/>
                  </a:cxn>
                  <a:cxn ang="0">
                    <a:pos x="T2" y="T3"/>
                  </a:cxn>
                  <a:cxn ang="0">
                    <a:pos x="T4" y="T5"/>
                  </a:cxn>
                  <a:cxn ang="0">
                    <a:pos x="T6" y="T7"/>
                  </a:cxn>
                  <a:cxn ang="0">
                    <a:pos x="T8" y="T9"/>
                  </a:cxn>
                  <a:cxn ang="0">
                    <a:pos x="T10" y="T11"/>
                  </a:cxn>
                </a:cxnLst>
                <a:rect l="0" t="0" r="r" b="b"/>
                <a:pathLst>
                  <a:path w="45" h="46">
                    <a:moveTo>
                      <a:pt x="34" y="46"/>
                    </a:moveTo>
                    <a:lnTo>
                      <a:pt x="0" y="12"/>
                    </a:lnTo>
                    <a:lnTo>
                      <a:pt x="11" y="0"/>
                    </a:lnTo>
                    <a:lnTo>
                      <a:pt x="45" y="34"/>
                    </a:lnTo>
                    <a:lnTo>
                      <a:pt x="34" y="46"/>
                    </a:lnTo>
                    <a:lnTo>
                      <a:pt x="34"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81" name="Freeform 196"/>
              <p:cNvSpPr>
                <a:spLocks/>
              </p:cNvSpPr>
              <p:nvPr/>
            </p:nvSpPr>
            <p:spPr bwMode="auto">
              <a:xfrm>
                <a:off x="7251701" y="1706564"/>
                <a:ext cx="76200" cy="73025"/>
              </a:xfrm>
              <a:custGeom>
                <a:avLst/>
                <a:gdLst>
                  <a:gd name="T0" fmla="*/ 40 w 48"/>
                  <a:gd name="T1" fmla="*/ 40 h 46"/>
                  <a:gd name="T2" fmla="*/ 40 w 48"/>
                  <a:gd name="T3" fmla="*/ 40 h 46"/>
                  <a:gd name="T4" fmla="*/ 32 w 48"/>
                  <a:gd name="T5" fmla="*/ 44 h 46"/>
                  <a:gd name="T6" fmla="*/ 25 w 48"/>
                  <a:gd name="T7" fmla="*/ 46 h 46"/>
                  <a:gd name="T8" fmla="*/ 15 w 48"/>
                  <a:gd name="T9" fmla="*/ 44 h 46"/>
                  <a:gd name="T10" fmla="*/ 8 w 48"/>
                  <a:gd name="T11" fmla="*/ 40 h 46"/>
                  <a:gd name="T12" fmla="*/ 8 w 48"/>
                  <a:gd name="T13" fmla="*/ 40 h 46"/>
                  <a:gd name="T14" fmla="*/ 2 w 48"/>
                  <a:gd name="T15" fmla="*/ 31 h 46"/>
                  <a:gd name="T16" fmla="*/ 0 w 48"/>
                  <a:gd name="T17" fmla="*/ 23 h 46"/>
                  <a:gd name="T18" fmla="*/ 2 w 48"/>
                  <a:gd name="T19" fmla="*/ 14 h 46"/>
                  <a:gd name="T20" fmla="*/ 8 w 48"/>
                  <a:gd name="T21" fmla="*/ 6 h 46"/>
                  <a:gd name="T22" fmla="*/ 8 w 48"/>
                  <a:gd name="T23" fmla="*/ 6 h 46"/>
                  <a:gd name="T24" fmla="*/ 15 w 48"/>
                  <a:gd name="T25" fmla="*/ 2 h 46"/>
                  <a:gd name="T26" fmla="*/ 25 w 48"/>
                  <a:gd name="T27" fmla="*/ 0 h 46"/>
                  <a:gd name="T28" fmla="*/ 32 w 48"/>
                  <a:gd name="T29" fmla="*/ 2 h 46"/>
                  <a:gd name="T30" fmla="*/ 40 w 48"/>
                  <a:gd name="T31" fmla="*/ 6 h 46"/>
                  <a:gd name="T32" fmla="*/ 40 w 48"/>
                  <a:gd name="T33" fmla="*/ 6 h 46"/>
                  <a:gd name="T34" fmla="*/ 46 w 48"/>
                  <a:gd name="T35" fmla="*/ 14 h 46"/>
                  <a:gd name="T36" fmla="*/ 48 w 48"/>
                  <a:gd name="T37" fmla="*/ 23 h 46"/>
                  <a:gd name="T38" fmla="*/ 46 w 48"/>
                  <a:gd name="T39" fmla="*/ 31 h 46"/>
                  <a:gd name="T40" fmla="*/ 40 w 48"/>
                  <a:gd name="T41" fmla="*/ 40 h 46"/>
                  <a:gd name="T42" fmla="*/ 40 w 48"/>
                  <a:gd name="T4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6">
                    <a:moveTo>
                      <a:pt x="40" y="40"/>
                    </a:moveTo>
                    <a:lnTo>
                      <a:pt x="40" y="40"/>
                    </a:lnTo>
                    <a:lnTo>
                      <a:pt x="32" y="44"/>
                    </a:lnTo>
                    <a:lnTo>
                      <a:pt x="25" y="46"/>
                    </a:lnTo>
                    <a:lnTo>
                      <a:pt x="15" y="44"/>
                    </a:lnTo>
                    <a:lnTo>
                      <a:pt x="8" y="40"/>
                    </a:lnTo>
                    <a:lnTo>
                      <a:pt x="8" y="40"/>
                    </a:lnTo>
                    <a:lnTo>
                      <a:pt x="2" y="31"/>
                    </a:lnTo>
                    <a:lnTo>
                      <a:pt x="0" y="23"/>
                    </a:lnTo>
                    <a:lnTo>
                      <a:pt x="2" y="14"/>
                    </a:lnTo>
                    <a:lnTo>
                      <a:pt x="8" y="6"/>
                    </a:lnTo>
                    <a:lnTo>
                      <a:pt x="8" y="6"/>
                    </a:lnTo>
                    <a:lnTo>
                      <a:pt x="15" y="2"/>
                    </a:lnTo>
                    <a:lnTo>
                      <a:pt x="25" y="0"/>
                    </a:lnTo>
                    <a:lnTo>
                      <a:pt x="32" y="2"/>
                    </a:lnTo>
                    <a:lnTo>
                      <a:pt x="40" y="6"/>
                    </a:lnTo>
                    <a:lnTo>
                      <a:pt x="40" y="6"/>
                    </a:lnTo>
                    <a:lnTo>
                      <a:pt x="46" y="14"/>
                    </a:lnTo>
                    <a:lnTo>
                      <a:pt x="48" y="23"/>
                    </a:lnTo>
                    <a:lnTo>
                      <a:pt x="46" y="31"/>
                    </a:lnTo>
                    <a:lnTo>
                      <a:pt x="40" y="40"/>
                    </a:lnTo>
                    <a:lnTo>
                      <a:pt x="4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82" name="Freeform 197"/>
              <p:cNvSpPr>
                <a:spLocks/>
              </p:cNvSpPr>
              <p:nvPr/>
            </p:nvSpPr>
            <p:spPr bwMode="auto">
              <a:xfrm>
                <a:off x="6900863" y="2058989"/>
                <a:ext cx="71438" cy="74613"/>
              </a:xfrm>
              <a:custGeom>
                <a:avLst/>
                <a:gdLst>
                  <a:gd name="T0" fmla="*/ 6 w 45"/>
                  <a:gd name="T1" fmla="*/ 7 h 47"/>
                  <a:gd name="T2" fmla="*/ 6 w 45"/>
                  <a:gd name="T3" fmla="*/ 7 h 47"/>
                  <a:gd name="T4" fmla="*/ 13 w 45"/>
                  <a:gd name="T5" fmla="*/ 2 h 47"/>
                  <a:gd name="T6" fmla="*/ 23 w 45"/>
                  <a:gd name="T7" fmla="*/ 0 h 47"/>
                  <a:gd name="T8" fmla="*/ 32 w 45"/>
                  <a:gd name="T9" fmla="*/ 2 h 47"/>
                  <a:gd name="T10" fmla="*/ 40 w 45"/>
                  <a:gd name="T11" fmla="*/ 7 h 47"/>
                  <a:gd name="T12" fmla="*/ 40 w 45"/>
                  <a:gd name="T13" fmla="*/ 7 h 47"/>
                  <a:gd name="T14" fmla="*/ 43 w 45"/>
                  <a:gd name="T15" fmla="*/ 15 h 47"/>
                  <a:gd name="T16" fmla="*/ 45 w 45"/>
                  <a:gd name="T17" fmla="*/ 22 h 47"/>
                  <a:gd name="T18" fmla="*/ 43 w 45"/>
                  <a:gd name="T19" fmla="*/ 32 h 47"/>
                  <a:gd name="T20" fmla="*/ 40 w 45"/>
                  <a:gd name="T21" fmla="*/ 39 h 47"/>
                  <a:gd name="T22" fmla="*/ 40 w 45"/>
                  <a:gd name="T23" fmla="*/ 39 h 47"/>
                  <a:gd name="T24" fmla="*/ 32 w 45"/>
                  <a:gd name="T25" fmla="*/ 45 h 47"/>
                  <a:gd name="T26" fmla="*/ 23 w 45"/>
                  <a:gd name="T27" fmla="*/ 47 h 47"/>
                  <a:gd name="T28" fmla="*/ 13 w 45"/>
                  <a:gd name="T29" fmla="*/ 45 h 47"/>
                  <a:gd name="T30" fmla="*/ 6 w 45"/>
                  <a:gd name="T31" fmla="*/ 39 h 47"/>
                  <a:gd name="T32" fmla="*/ 6 w 45"/>
                  <a:gd name="T33" fmla="*/ 39 h 47"/>
                  <a:gd name="T34" fmla="*/ 2 w 45"/>
                  <a:gd name="T35" fmla="*/ 32 h 47"/>
                  <a:gd name="T36" fmla="*/ 0 w 45"/>
                  <a:gd name="T37" fmla="*/ 22 h 47"/>
                  <a:gd name="T38" fmla="*/ 2 w 45"/>
                  <a:gd name="T39" fmla="*/ 15 h 47"/>
                  <a:gd name="T40" fmla="*/ 6 w 45"/>
                  <a:gd name="T41" fmla="*/ 7 h 47"/>
                  <a:gd name="T42" fmla="*/ 6 w 45"/>
                  <a:gd name="T4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47">
                    <a:moveTo>
                      <a:pt x="6" y="7"/>
                    </a:moveTo>
                    <a:lnTo>
                      <a:pt x="6" y="7"/>
                    </a:lnTo>
                    <a:lnTo>
                      <a:pt x="13" y="2"/>
                    </a:lnTo>
                    <a:lnTo>
                      <a:pt x="23" y="0"/>
                    </a:lnTo>
                    <a:lnTo>
                      <a:pt x="32" y="2"/>
                    </a:lnTo>
                    <a:lnTo>
                      <a:pt x="40" y="7"/>
                    </a:lnTo>
                    <a:lnTo>
                      <a:pt x="40" y="7"/>
                    </a:lnTo>
                    <a:lnTo>
                      <a:pt x="43" y="15"/>
                    </a:lnTo>
                    <a:lnTo>
                      <a:pt x="45" y="22"/>
                    </a:lnTo>
                    <a:lnTo>
                      <a:pt x="43" y="32"/>
                    </a:lnTo>
                    <a:lnTo>
                      <a:pt x="40" y="39"/>
                    </a:lnTo>
                    <a:lnTo>
                      <a:pt x="40" y="39"/>
                    </a:lnTo>
                    <a:lnTo>
                      <a:pt x="32" y="45"/>
                    </a:lnTo>
                    <a:lnTo>
                      <a:pt x="23" y="47"/>
                    </a:lnTo>
                    <a:lnTo>
                      <a:pt x="13" y="45"/>
                    </a:lnTo>
                    <a:lnTo>
                      <a:pt x="6" y="39"/>
                    </a:lnTo>
                    <a:lnTo>
                      <a:pt x="6" y="39"/>
                    </a:lnTo>
                    <a:lnTo>
                      <a:pt x="2" y="32"/>
                    </a:lnTo>
                    <a:lnTo>
                      <a:pt x="0" y="22"/>
                    </a:lnTo>
                    <a:lnTo>
                      <a:pt x="2" y="15"/>
                    </a:lnTo>
                    <a:lnTo>
                      <a:pt x="6" y="7"/>
                    </a:lnTo>
                    <a:lnTo>
                      <a:pt x="6"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83" name="Freeform 198"/>
              <p:cNvSpPr>
                <a:spLocks/>
              </p:cNvSpPr>
              <p:nvPr/>
            </p:nvSpPr>
            <p:spPr bwMode="auto">
              <a:xfrm>
                <a:off x="7251701" y="2058989"/>
                <a:ext cx="76200" cy="74613"/>
              </a:xfrm>
              <a:custGeom>
                <a:avLst/>
                <a:gdLst>
                  <a:gd name="T0" fmla="*/ 8 w 48"/>
                  <a:gd name="T1" fmla="*/ 39 h 47"/>
                  <a:gd name="T2" fmla="*/ 8 w 48"/>
                  <a:gd name="T3" fmla="*/ 39 h 47"/>
                  <a:gd name="T4" fmla="*/ 2 w 48"/>
                  <a:gd name="T5" fmla="*/ 32 h 47"/>
                  <a:gd name="T6" fmla="*/ 0 w 48"/>
                  <a:gd name="T7" fmla="*/ 22 h 47"/>
                  <a:gd name="T8" fmla="*/ 2 w 48"/>
                  <a:gd name="T9" fmla="*/ 15 h 47"/>
                  <a:gd name="T10" fmla="*/ 8 w 48"/>
                  <a:gd name="T11" fmla="*/ 7 h 47"/>
                  <a:gd name="T12" fmla="*/ 8 w 48"/>
                  <a:gd name="T13" fmla="*/ 7 h 47"/>
                  <a:gd name="T14" fmla="*/ 15 w 48"/>
                  <a:gd name="T15" fmla="*/ 2 h 47"/>
                  <a:gd name="T16" fmla="*/ 25 w 48"/>
                  <a:gd name="T17" fmla="*/ 0 h 47"/>
                  <a:gd name="T18" fmla="*/ 32 w 48"/>
                  <a:gd name="T19" fmla="*/ 2 h 47"/>
                  <a:gd name="T20" fmla="*/ 40 w 48"/>
                  <a:gd name="T21" fmla="*/ 7 h 47"/>
                  <a:gd name="T22" fmla="*/ 40 w 48"/>
                  <a:gd name="T23" fmla="*/ 7 h 47"/>
                  <a:gd name="T24" fmla="*/ 46 w 48"/>
                  <a:gd name="T25" fmla="*/ 15 h 47"/>
                  <a:gd name="T26" fmla="*/ 48 w 48"/>
                  <a:gd name="T27" fmla="*/ 22 h 47"/>
                  <a:gd name="T28" fmla="*/ 46 w 48"/>
                  <a:gd name="T29" fmla="*/ 32 h 47"/>
                  <a:gd name="T30" fmla="*/ 40 w 48"/>
                  <a:gd name="T31" fmla="*/ 39 h 47"/>
                  <a:gd name="T32" fmla="*/ 40 w 48"/>
                  <a:gd name="T33" fmla="*/ 39 h 47"/>
                  <a:gd name="T34" fmla="*/ 32 w 48"/>
                  <a:gd name="T35" fmla="*/ 45 h 47"/>
                  <a:gd name="T36" fmla="*/ 25 w 48"/>
                  <a:gd name="T37" fmla="*/ 47 h 47"/>
                  <a:gd name="T38" fmla="*/ 15 w 48"/>
                  <a:gd name="T39" fmla="*/ 45 h 47"/>
                  <a:gd name="T40" fmla="*/ 8 w 48"/>
                  <a:gd name="T41" fmla="*/ 39 h 47"/>
                  <a:gd name="T42" fmla="*/ 8 w 48"/>
                  <a:gd name="T43"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7">
                    <a:moveTo>
                      <a:pt x="8" y="39"/>
                    </a:moveTo>
                    <a:lnTo>
                      <a:pt x="8" y="39"/>
                    </a:lnTo>
                    <a:lnTo>
                      <a:pt x="2" y="32"/>
                    </a:lnTo>
                    <a:lnTo>
                      <a:pt x="0" y="22"/>
                    </a:lnTo>
                    <a:lnTo>
                      <a:pt x="2" y="15"/>
                    </a:lnTo>
                    <a:lnTo>
                      <a:pt x="8" y="7"/>
                    </a:lnTo>
                    <a:lnTo>
                      <a:pt x="8" y="7"/>
                    </a:lnTo>
                    <a:lnTo>
                      <a:pt x="15" y="2"/>
                    </a:lnTo>
                    <a:lnTo>
                      <a:pt x="25" y="0"/>
                    </a:lnTo>
                    <a:lnTo>
                      <a:pt x="32" y="2"/>
                    </a:lnTo>
                    <a:lnTo>
                      <a:pt x="40" y="7"/>
                    </a:lnTo>
                    <a:lnTo>
                      <a:pt x="40" y="7"/>
                    </a:lnTo>
                    <a:lnTo>
                      <a:pt x="46" y="15"/>
                    </a:lnTo>
                    <a:lnTo>
                      <a:pt x="48" y="22"/>
                    </a:lnTo>
                    <a:lnTo>
                      <a:pt x="46" y="32"/>
                    </a:lnTo>
                    <a:lnTo>
                      <a:pt x="40" y="39"/>
                    </a:lnTo>
                    <a:lnTo>
                      <a:pt x="40" y="39"/>
                    </a:lnTo>
                    <a:lnTo>
                      <a:pt x="32" y="45"/>
                    </a:lnTo>
                    <a:lnTo>
                      <a:pt x="25" y="47"/>
                    </a:lnTo>
                    <a:lnTo>
                      <a:pt x="15" y="45"/>
                    </a:lnTo>
                    <a:lnTo>
                      <a:pt x="8" y="39"/>
                    </a:lnTo>
                    <a:lnTo>
                      <a:pt x="8"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84" name="Freeform 199"/>
              <p:cNvSpPr>
                <a:spLocks/>
              </p:cNvSpPr>
              <p:nvPr/>
            </p:nvSpPr>
            <p:spPr bwMode="auto">
              <a:xfrm>
                <a:off x="6900863" y="1706564"/>
                <a:ext cx="71438" cy="73025"/>
              </a:xfrm>
              <a:custGeom>
                <a:avLst/>
                <a:gdLst>
                  <a:gd name="T0" fmla="*/ 40 w 45"/>
                  <a:gd name="T1" fmla="*/ 6 h 46"/>
                  <a:gd name="T2" fmla="*/ 40 w 45"/>
                  <a:gd name="T3" fmla="*/ 6 h 46"/>
                  <a:gd name="T4" fmla="*/ 43 w 45"/>
                  <a:gd name="T5" fmla="*/ 14 h 46"/>
                  <a:gd name="T6" fmla="*/ 45 w 45"/>
                  <a:gd name="T7" fmla="*/ 23 h 46"/>
                  <a:gd name="T8" fmla="*/ 43 w 45"/>
                  <a:gd name="T9" fmla="*/ 31 h 46"/>
                  <a:gd name="T10" fmla="*/ 40 w 45"/>
                  <a:gd name="T11" fmla="*/ 40 h 46"/>
                  <a:gd name="T12" fmla="*/ 40 w 45"/>
                  <a:gd name="T13" fmla="*/ 40 h 46"/>
                  <a:gd name="T14" fmla="*/ 32 w 45"/>
                  <a:gd name="T15" fmla="*/ 44 h 46"/>
                  <a:gd name="T16" fmla="*/ 23 w 45"/>
                  <a:gd name="T17" fmla="*/ 46 h 46"/>
                  <a:gd name="T18" fmla="*/ 13 w 45"/>
                  <a:gd name="T19" fmla="*/ 44 h 46"/>
                  <a:gd name="T20" fmla="*/ 6 w 45"/>
                  <a:gd name="T21" fmla="*/ 40 h 46"/>
                  <a:gd name="T22" fmla="*/ 6 w 45"/>
                  <a:gd name="T23" fmla="*/ 40 h 46"/>
                  <a:gd name="T24" fmla="*/ 2 w 45"/>
                  <a:gd name="T25" fmla="*/ 31 h 46"/>
                  <a:gd name="T26" fmla="*/ 0 w 45"/>
                  <a:gd name="T27" fmla="*/ 23 h 46"/>
                  <a:gd name="T28" fmla="*/ 2 w 45"/>
                  <a:gd name="T29" fmla="*/ 14 h 46"/>
                  <a:gd name="T30" fmla="*/ 6 w 45"/>
                  <a:gd name="T31" fmla="*/ 6 h 46"/>
                  <a:gd name="T32" fmla="*/ 6 w 45"/>
                  <a:gd name="T33" fmla="*/ 6 h 46"/>
                  <a:gd name="T34" fmla="*/ 13 w 45"/>
                  <a:gd name="T35" fmla="*/ 2 h 46"/>
                  <a:gd name="T36" fmla="*/ 23 w 45"/>
                  <a:gd name="T37" fmla="*/ 0 h 46"/>
                  <a:gd name="T38" fmla="*/ 32 w 45"/>
                  <a:gd name="T39" fmla="*/ 2 h 46"/>
                  <a:gd name="T40" fmla="*/ 40 w 45"/>
                  <a:gd name="T41" fmla="*/ 6 h 46"/>
                  <a:gd name="T42" fmla="*/ 40 w 45"/>
                  <a:gd name="T43"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46">
                    <a:moveTo>
                      <a:pt x="40" y="6"/>
                    </a:moveTo>
                    <a:lnTo>
                      <a:pt x="40" y="6"/>
                    </a:lnTo>
                    <a:lnTo>
                      <a:pt x="43" y="14"/>
                    </a:lnTo>
                    <a:lnTo>
                      <a:pt x="45" y="23"/>
                    </a:lnTo>
                    <a:lnTo>
                      <a:pt x="43" y="31"/>
                    </a:lnTo>
                    <a:lnTo>
                      <a:pt x="40" y="40"/>
                    </a:lnTo>
                    <a:lnTo>
                      <a:pt x="40" y="40"/>
                    </a:lnTo>
                    <a:lnTo>
                      <a:pt x="32" y="44"/>
                    </a:lnTo>
                    <a:lnTo>
                      <a:pt x="23" y="46"/>
                    </a:lnTo>
                    <a:lnTo>
                      <a:pt x="13" y="44"/>
                    </a:lnTo>
                    <a:lnTo>
                      <a:pt x="6" y="40"/>
                    </a:lnTo>
                    <a:lnTo>
                      <a:pt x="6" y="40"/>
                    </a:lnTo>
                    <a:lnTo>
                      <a:pt x="2" y="31"/>
                    </a:lnTo>
                    <a:lnTo>
                      <a:pt x="0" y="23"/>
                    </a:lnTo>
                    <a:lnTo>
                      <a:pt x="2" y="14"/>
                    </a:lnTo>
                    <a:lnTo>
                      <a:pt x="6" y="6"/>
                    </a:lnTo>
                    <a:lnTo>
                      <a:pt x="6" y="6"/>
                    </a:lnTo>
                    <a:lnTo>
                      <a:pt x="13" y="2"/>
                    </a:lnTo>
                    <a:lnTo>
                      <a:pt x="23" y="0"/>
                    </a:lnTo>
                    <a:lnTo>
                      <a:pt x="32" y="2"/>
                    </a:lnTo>
                    <a:lnTo>
                      <a:pt x="40" y="6"/>
                    </a:lnTo>
                    <a:lnTo>
                      <a:pt x="4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grpSp>
      </p:grpSp>
      <p:grpSp>
        <p:nvGrpSpPr>
          <p:cNvPr id="5" name="Group 4">
            <a:extLst>
              <a:ext uri="{FF2B5EF4-FFF2-40B4-BE49-F238E27FC236}">
                <a16:creationId xmlns:a16="http://schemas.microsoft.com/office/drawing/2014/main" id="{CB7C6099-D218-4EFF-AB62-2521F22A8E41}"/>
              </a:ext>
            </a:extLst>
          </p:cNvPr>
          <p:cNvGrpSpPr/>
          <p:nvPr/>
        </p:nvGrpSpPr>
        <p:grpSpPr>
          <a:xfrm>
            <a:off x="599919" y="3314898"/>
            <a:ext cx="11041897" cy="906287"/>
            <a:chOff x="599919" y="4260449"/>
            <a:chExt cx="11041897" cy="906287"/>
          </a:xfrm>
        </p:grpSpPr>
        <p:sp>
          <p:nvSpPr>
            <p:cNvPr id="41" name="Content Placeholder 3"/>
            <p:cNvSpPr txBox="1">
              <a:spLocks/>
            </p:cNvSpPr>
            <p:nvPr/>
          </p:nvSpPr>
          <p:spPr>
            <a:xfrm>
              <a:off x="2757669" y="4260449"/>
              <a:ext cx="8884147" cy="754083"/>
            </a:xfrm>
            <a:prstGeom prst="rect">
              <a:avLst/>
            </a:prstGeom>
          </p:spPr>
          <p:txBody>
            <a:bodyPr wrap="square" lIns="0" tIns="0" rIns="0" bIns="0" anchor="ctr">
              <a:noAutofit/>
            </a:bodyPr>
            <a:lstStyle>
              <a:lvl1pPr marL="0" indent="0" algn="l" rtl="0" eaLnBrk="1" fontAlgn="base" hangingPunct="1">
                <a:spcBef>
                  <a:spcPts val="800"/>
                </a:spcBef>
                <a:spcAft>
                  <a:spcPct val="0"/>
                </a:spcAft>
                <a:buFont typeface="Arial" pitchFamily="34" charset="0"/>
                <a:buNone/>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179388" indent="-179388" algn="l" rtl="0" eaLnBrk="1" fontAlgn="base" hangingPunct="1">
                <a:spcBef>
                  <a:spcPts val="800"/>
                </a:spcBef>
                <a:spcAft>
                  <a:spcPct val="0"/>
                </a:spcAft>
                <a:buFont typeface="Arial" pitchFamily="34" charset="0"/>
                <a:buChar char="•"/>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2pPr>
              <a:lvl3pPr marL="358775" indent="-179388" algn="l" rtl="0" eaLnBrk="1" fontAlgn="base" hangingPunct="1">
                <a:spcBef>
                  <a:spcPts val="800"/>
                </a:spcBef>
                <a:spcAft>
                  <a:spcPct val="0"/>
                </a:spcAft>
                <a:buFont typeface="Arial" pitchFamily="34" charset="0"/>
                <a:buChar char="‒"/>
                <a:tabLst/>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3pPr>
              <a:lvl4pPr marL="538163" indent="-179388" algn="l" rtl="0" eaLnBrk="1" fontAlgn="base" hangingPunct="1">
                <a:spcBef>
                  <a:spcPts val="800"/>
                </a:spcBef>
                <a:spcAft>
                  <a:spcPct val="0"/>
                </a:spcAft>
                <a:buFont typeface="Arial" pitchFamily="34" charset="0"/>
                <a:buChar char="•"/>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4pPr>
              <a:lvl5pPr marL="717550" indent="-179388" algn="l" rtl="0" eaLnBrk="1" fontAlgn="base" hangingPunct="1">
                <a:spcBef>
                  <a:spcPts val="800"/>
                </a:spcBef>
                <a:spcAft>
                  <a:spcPct val="0"/>
                </a:spcAft>
                <a:buFont typeface="Arial" pitchFamily="34" charset="0"/>
                <a:buChar char="‒"/>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nSpc>
                  <a:spcPct val="90000"/>
                </a:lnSpc>
                <a:spcBef>
                  <a:spcPts val="0"/>
                </a:spcBef>
              </a:pPr>
              <a:r>
                <a:rPr lang="it-IT" sz="2131" b="1" kern="0" cap="all" spc="-36" dirty="0">
                  <a:solidFill>
                    <a:schemeClr val="accent6"/>
                  </a:solidFill>
                  <a:latin typeface="Arial Black"/>
                  <a:ea typeface="+mn-ea"/>
                  <a:cs typeface="Arial Black"/>
                </a:rPr>
                <a:t>Preferenza per le app</a:t>
              </a:r>
            </a:p>
            <a:p>
              <a:pPr marL="380838" indent="-380838">
                <a:lnSpc>
                  <a:spcPct val="90000"/>
                </a:lnSpc>
                <a:spcBef>
                  <a:spcPts val="0"/>
                </a:spcBef>
                <a:buFont typeface="Arial" panose="020B0604020202020204" pitchFamily="34" charset="0"/>
                <a:buChar char="•"/>
              </a:pPr>
              <a:r>
                <a:rPr lang="it-IT" sz="1732" b="1" spc="-27" dirty="0">
                  <a:solidFill>
                    <a:schemeClr val="tx1"/>
                  </a:solidFill>
                  <a:ea typeface="Roboto Light" panose="02000000000000000000" pitchFamily="2" charset="0"/>
                </a:rPr>
                <a:t>L’84% dei cittadini preferisce interagire con un computer piuttosto che con un consulente </a:t>
              </a:r>
              <a:r>
                <a:rPr lang="it-IT" sz="1732" spc="-27" dirty="0">
                  <a:solidFill>
                    <a:schemeClr val="tx1"/>
                  </a:solidFill>
                  <a:ea typeface="Roboto Light" panose="02000000000000000000" pitchFamily="2" charset="0"/>
                </a:rPr>
                <a:t>per la sua </a:t>
              </a:r>
              <a:r>
                <a:rPr lang="it-IT" sz="1732" b="1" spc="-27" dirty="0">
                  <a:solidFill>
                    <a:schemeClr val="tx1"/>
                  </a:solidFill>
                  <a:ea typeface="Roboto Light" panose="02000000000000000000" pitchFamily="2" charset="0"/>
                </a:rPr>
                <a:t>disponibilità in qualsiasi momento</a:t>
              </a:r>
            </a:p>
            <a:p>
              <a:pPr marL="380838" indent="-380838">
                <a:lnSpc>
                  <a:spcPct val="90000"/>
                </a:lnSpc>
                <a:spcBef>
                  <a:spcPts val="0"/>
                </a:spcBef>
                <a:buFont typeface="Arial" panose="020B0604020202020204" pitchFamily="34" charset="0"/>
                <a:buChar char="•"/>
              </a:pPr>
              <a:r>
                <a:rPr lang="it-IT" sz="1732" b="1" spc="-27" dirty="0">
                  <a:solidFill>
                    <a:schemeClr val="tx1"/>
                  </a:solidFill>
                  <a:ea typeface="Roboto Light" panose="02000000000000000000" pitchFamily="2" charset="0"/>
                </a:rPr>
                <a:t>Il 68% dei cittadini preferisce le app perché trovano interazioni meno soggettive </a:t>
              </a:r>
              <a:r>
                <a:rPr lang="it-IT" sz="1732" spc="-27" dirty="0">
                  <a:solidFill>
                    <a:schemeClr val="tx1"/>
                  </a:solidFill>
                  <a:ea typeface="Roboto Light" panose="02000000000000000000" pitchFamily="2" charset="0"/>
                </a:rPr>
                <a:t>e </a:t>
              </a:r>
              <a:r>
                <a:rPr lang="it-IT" sz="1732" b="1" spc="-27" dirty="0">
                  <a:solidFill>
                    <a:schemeClr val="tx1"/>
                  </a:solidFill>
                  <a:ea typeface="Roboto Light" panose="02000000000000000000" pitchFamily="2" charset="0"/>
                </a:rPr>
                <a:t>più veloci </a:t>
              </a:r>
              <a:r>
                <a:rPr lang="it-IT" sz="1732" spc="-27" dirty="0">
                  <a:solidFill>
                    <a:schemeClr val="tx1"/>
                  </a:solidFill>
                  <a:ea typeface="Roboto Light" panose="02000000000000000000" pitchFamily="2" charset="0"/>
                </a:rPr>
                <a:t>da intraprendere</a:t>
              </a:r>
              <a:endParaRPr lang="it-IT" sz="1866" b="1" cap="all" dirty="0">
                <a:solidFill>
                  <a:schemeClr val="tx1"/>
                </a:solidFill>
                <a:latin typeface="+mn-lt"/>
              </a:endParaRPr>
            </a:p>
          </p:txBody>
        </p:sp>
        <p:grpSp>
          <p:nvGrpSpPr>
            <p:cNvPr id="52" name="Gruppieren 18"/>
            <p:cNvGrpSpPr/>
            <p:nvPr/>
          </p:nvGrpSpPr>
          <p:grpSpPr>
            <a:xfrm>
              <a:off x="1714718" y="4266204"/>
              <a:ext cx="791824" cy="737570"/>
              <a:chOff x="597307" y="-1208670"/>
              <a:chExt cx="964830" cy="964830"/>
            </a:xfrm>
            <a:solidFill>
              <a:schemeClr val="bg1"/>
            </a:solidFill>
          </p:grpSpPr>
          <p:cxnSp>
            <p:nvCxnSpPr>
              <p:cNvPr id="53" name="Gerader Verbinder 17"/>
              <p:cNvCxnSpPr/>
              <p:nvPr/>
            </p:nvCxnSpPr>
            <p:spPr>
              <a:xfrm>
                <a:off x="1562137" y="-1208670"/>
                <a:ext cx="0" cy="964830"/>
              </a:xfrm>
              <a:prstGeom prst="line">
                <a:avLst/>
              </a:prstGeom>
              <a:grpFill/>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4" name="Gerader Verbinder 47"/>
              <p:cNvCxnSpPr/>
              <p:nvPr/>
            </p:nvCxnSpPr>
            <p:spPr>
              <a:xfrm rot="16200000">
                <a:off x="1079722" y="-1208670"/>
                <a:ext cx="0" cy="964830"/>
              </a:xfrm>
              <a:prstGeom prst="line">
                <a:avLst/>
              </a:prstGeom>
              <a:grpFill/>
              <a:ln w="254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599919" y="4376561"/>
              <a:ext cx="866265" cy="790175"/>
              <a:chOff x="7875588" y="4011613"/>
              <a:chExt cx="496887" cy="568324"/>
            </a:xfrm>
            <a:solidFill>
              <a:schemeClr val="accent6"/>
            </a:solidFill>
          </p:grpSpPr>
          <p:sp>
            <p:nvSpPr>
              <p:cNvPr id="86" name="Freeform 27"/>
              <p:cNvSpPr>
                <a:spLocks/>
              </p:cNvSpPr>
              <p:nvPr/>
            </p:nvSpPr>
            <p:spPr bwMode="auto">
              <a:xfrm>
                <a:off x="7985125" y="4232275"/>
                <a:ext cx="274637" cy="347662"/>
              </a:xfrm>
              <a:custGeom>
                <a:avLst/>
                <a:gdLst>
                  <a:gd name="T0" fmla="*/ 140 w 173"/>
                  <a:gd name="T1" fmla="*/ 153 h 219"/>
                  <a:gd name="T2" fmla="*/ 169 w 173"/>
                  <a:gd name="T3" fmla="*/ 123 h 219"/>
                  <a:gd name="T4" fmla="*/ 171 w 173"/>
                  <a:gd name="T5" fmla="*/ 120 h 219"/>
                  <a:gd name="T6" fmla="*/ 171 w 173"/>
                  <a:gd name="T7" fmla="*/ 111 h 219"/>
                  <a:gd name="T8" fmla="*/ 169 w 173"/>
                  <a:gd name="T9" fmla="*/ 107 h 219"/>
                  <a:gd name="T10" fmla="*/ 160 w 173"/>
                  <a:gd name="T11" fmla="*/ 103 h 219"/>
                  <a:gd name="T12" fmla="*/ 153 w 173"/>
                  <a:gd name="T13" fmla="*/ 107 h 219"/>
                  <a:gd name="T14" fmla="*/ 149 w 173"/>
                  <a:gd name="T15" fmla="*/ 109 h 219"/>
                  <a:gd name="T16" fmla="*/ 162 w 173"/>
                  <a:gd name="T17" fmla="*/ 94 h 219"/>
                  <a:gd name="T18" fmla="*/ 164 w 173"/>
                  <a:gd name="T19" fmla="*/ 88 h 219"/>
                  <a:gd name="T20" fmla="*/ 164 w 173"/>
                  <a:gd name="T21" fmla="*/ 79 h 219"/>
                  <a:gd name="T22" fmla="*/ 162 w 173"/>
                  <a:gd name="T23" fmla="*/ 76 h 219"/>
                  <a:gd name="T24" fmla="*/ 153 w 173"/>
                  <a:gd name="T25" fmla="*/ 72 h 219"/>
                  <a:gd name="T26" fmla="*/ 145 w 173"/>
                  <a:gd name="T27" fmla="*/ 76 h 219"/>
                  <a:gd name="T28" fmla="*/ 136 w 173"/>
                  <a:gd name="T29" fmla="*/ 83 h 219"/>
                  <a:gd name="T30" fmla="*/ 149 w 173"/>
                  <a:gd name="T31" fmla="*/ 66 h 219"/>
                  <a:gd name="T32" fmla="*/ 153 w 173"/>
                  <a:gd name="T33" fmla="*/ 63 h 219"/>
                  <a:gd name="T34" fmla="*/ 153 w 173"/>
                  <a:gd name="T35" fmla="*/ 54 h 219"/>
                  <a:gd name="T36" fmla="*/ 149 w 173"/>
                  <a:gd name="T37" fmla="*/ 50 h 219"/>
                  <a:gd name="T38" fmla="*/ 142 w 173"/>
                  <a:gd name="T39" fmla="*/ 46 h 219"/>
                  <a:gd name="T40" fmla="*/ 132 w 173"/>
                  <a:gd name="T41" fmla="*/ 50 h 219"/>
                  <a:gd name="T42" fmla="*/ 121 w 173"/>
                  <a:gd name="T43" fmla="*/ 61 h 219"/>
                  <a:gd name="T44" fmla="*/ 158 w 173"/>
                  <a:gd name="T45" fmla="*/ 21 h 219"/>
                  <a:gd name="T46" fmla="*/ 160 w 173"/>
                  <a:gd name="T47" fmla="*/ 17 h 219"/>
                  <a:gd name="T48" fmla="*/ 160 w 173"/>
                  <a:gd name="T49" fmla="*/ 8 h 219"/>
                  <a:gd name="T50" fmla="*/ 158 w 173"/>
                  <a:gd name="T51" fmla="*/ 4 h 219"/>
                  <a:gd name="T52" fmla="*/ 149 w 173"/>
                  <a:gd name="T53" fmla="*/ 0 h 219"/>
                  <a:gd name="T54" fmla="*/ 142 w 173"/>
                  <a:gd name="T55" fmla="*/ 4 h 219"/>
                  <a:gd name="T56" fmla="*/ 79 w 173"/>
                  <a:gd name="T57" fmla="*/ 65 h 219"/>
                  <a:gd name="T58" fmla="*/ 63 w 173"/>
                  <a:gd name="T59" fmla="*/ 74 h 219"/>
                  <a:gd name="T60" fmla="*/ 54 w 173"/>
                  <a:gd name="T61" fmla="*/ 72 h 219"/>
                  <a:gd name="T62" fmla="*/ 46 w 173"/>
                  <a:gd name="T63" fmla="*/ 65 h 219"/>
                  <a:gd name="T64" fmla="*/ 39 w 173"/>
                  <a:gd name="T65" fmla="*/ 57 h 219"/>
                  <a:gd name="T66" fmla="*/ 21 w 173"/>
                  <a:gd name="T67" fmla="*/ 43 h 219"/>
                  <a:gd name="T68" fmla="*/ 8 w 173"/>
                  <a:gd name="T69" fmla="*/ 44 h 219"/>
                  <a:gd name="T70" fmla="*/ 2 w 173"/>
                  <a:gd name="T71" fmla="*/ 50 h 219"/>
                  <a:gd name="T72" fmla="*/ 2 w 173"/>
                  <a:gd name="T73" fmla="*/ 57 h 219"/>
                  <a:gd name="T74" fmla="*/ 2 w 173"/>
                  <a:gd name="T75" fmla="*/ 59 h 219"/>
                  <a:gd name="T76" fmla="*/ 15 w 173"/>
                  <a:gd name="T77" fmla="*/ 70 h 219"/>
                  <a:gd name="T78" fmla="*/ 24 w 173"/>
                  <a:gd name="T79" fmla="*/ 87 h 219"/>
                  <a:gd name="T80" fmla="*/ 24 w 173"/>
                  <a:gd name="T81" fmla="*/ 92 h 219"/>
                  <a:gd name="T82" fmla="*/ 30 w 173"/>
                  <a:gd name="T83" fmla="*/ 134 h 219"/>
                  <a:gd name="T84" fmla="*/ 57 w 173"/>
                  <a:gd name="T85" fmla="*/ 219 h 219"/>
                  <a:gd name="T86" fmla="*/ 88 w 173"/>
                  <a:gd name="T87" fmla="*/ 188 h 219"/>
                  <a:gd name="T88" fmla="*/ 103 w 173"/>
                  <a:gd name="T89" fmla="*/ 182 h 219"/>
                  <a:gd name="T90" fmla="*/ 118 w 173"/>
                  <a:gd name="T91" fmla="*/ 173 h 219"/>
                  <a:gd name="T92" fmla="*/ 140 w 173"/>
                  <a:gd name="T93" fmla="*/ 153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 h="219">
                    <a:moveTo>
                      <a:pt x="140" y="153"/>
                    </a:moveTo>
                    <a:lnTo>
                      <a:pt x="140" y="153"/>
                    </a:lnTo>
                    <a:lnTo>
                      <a:pt x="144" y="149"/>
                    </a:lnTo>
                    <a:lnTo>
                      <a:pt x="169" y="123"/>
                    </a:lnTo>
                    <a:lnTo>
                      <a:pt x="169" y="123"/>
                    </a:lnTo>
                    <a:lnTo>
                      <a:pt x="171" y="120"/>
                    </a:lnTo>
                    <a:lnTo>
                      <a:pt x="173" y="116"/>
                    </a:lnTo>
                    <a:lnTo>
                      <a:pt x="171" y="111"/>
                    </a:lnTo>
                    <a:lnTo>
                      <a:pt x="169" y="107"/>
                    </a:lnTo>
                    <a:lnTo>
                      <a:pt x="169" y="107"/>
                    </a:lnTo>
                    <a:lnTo>
                      <a:pt x="166" y="105"/>
                    </a:lnTo>
                    <a:lnTo>
                      <a:pt x="160" y="103"/>
                    </a:lnTo>
                    <a:lnTo>
                      <a:pt x="156" y="105"/>
                    </a:lnTo>
                    <a:lnTo>
                      <a:pt x="153" y="107"/>
                    </a:lnTo>
                    <a:lnTo>
                      <a:pt x="149" y="109"/>
                    </a:lnTo>
                    <a:lnTo>
                      <a:pt x="149" y="109"/>
                    </a:lnTo>
                    <a:lnTo>
                      <a:pt x="149" y="107"/>
                    </a:lnTo>
                    <a:lnTo>
                      <a:pt x="162" y="94"/>
                    </a:lnTo>
                    <a:lnTo>
                      <a:pt x="162" y="94"/>
                    </a:lnTo>
                    <a:lnTo>
                      <a:pt x="164" y="88"/>
                    </a:lnTo>
                    <a:lnTo>
                      <a:pt x="166" y="85"/>
                    </a:lnTo>
                    <a:lnTo>
                      <a:pt x="164" y="79"/>
                    </a:lnTo>
                    <a:lnTo>
                      <a:pt x="162" y="76"/>
                    </a:lnTo>
                    <a:lnTo>
                      <a:pt x="162" y="76"/>
                    </a:lnTo>
                    <a:lnTo>
                      <a:pt x="158" y="74"/>
                    </a:lnTo>
                    <a:lnTo>
                      <a:pt x="153" y="72"/>
                    </a:lnTo>
                    <a:lnTo>
                      <a:pt x="149" y="74"/>
                    </a:lnTo>
                    <a:lnTo>
                      <a:pt x="145" y="76"/>
                    </a:lnTo>
                    <a:lnTo>
                      <a:pt x="136" y="83"/>
                    </a:lnTo>
                    <a:lnTo>
                      <a:pt x="136" y="83"/>
                    </a:lnTo>
                    <a:lnTo>
                      <a:pt x="136" y="81"/>
                    </a:lnTo>
                    <a:lnTo>
                      <a:pt x="149" y="66"/>
                    </a:lnTo>
                    <a:lnTo>
                      <a:pt x="149" y="66"/>
                    </a:lnTo>
                    <a:lnTo>
                      <a:pt x="153" y="63"/>
                    </a:lnTo>
                    <a:lnTo>
                      <a:pt x="153" y="57"/>
                    </a:lnTo>
                    <a:lnTo>
                      <a:pt x="153" y="54"/>
                    </a:lnTo>
                    <a:lnTo>
                      <a:pt x="149" y="50"/>
                    </a:lnTo>
                    <a:lnTo>
                      <a:pt x="149" y="50"/>
                    </a:lnTo>
                    <a:lnTo>
                      <a:pt x="145" y="46"/>
                    </a:lnTo>
                    <a:lnTo>
                      <a:pt x="142" y="46"/>
                    </a:lnTo>
                    <a:lnTo>
                      <a:pt x="136" y="46"/>
                    </a:lnTo>
                    <a:lnTo>
                      <a:pt x="132" y="50"/>
                    </a:lnTo>
                    <a:lnTo>
                      <a:pt x="121" y="61"/>
                    </a:lnTo>
                    <a:lnTo>
                      <a:pt x="121" y="61"/>
                    </a:lnTo>
                    <a:lnTo>
                      <a:pt x="120" y="59"/>
                    </a:lnTo>
                    <a:lnTo>
                      <a:pt x="158" y="21"/>
                    </a:lnTo>
                    <a:lnTo>
                      <a:pt x="158" y="21"/>
                    </a:lnTo>
                    <a:lnTo>
                      <a:pt x="160" y="17"/>
                    </a:lnTo>
                    <a:lnTo>
                      <a:pt x="162" y="11"/>
                    </a:lnTo>
                    <a:lnTo>
                      <a:pt x="160" y="8"/>
                    </a:lnTo>
                    <a:lnTo>
                      <a:pt x="158" y="4"/>
                    </a:lnTo>
                    <a:lnTo>
                      <a:pt x="158" y="4"/>
                    </a:lnTo>
                    <a:lnTo>
                      <a:pt x="155" y="0"/>
                    </a:lnTo>
                    <a:lnTo>
                      <a:pt x="149" y="0"/>
                    </a:lnTo>
                    <a:lnTo>
                      <a:pt x="145" y="0"/>
                    </a:lnTo>
                    <a:lnTo>
                      <a:pt x="142" y="4"/>
                    </a:lnTo>
                    <a:lnTo>
                      <a:pt x="79" y="65"/>
                    </a:lnTo>
                    <a:lnTo>
                      <a:pt x="79" y="65"/>
                    </a:lnTo>
                    <a:lnTo>
                      <a:pt x="70" y="70"/>
                    </a:lnTo>
                    <a:lnTo>
                      <a:pt x="63" y="74"/>
                    </a:lnTo>
                    <a:lnTo>
                      <a:pt x="57" y="74"/>
                    </a:lnTo>
                    <a:lnTo>
                      <a:pt x="54" y="72"/>
                    </a:lnTo>
                    <a:lnTo>
                      <a:pt x="48" y="68"/>
                    </a:lnTo>
                    <a:lnTo>
                      <a:pt x="46" y="65"/>
                    </a:lnTo>
                    <a:lnTo>
                      <a:pt x="39" y="57"/>
                    </a:lnTo>
                    <a:lnTo>
                      <a:pt x="39" y="57"/>
                    </a:lnTo>
                    <a:lnTo>
                      <a:pt x="30" y="48"/>
                    </a:lnTo>
                    <a:lnTo>
                      <a:pt x="21" y="43"/>
                    </a:lnTo>
                    <a:lnTo>
                      <a:pt x="13" y="41"/>
                    </a:lnTo>
                    <a:lnTo>
                      <a:pt x="8" y="44"/>
                    </a:lnTo>
                    <a:lnTo>
                      <a:pt x="8" y="44"/>
                    </a:lnTo>
                    <a:lnTo>
                      <a:pt x="2" y="50"/>
                    </a:lnTo>
                    <a:lnTo>
                      <a:pt x="0" y="55"/>
                    </a:lnTo>
                    <a:lnTo>
                      <a:pt x="2" y="57"/>
                    </a:lnTo>
                    <a:lnTo>
                      <a:pt x="2" y="59"/>
                    </a:lnTo>
                    <a:lnTo>
                      <a:pt x="2" y="59"/>
                    </a:lnTo>
                    <a:lnTo>
                      <a:pt x="8" y="63"/>
                    </a:lnTo>
                    <a:lnTo>
                      <a:pt x="15" y="70"/>
                    </a:lnTo>
                    <a:lnTo>
                      <a:pt x="21" y="79"/>
                    </a:lnTo>
                    <a:lnTo>
                      <a:pt x="24" y="87"/>
                    </a:lnTo>
                    <a:lnTo>
                      <a:pt x="24" y="92"/>
                    </a:lnTo>
                    <a:lnTo>
                      <a:pt x="24" y="92"/>
                    </a:lnTo>
                    <a:lnTo>
                      <a:pt x="26" y="114"/>
                    </a:lnTo>
                    <a:lnTo>
                      <a:pt x="30" y="134"/>
                    </a:lnTo>
                    <a:lnTo>
                      <a:pt x="0" y="162"/>
                    </a:lnTo>
                    <a:lnTo>
                      <a:pt x="57" y="219"/>
                    </a:lnTo>
                    <a:lnTo>
                      <a:pt x="88" y="188"/>
                    </a:lnTo>
                    <a:lnTo>
                      <a:pt x="88" y="188"/>
                    </a:lnTo>
                    <a:lnTo>
                      <a:pt x="96" y="186"/>
                    </a:lnTo>
                    <a:lnTo>
                      <a:pt x="103" y="182"/>
                    </a:lnTo>
                    <a:lnTo>
                      <a:pt x="110" y="178"/>
                    </a:lnTo>
                    <a:lnTo>
                      <a:pt x="118" y="173"/>
                    </a:lnTo>
                    <a:lnTo>
                      <a:pt x="118" y="173"/>
                    </a:lnTo>
                    <a:lnTo>
                      <a:pt x="140" y="153"/>
                    </a:lnTo>
                    <a:lnTo>
                      <a:pt x="140" y="1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grpSp>
            <p:nvGrpSpPr>
              <p:cNvPr id="87" name="Group 86"/>
              <p:cNvGrpSpPr/>
              <p:nvPr/>
            </p:nvGrpSpPr>
            <p:grpSpPr>
              <a:xfrm>
                <a:off x="7875588" y="4011613"/>
                <a:ext cx="496887" cy="442912"/>
                <a:chOff x="7875588" y="4011613"/>
                <a:chExt cx="496887" cy="442912"/>
              </a:xfrm>
              <a:grpFill/>
            </p:grpSpPr>
            <p:sp>
              <p:nvSpPr>
                <p:cNvPr id="88" name="Freeform 26"/>
                <p:cNvSpPr>
                  <a:spLocks noEditPoints="1"/>
                </p:cNvSpPr>
                <p:nvPr/>
              </p:nvSpPr>
              <p:spPr bwMode="auto">
                <a:xfrm>
                  <a:off x="7875588" y="4011613"/>
                  <a:ext cx="496887" cy="442912"/>
                </a:xfrm>
                <a:custGeom>
                  <a:avLst/>
                  <a:gdLst>
                    <a:gd name="T0" fmla="*/ 9 w 313"/>
                    <a:gd name="T1" fmla="*/ 0 h 279"/>
                    <a:gd name="T2" fmla="*/ 5 w 313"/>
                    <a:gd name="T3" fmla="*/ 0 h 279"/>
                    <a:gd name="T4" fmla="*/ 0 w 313"/>
                    <a:gd name="T5" fmla="*/ 5 h 279"/>
                    <a:gd name="T6" fmla="*/ 0 w 313"/>
                    <a:gd name="T7" fmla="*/ 268 h 279"/>
                    <a:gd name="T8" fmla="*/ 0 w 313"/>
                    <a:gd name="T9" fmla="*/ 272 h 279"/>
                    <a:gd name="T10" fmla="*/ 5 w 313"/>
                    <a:gd name="T11" fmla="*/ 277 h 279"/>
                    <a:gd name="T12" fmla="*/ 71 w 313"/>
                    <a:gd name="T13" fmla="*/ 279 h 279"/>
                    <a:gd name="T14" fmla="*/ 82 w 313"/>
                    <a:gd name="T15" fmla="*/ 268 h 279"/>
                    <a:gd name="T16" fmla="*/ 20 w 313"/>
                    <a:gd name="T17" fmla="*/ 259 h 279"/>
                    <a:gd name="T18" fmla="*/ 293 w 313"/>
                    <a:gd name="T19" fmla="*/ 70 h 279"/>
                    <a:gd name="T20" fmla="*/ 257 w 313"/>
                    <a:gd name="T21" fmla="*/ 259 h 279"/>
                    <a:gd name="T22" fmla="*/ 253 w 313"/>
                    <a:gd name="T23" fmla="*/ 266 h 279"/>
                    <a:gd name="T24" fmla="*/ 244 w 313"/>
                    <a:gd name="T25" fmla="*/ 279 h 279"/>
                    <a:gd name="T26" fmla="*/ 304 w 313"/>
                    <a:gd name="T27" fmla="*/ 279 h 279"/>
                    <a:gd name="T28" fmla="*/ 310 w 313"/>
                    <a:gd name="T29" fmla="*/ 275 h 279"/>
                    <a:gd name="T30" fmla="*/ 313 w 313"/>
                    <a:gd name="T31" fmla="*/ 268 h 279"/>
                    <a:gd name="T32" fmla="*/ 313 w 313"/>
                    <a:gd name="T33" fmla="*/ 9 h 279"/>
                    <a:gd name="T34" fmla="*/ 310 w 313"/>
                    <a:gd name="T35" fmla="*/ 2 h 279"/>
                    <a:gd name="T36" fmla="*/ 304 w 313"/>
                    <a:gd name="T37" fmla="*/ 0 h 279"/>
                    <a:gd name="T38" fmla="*/ 201 w 313"/>
                    <a:gd name="T39" fmla="*/ 48 h 279"/>
                    <a:gd name="T40" fmla="*/ 198 w 313"/>
                    <a:gd name="T41" fmla="*/ 48 h 279"/>
                    <a:gd name="T42" fmla="*/ 190 w 313"/>
                    <a:gd name="T43" fmla="*/ 40 h 279"/>
                    <a:gd name="T44" fmla="*/ 189 w 313"/>
                    <a:gd name="T45" fmla="*/ 35 h 279"/>
                    <a:gd name="T46" fmla="*/ 192 w 313"/>
                    <a:gd name="T47" fmla="*/ 26 h 279"/>
                    <a:gd name="T48" fmla="*/ 201 w 313"/>
                    <a:gd name="T49" fmla="*/ 22 h 279"/>
                    <a:gd name="T50" fmla="*/ 207 w 313"/>
                    <a:gd name="T51" fmla="*/ 22 h 279"/>
                    <a:gd name="T52" fmla="*/ 214 w 313"/>
                    <a:gd name="T53" fmla="*/ 29 h 279"/>
                    <a:gd name="T54" fmla="*/ 216 w 313"/>
                    <a:gd name="T55" fmla="*/ 35 h 279"/>
                    <a:gd name="T56" fmla="*/ 213 w 313"/>
                    <a:gd name="T57" fmla="*/ 44 h 279"/>
                    <a:gd name="T58" fmla="*/ 201 w 313"/>
                    <a:gd name="T59" fmla="*/ 48 h 279"/>
                    <a:gd name="T60" fmla="*/ 242 w 313"/>
                    <a:gd name="T61" fmla="*/ 48 h 279"/>
                    <a:gd name="T62" fmla="*/ 236 w 313"/>
                    <a:gd name="T63" fmla="*/ 48 h 279"/>
                    <a:gd name="T64" fmla="*/ 229 w 313"/>
                    <a:gd name="T65" fmla="*/ 40 h 279"/>
                    <a:gd name="T66" fmla="*/ 227 w 313"/>
                    <a:gd name="T67" fmla="*/ 35 h 279"/>
                    <a:gd name="T68" fmla="*/ 233 w 313"/>
                    <a:gd name="T69" fmla="*/ 26 h 279"/>
                    <a:gd name="T70" fmla="*/ 242 w 313"/>
                    <a:gd name="T71" fmla="*/ 22 h 279"/>
                    <a:gd name="T72" fmla="*/ 246 w 313"/>
                    <a:gd name="T73" fmla="*/ 22 h 279"/>
                    <a:gd name="T74" fmla="*/ 253 w 313"/>
                    <a:gd name="T75" fmla="*/ 29 h 279"/>
                    <a:gd name="T76" fmla="*/ 255 w 313"/>
                    <a:gd name="T77" fmla="*/ 35 h 279"/>
                    <a:gd name="T78" fmla="*/ 251 w 313"/>
                    <a:gd name="T79" fmla="*/ 44 h 279"/>
                    <a:gd name="T80" fmla="*/ 242 w 313"/>
                    <a:gd name="T81" fmla="*/ 48 h 279"/>
                    <a:gd name="T82" fmla="*/ 280 w 313"/>
                    <a:gd name="T83" fmla="*/ 48 h 279"/>
                    <a:gd name="T84" fmla="*/ 275 w 313"/>
                    <a:gd name="T85" fmla="*/ 48 h 279"/>
                    <a:gd name="T86" fmla="*/ 268 w 313"/>
                    <a:gd name="T87" fmla="*/ 40 h 279"/>
                    <a:gd name="T88" fmla="*/ 268 w 313"/>
                    <a:gd name="T89" fmla="*/ 35 h 279"/>
                    <a:gd name="T90" fmla="*/ 271 w 313"/>
                    <a:gd name="T91" fmla="*/ 26 h 279"/>
                    <a:gd name="T92" fmla="*/ 280 w 313"/>
                    <a:gd name="T93" fmla="*/ 22 h 279"/>
                    <a:gd name="T94" fmla="*/ 286 w 313"/>
                    <a:gd name="T95" fmla="*/ 22 h 279"/>
                    <a:gd name="T96" fmla="*/ 293 w 313"/>
                    <a:gd name="T97" fmla="*/ 29 h 279"/>
                    <a:gd name="T98" fmla="*/ 293 w 313"/>
                    <a:gd name="T99" fmla="*/ 35 h 279"/>
                    <a:gd name="T100" fmla="*/ 290 w 313"/>
                    <a:gd name="T101" fmla="*/ 44 h 279"/>
                    <a:gd name="T102" fmla="*/ 280 w 313"/>
                    <a:gd name="T103" fmla="*/ 4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3" h="279">
                      <a:moveTo>
                        <a:pt x="304" y="0"/>
                      </a:moveTo>
                      <a:lnTo>
                        <a:pt x="9" y="0"/>
                      </a:lnTo>
                      <a:lnTo>
                        <a:pt x="9" y="0"/>
                      </a:lnTo>
                      <a:lnTo>
                        <a:pt x="5" y="0"/>
                      </a:lnTo>
                      <a:lnTo>
                        <a:pt x="3" y="2"/>
                      </a:lnTo>
                      <a:lnTo>
                        <a:pt x="0" y="5"/>
                      </a:lnTo>
                      <a:lnTo>
                        <a:pt x="0" y="9"/>
                      </a:lnTo>
                      <a:lnTo>
                        <a:pt x="0" y="268"/>
                      </a:lnTo>
                      <a:lnTo>
                        <a:pt x="0" y="268"/>
                      </a:lnTo>
                      <a:lnTo>
                        <a:pt x="0" y="272"/>
                      </a:lnTo>
                      <a:lnTo>
                        <a:pt x="3" y="275"/>
                      </a:lnTo>
                      <a:lnTo>
                        <a:pt x="5" y="277"/>
                      </a:lnTo>
                      <a:lnTo>
                        <a:pt x="9" y="279"/>
                      </a:lnTo>
                      <a:lnTo>
                        <a:pt x="71" y="279"/>
                      </a:lnTo>
                      <a:lnTo>
                        <a:pt x="82" y="268"/>
                      </a:lnTo>
                      <a:lnTo>
                        <a:pt x="82" y="268"/>
                      </a:lnTo>
                      <a:lnTo>
                        <a:pt x="82" y="259"/>
                      </a:lnTo>
                      <a:lnTo>
                        <a:pt x="20" y="259"/>
                      </a:lnTo>
                      <a:lnTo>
                        <a:pt x="20" y="70"/>
                      </a:lnTo>
                      <a:lnTo>
                        <a:pt x="293" y="70"/>
                      </a:lnTo>
                      <a:lnTo>
                        <a:pt x="293" y="259"/>
                      </a:lnTo>
                      <a:lnTo>
                        <a:pt x="257" y="259"/>
                      </a:lnTo>
                      <a:lnTo>
                        <a:pt x="257" y="259"/>
                      </a:lnTo>
                      <a:lnTo>
                        <a:pt x="253" y="266"/>
                      </a:lnTo>
                      <a:lnTo>
                        <a:pt x="249" y="273"/>
                      </a:lnTo>
                      <a:lnTo>
                        <a:pt x="244" y="279"/>
                      </a:lnTo>
                      <a:lnTo>
                        <a:pt x="304" y="279"/>
                      </a:lnTo>
                      <a:lnTo>
                        <a:pt x="304" y="279"/>
                      </a:lnTo>
                      <a:lnTo>
                        <a:pt x="308" y="277"/>
                      </a:lnTo>
                      <a:lnTo>
                        <a:pt x="310" y="275"/>
                      </a:lnTo>
                      <a:lnTo>
                        <a:pt x="313" y="272"/>
                      </a:lnTo>
                      <a:lnTo>
                        <a:pt x="313" y="268"/>
                      </a:lnTo>
                      <a:lnTo>
                        <a:pt x="313" y="9"/>
                      </a:lnTo>
                      <a:lnTo>
                        <a:pt x="313" y="9"/>
                      </a:lnTo>
                      <a:lnTo>
                        <a:pt x="313" y="5"/>
                      </a:lnTo>
                      <a:lnTo>
                        <a:pt x="310" y="2"/>
                      </a:lnTo>
                      <a:lnTo>
                        <a:pt x="308" y="0"/>
                      </a:lnTo>
                      <a:lnTo>
                        <a:pt x="304" y="0"/>
                      </a:lnTo>
                      <a:lnTo>
                        <a:pt x="304" y="0"/>
                      </a:lnTo>
                      <a:close/>
                      <a:moveTo>
                        <a:pt x="201" y="48"/>
                      </a:moveTo>
                      <a:lnTo>
                        <a:pt x="201" y="48"/>
                      </a:lnTo>
                      <a:lnTo>
                        <a:pt x="198" y="48"/>
                      </a:lnTo>
                      <a:lnTo>
                        <a:pt x="192" y="44"/>
                      </a:lnTo>
                      <a:lnTo>
                        <a:pt x="190" y="40"/>
                      </a:lnTo>
                      <a:lnTo>
                        <a:pt x="189" y="35"/>
                      </a:lnTo>
                      <a:lnTo>
                        <a:pt x="189" y="35"/>
                      </a:lnTo>
                      <a:lnTo>
                        <a:pt x="190" y="29"/>
                      </a:lnTo>
                      <a:lnTo>
                        <a:pt x="192" y="26"/>
                      </a:lnTo>
                      <a:lnTo>
                        <a:pt x="198" y="22"/>
                      </a:lnTo>
                      <a:lnTo>
                        <a:pt x="201" y="22"/>
                      </a:lnTo>
                      <a:lnTo>
                        <a:pt x="201" y="22"/>
                      </a:lnTo>
                      <a:lnTo>
                        <a:pt x="207" y="22"/>
                      </a:lnTo>
                      <a:lnTo>
                        <a:pt x="213" y="26"/>
                      </a:lnTo>
                      <a:lnTo>
                        <a:pt x="214" y="29"/>
                      </a:lnTo>
                      <a:lnTo>
                        <a:pt x="216" y="35"/>
                      </a:lnTo>
                      <a:lnTo>
                        <a:pt x="216" y="35"/>
                      </a:lnTo>
                      <a:lnTo>
                        <a:pt x="214" y="40"/>
                      </a:lnTo>
                      <a:lnTo>
                        <a:pt x="213" y="44"/>
                      </a:lnTo>
                      <a:lnTo>
                        <a:pt x="207" y="48"/>
                      </a:lnTo>
                      <a:lnTo>
                        <a:pt x="201" y="48"/>
                      </a:lnTo>
                      <a:lnTo>
                        <a:pt x="201" y="48"/>
                      </a:lnTo>
                      <a:close/>
                      <a:moveTo>
                        <a:pt x="242" y="48"/>
                      </a:moveTo>
                      <a:lnTo>
                        <a:pt x="242" y="48"/>
                      </a:lnTo>
                      <a:lnTo>
                        <a:pt x="236" y="48"/>
                      </a:lnTo>
                      <a:lnTo>
                        <a:pt x="233" y="44"/>
                      </a:lnTo>
                      <a:lnTo>
                        <a:pt x="229" y="40"/>
                      </a:lnTo>
                      <a:lnTo>
                        <a:pt x="227" y="35"/>
                      </a:lnTo>
                      <a:lnTo>
                        <a:pt x="227" y="35"/>
                      </a:lnTo>
                      <a:lnTo>
                        <a:pt x="229" y="29"/>
                      </a:lnTo>
                      <a:lnTo>
                        <a:pt x="233" y="26"/>
                      </a:lnTo>
                      <a:lnTo>
                        <a:pt x="236" y="22"/>
                      </a:lnTo>
                      <a:lnTo>
                        <a:pt x="242" y="22"/>
                      </a:lnTo>
                      <a:lnTo>
                        <a:pt x="242" y="22"/>
                      </a:lnTo>
                      <a:lnTo>
                        <a:pt x="246" y="22"/>
                      </a:lnTo>
                      <a:lnTo>
                        <a:pt x="251" y="26"/>
                      </a:lnTo>
                      <a:lnTo>
                        <a:pt x="253" y="29"/>
                      </a:lnTo>
                      <a:lnTo>
                        <a:pt x="255" y="35"/>
                      </a:lnTo>
                      <a:lnTo>
                        <a:pt x="255" y="35"/>
                      </a:lnTo>
                      <a:lnTo>
                        <a:pt x="253" y="40"/>
                      </a:lnTo>
                      <a:lnTo>
                        <a:pt x="251" y="44"/>
                      </a:lnTo>
                      <a:lnTo>
                        <a:pt x="246" y="48"/>
                      </a:lnTo>
                      <a:lnTo>
                        <a:pt x="242" y="48"/>
                      </a:lnTo>
                      <a:lnTo>
                        <a:pt x="242" y="48"/>
                      </a:lnTo>
                      <a:close/>
                      <a:moveTo>
                        <a:pt x="280" y="48"/>
                      </a:moveTo>
                      <a:lnTo>
                        <a:pt x="280" y="48"/>
                      </a:lnTo>
                      <a:lnTo>
                        <a:pt x="275" y="48"/>
                      </a:lnTo>
                      <a:lnTo>
                        <a:pt x="271" y="44"/>
                      </a:lnTo>
                      <a:lnTo>
                        <a:pt x="268" y="40"/>
                      </a:lnTo>
                      <a:lnTo>
                        <a:pt x="268" y="35"/>
                      </a:lnTo>
                      <a:lnTo>
                        <a:pt x="268" y="35"/>
                      </a:lnTo>
                      <a:lnTo>
                        <a:pt x="268" y="29"/>
                      </a:lnTo>
                      <a:lnTo>
                        <a:pt x="271" y="26"/>
                      </a:lnTo>
                      <a:lnTo>
                        <a:pt x="275" y="22"/>
                      </a:lnTo>
                      <a:lnTo>
                        <a:pt x="280" y="22"/>
                      </a:lnTo>
                      <a:lnTo>
                        <a:pt x="280" y="22"/>
                      </a:lnTo>
                      <a:lnTo>
                        <a:pt x="286" y="22"/>
                      </a:lnTo>
                      <a:lnTo>
                        <a:pt x="290" y="26"/>
                      </a:lnTo>
                      <a:lnTo>
                        <a:pt x="293" y="29"/>
                      </a:lnTo>
                      <a:lnTo>
                        <a:pt x="293" y="35"/>
                      </a:lnTo>
                      <a:lnTo>
                        <a:pt x="293" y="35"/>
                      </a:lnTo>
                      <a:lnTo>
                        <a:pt x="293" y="40"/>
                      </a:lnTo>
                      <a:lnTo>
                        <a:pt x="290" y="44"/>
                      </a:lnTo>
                      <a:lnTo>
                        <a:pt x="286" y="48"/>
                      </a:lnTo>
                      <a:lnTo>
                        <a:pt x="280" y="48"/>
                      </a:lnTo>
                      <a:lnTo>
                        <a:pt x="280"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sp>
              <p:nvSpPr>
                <p:cNvPr id="89" name="Freeform 28"/>
                <p:cNvSpPr>
                  <a:spLocks/>
                </p:cNvSpPr>
                <p:nvPr/>
              </p:nvSpPr>
              <p:spPr bwMode="auto">
                <a:xfrm>
                  <a:off x="8177213" y="4197350"/>
                  <a:ext cx="96837" cy="96837"/>
                </a:xfrm>
                <a:custGeom>
                  <a:avLst/>
                  <a:gdLst>
                    <a:gd name="T0" fmla="*/ 0 w 61"/>
                    <a:gd name="T1" fmla="*/ 32 h 61"/>
                    <a:gd name="T2" fmla="*/ 8 w 61"/>
                    <a:gd name="T3" fmla="*/ 22 h 61"/>
                    <a:gd name="T4" fmla="*/ 8 w 61"/>
                    <a:gd name="T5" fmla="*/ 22 h 61"/>
                    <a:gd name="T6" fmla="*/ 10 w 61"/>
                    <a:gd name="T7" fmla="*/ 19 h 61"/>
                    <a:gd name="T8" fmla="*/ 13 w 61"/>
                    <a:gd name="T9" fmla="*/ 13 h 61"/>
                    <a:gd name="T10" fmla="*/ 13 w 61"/>
                    <a:gd name="T11" fmla="*/ 13 h 61"/>
                    <a:gd name="T12" fmla="*/ 23 w 61"/>
                    <a:gd name="T13" fmla="*/ 10 h 61"/>
                    <a:gd name="T14" fmla="*/ 30 w 61"/>
                    <a:gd name="T15" fmla="*/ 8 h 61"/>
                    <a:gd name="T16" fmla="*/ 39 w 61"/>
                    <a:gd name="T17" fmla="*/ 10 h 61"/>
                    <a:gd name="T18" fmla="*/ 48 w 61"/>
                    <a:gd name="T19" fmla="*/ 13 h 61"/>
                    <a:gd name="T20" fmla="*/ 48 w 61"/>
                    <a:gd name="T21" fmla="*/ 13 h 61"/>
                    <a:gd name="T22" fmla="*/ 52 w 61"/>
                    <a:gd name="T23" fmla="*/ 22 h 61"/>
                    <a:gd name="T24" fmla="*/ 54 w 61"/>
                    <a:gd name="T25" fmla="*/ 32 h 61"/>
                    <a:gd name="T26" fmla="*/ 52 w 61"/>
                    <a:gd name="T27" fmla="*/ 39 h 61"/>
                    <a:gd name="T28" fmla="*/ 48 w 61"/>
                    <a:gd name="T29" fmla="*/ 48 h 61"/>
                    <a:gd name="T30" fmla="*/ 48 w 61"/>
                    <a:gd name="T31" fmla="*/ 48 h 61"/>
                    <a:gd name="T32" fmla="*/ 41 w 61"/>
                    <a:gd name="T33" fmla="*/ 52 h 61"/>
                    <a:gd name="T34" fmla="*/ 32 w 61"/>
                    <a:gd name="T35" fmla="*/ 61 h 61"/>
                    <a:gd name="T36" fmla="*/ 32 w 61"/>
                    <a:gd name="T37" fmla="*/ 61 h 61"/>
                    <a:gd name="T38" fmla="*/ 43 w 61"/>
                    <a:gd name="T39" fmla="*/ 59 h 61"/>
                    <a:gd name="T40" fmla="*/ 48 w 61"/>
                    <a:gd name="T41" fmla="*/ 57 h 61"/>
                    <a:gd name="T42" fmla="*/ 52 w 61"/>
                    <a:gd name="T43" fmla="*/ 54 h 61"/>
                    <a:gd name="T44" fmla="*/ 52 w 61"/>
                    <a:gd name="T45" fmla="*/ 54 h 61"/>
                    <a:gd name="T46" fmla="*/ 57 w 61"/>
                    <a:gd name="T47" fmla="*/ 48 h 61"/>
                    <a:gd name="T48" fmla="*/ 59 w 61"/>
                    <a:gd name="T49" fmla="*/ 43 h 61"/>
                    <a:gd name="T50" fmla="*/ 61 w 61"/>
                    <a:gd name="T51" fmla="*/ 37 h 61"/>
                    <a:gd name="T52" fmla="*/ 61 w 61"/>
                    <a:gd name="T53" fmla="*/ 32 h 61"/>
                    <a:gd name="T54" fmla="*/ 61 w 61"/>
                    <a:gd name="T55" fmla="*/ 24 h 61"/>
                    <a:gd name="T56" fmla="*/ 59 w 61"/>
                    <a:gd name="T57" fmla="*/ 19 h 61"/>
                    <a:gd name="T58" fmla="*/ 57 w 61"/>
                    <a:gd name="T59" fmla="*/ 13 h 61"/>
                    <a:gd name="T60" fmla="*/ 52 w 61"/>
                    <a:gd name="T61" fmla="*/ 10 h 61"/>
                    <a:gd name="T62" fmla="*/ 52 w 61"/>
                    <a:gd name="T63" fmla="*/ 10 h 61"/>
                    <a:gd name="T64" fmla="*/ 48 w 61"/>
                    <a:gd name="T65" fmla="*/ 6 h 61"/>
                    <a:gd name="T66" fmla="*/ 43 w 61"/>
                    <a:gd name="T67" fmla="*/ 2 h 61"/>
                    <a:gd name="T68" fmla="*/ 37 w 61"/>
                    <a:gd name="T69" fmla="*/ 0 h 61"/>
                    <a:gd name="T70" fmla="*/ 30 w 61"/>
                    <a:gd name="T71" fmla="*/ 0 h 61"/>
                    <a:gd name="T72" fmla="*/ 24 w 61"/>
                    <a:gd name="T73" fmla="*/ 0 h 61"/>
                    <a:gd name="T74" fmla="*/ 19 w 61"/>
                    <a:gd name="T75" fmla="*/ 2 h 61"/>
                    <a:gd name="T76" fmla="*/ 13 w 61"/>
                    <a:gd name="T77" fmla="*/ 4 h 61"/>
                    <a:gd name="T78" fmla="*/ 10 w 61"/>
                    <a:gd name="T79" fmla="*/ 10 h 61"/>
                    <a:gd name="T80" fmla="*/ 10 w 61"/>
                    <a:gd name="T81" fmla="*/ 10 h 61"/>
                    <a:gd name="T82" fmla="*/ 4 w 61"/>
                    <a:gd name="T83" fmla="*/ 13 h 61"/>
                    <a:gd name="T84" fmla="*/ 2 w 61"/>
                    <a:gd name="T85" fmla="*/ 19 h 61"/>
                    <a:gd name="T86" fmla="*/ 0 w 61"/>
                    <a:gd name="T87" fmla="*/ 26 h 61"/>
                    <a:gd name="T88" fmla="*/ 0 w 61"/>
                    <a:gd name="T89" fmla="*/ 32 h 61"/>
                    <a:gd name="T90" fmla="*/ 0 w 61"/>
                    <a:gd name="T91"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1" h="61">
                      <a:moveTo>
                        <a:pt x="0" y="32"/>
                      </a:moveTo>
                      <a:lnTo>
                        <a:pt x="8" y="22"/>
                      </a:lnTo>
                      <a:lnTo>
                        <a:pt x="8" y="22"/>
                      </a:lnTo>
                      <a:lnTo>
                        <a:pt x="10" y="19"/>
                      </a:lnTo>
                      <a:lnTo>
                        <a:pt x="13" y="13"/>
                      </a:lnTo>
                      <a:lnTo>
                        <a:pt x="13" y="13"/>
                      </a:lnTo>
                      <a:lnTo>
                        <a:pt x="23" y="10"/>
                      </a:lnTo>
                      <a:lnTo>
                        <a:pt x="30" y="8"/>
                      </a:lnTo>
                      <a:lnTo>
                        <a:pt x="39" y="10"/>
                      </a:lnTo>
                      <a:lnTo>
                        <a:pt x="48" y="13"/>
                      </a:lnTo>
                      <a:lnTo>
                        <a:pt x="48" y="13"/>
                      </a:lnTo>
                      <a:lnTo>
                        <a:pt x="52" y="22"/>
                      </a:lnTo>
                      <a:lnTo>
                        <a:pt x="54" y="32"/>
                      </a:lnTo>
                      <a:lnTo>
                        <a:pt x="52" y="39"/>
                      </a:lnTo>
                      <a:lnTo>
                        <a:pt x="48" y="48"/>
                      </a:lnTo>
                      <a:lnTo>
                        <a:pt x="48" y="48"/>
                      </a:lnTo>
                      <a:lnTo>
                        <a:pt x="41" y="52"/>
                      </a:lnTo>
                      <a:lnTo>
                        <a:pt x="32" y="61"/>
                      </a:lnTo>
                      <a:lnTo>
                        <a:pt x="32" y="61"/>
                      </a:lnTo>
                      <a:lnTo>
                        <a:pt x="43" y="59"/>
                      </a:lnTo>
                      <a:lnTo>
                        <a:pt x="48" y="57"/>
                      </a:lnTo>
                      <a:lnTo>
                        <a:pt x="52" y="54"/>
                      </a:lnTo>
                      <a:lnTo>
                        <a:pt x="52" y="54"/>
                      </a:lnTo>
                      <a:lnTo>
                        <a:pt x="57" y="48"/>
                      </a:lnTo>
                      <a:lnTo>
                        <a:pt x="59" y="43"/>
                      </a:lnTo>
                      <a:lnTo>
                        <a:pt x="61" y="37"/>
                      </a:lnTo>
                      <a:lnTo>
                        <a:pt x="61" y="32"/>
                      </a:lnTo>
                      <a:lnTo>
                        <a:pt x="61" y="24"/>
                      </a:lnTo>
                      <a:lnTo>
                        <a:pt x="59" y="19"/>
                      </a:lnTo>
                      <a:lnTo>
                        <a:pt x="57" y="13"/>
                      </a:lnTo>
                      <a:lnTo>
                        <a:pt x="52" y="10"/>
                      </a:lnTo>
                      <a:lnTo>
                        <a:pt x="52" y="10"/>
                      </a:lnTo>
                      <a:lnTo>
                        <a:pt x="48" y="6"/>
                      </a:lnTo>
                      <a:lnTo>
                        <a:pt x="43" y="2"/>
                      </a:lnTo>
                      <a:lnTo>
                        <a:pt x="37" y="0"/>
                      </a:lnTo>
                      <a:lnTo>
                        <a:pt x="30" y="0"/>
                      </a:lnTo>
                      <a:lnTo>
                        <a:pt x="24" y="0"/>
                      </a:lnTo>
                      <a:lnTo>
                        <a:pt x="19" y="2"/>
                      </a:lnTo>
                      <a:lnTo>
                        <a:pt x="13" y="4"/>
                      </a:lnTo>
                      <a:lnTo>
                        <a:pt x="10" y="10"/>
                      </a:lnTo>
                      <a:lnTo>
                        <a:pt x="10" y="10"/>
                      </a:lnTo>
                      <a:lnTo>
                        <a:pt x="4" y="13"/>
                      </a:lnTo>
                      <a:lnTo>
                        <a:pt x="2" y="19"/>
                      </a:lnTo>
                      <a:lnTo>
                        <a:pt x="0" y="26"/>
                      </a:lnTo>
                      <a:lnTo>
                        <a:pt x="0" y="32"/>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72" tIns="60936" rIns="121872" bIns="60936" numCol="1" anchor="t" anchorCtr="0" compatLnSpc="1">
                  <a:prstTxWarp prst="textNoShape">
                    <a:avLst/>
                  </a:prstTxWarp>
                </a:bodyPr>
                <a:lstStyle/>
                <a:p>
                  <a:endParaRPr lang="it-IT" sz="2896"/>
                </a:p>
              </p:txBody>
            </p:sp>
          </p:grpSp>
        </p:grpSp>
      </p:grpSp>
      <p:grpSp>
        <p:nvGrpSpPr>
          <p:cNvPr id="6" name="Group 5">
            <a:extLst>
              <a:ext uri="{FF2B5EF4-FFF2-40B4-BE49-F238E27FC236}">
                <a16:creationId xmlns:a16="http://schemas.microsoft.com/office/drawing/2014/main" id="{FDDBB7D3-5B26-4DB4-A0B9-1DA47C58516F}"/>
              </a:ext>
            </a:extLst>
          </p:cNvPr>
          <p:cNvGrpSpPr/>
          <p:nvPr/>
        </p:nvGrpSpPr>
        <p:grpSpPr>
          <a:xfrm>
            <a:off x="662311" y="4972965"/>
            <a:ext cx="10531971" cy="834690"/>
            <a:chOff x="662311" y="5425249"/>
            <a:chExt cx="10531971" cy="834690"/>
          </a:xfrm>
        </p:grpSpPr>
        <p:sp>
          <p:nvSpPr>
            <p:cNvPr id="42" name="Content Placeholder 3"/>
            <p:cNvSpPr txBox="1">
              <a:spLocks/>
            </p:cNvSpPr>
            <p:nvPr/>
          </p:nvSpPr>
          <p:spPr>
            <a:xfrm>
              <a:off x="2757670" y="5505856"/>
              <a:ext cx="8436612" cy="754083"/>
            </a:xfrm>
            <a:prstGeom prst="rect">
              <a:avLst/>
            </a:prstGeom>
          </p:spPr>
          <p:txBody>
            <a:bodyPr wrap="square" lIns="0" tIns="0" rIns="0" bIns="0" anchor="ctr">
              <a:noAutofit/>
            </a:bodyPr>
            <a:lstStyle>
              <a:lvl1pPr marL="0" indent="0" algn="l" rtl="0" eaLnBrk="1" fontAlgn="base" hangingPunct="1">
                <a:spcBef>
                  <a:spcPts val="800"/>
                </a:spcBef>
                <a:spcAft>
                  <a:spcPct val="0"/>
                </a:spcAft>
                <a:buFont typeface="Arial" pitchFamily="34" charset="0"/>
                <a:buNone/>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179388" indent="-179388" algn="l" rtl="0" eaLnBrk="1" fontAlgn="base" hangingPunct="1">
                <a:spcBef>
                  <a:spcPts val="800"/>
                </a:spcBef>
                <a:spcAft>
                  <a:spcPct val="0"/>
                </a:spcAft>
                <a:buFont typeface="Arial" pitchFamily="34" charset="0"/>
                <a:buChar char="•"/>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2pPr>
              <a:lvl3pPr marL="358775" indent="-179388" algn="l" rtl="0" eaLnBrk="1" fontAlgn="base" hangingPunct="1">
                <a:spcBef>
                  <a:spcPts val="800"/>
                </a:spcBef>
                <a:spcAft>
                  <a:spcPct val="0"/>
                </a:spcAft>
                <a:buFont typeface="Arial" pitchFamily="34" charset="0"/>
                <a:buChar char="‒"/>
                <a:tabLst/>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3pPr>
              <a:lvl4pPr marL="538163" indent="-179388" algn="l" rtl="0" eaLnBrk="1" fontAlgn="base" hangingPunct="1">
                <a:spcBef>
                  <a:spcPts val="800"/>
                </a:spcBef>
                <a:spcAft>
                  <a:spcPct val="0"/>
                </a:spcAft>
                <a:buFont typeface="Arial" pitchFamily="34" charset="0"/>
                <a:buChar char="•"/>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4pPr>
              <a:lvl5pPr marL="717550" indent="-179388" algn="l" rtl="0" eaLnBrk="1" fontAlgn="base" hangingPunct="1">
                <a:spcBef>
                  <a:spcPts val="800"/>
                </a:spcBef>
                <a:spcAft>
                  <a:spcPct val="0"/>
                </a:spcAft>
                <a:buFont typeface="Arial" pitchFamily="34" charset="0"/>
                <a:buChar char="‒"/>
                <a:defRPr sz="1400" kern="1200">
                  <a:solidFill>
                    <a:schemeClr val="bg1"/>
                  </a:solidFill>
                  <a:latin typeface="Arial" panose="020B0604020202020204" pitchFamily="34" charset="0"/>
                  <a:ea typeface="Roboto" panose="02000000000000000000" pitchFamily="2" charset="0"/>
                  <a:cs typeface="Arial" panose="020B0604020202020204"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nSpc>
                  <a:spcPct val="90000"/>
                </a:lnSpc>
                <a:spcBef>
                  <a:spcPts val="0"/>
                </a:spcBef>
              </a:pPr>
              <a:r>
                <a:rPr lang="it-IT" sz="2131" b="1" kern="0" cap="all" spc="-36" dirty="0">
                  <a:solidFill>
                    <a:schemeClr val="accent6"/>
                  </a:solidFill>
                  <a:latin typeface="Arial Black"/>
                  <a:ea typeface="+mn-ea"/>
                  <a:cs typeface="Arial Black"/>
                </a:rPr>
                <a:t>Il potere dell’intelligenza artificiale</a:t>
              </a:r>
            </a:p>
            <a:p>
              <a:pPr marL="380838" indent="-380838">
                <a:lnSpc>
                  <a:spcPct val="90000"/>
                </a:lnSpc>
                <a:spcBef>
                  <a:spcPts val="0"/>
                </a:spcBef>
                <a:buFont typeface="Arial" panose="020B0604020202020204" pitchFamily="34" charset="0"/>
                <a:buChar char="•"/>
              </a:pPr>
              <a:r>
                <a:rPr lang="it-IT" sz="1732" b="1" spc="-27" dirty="0">
                  <a:solidFill>
                    <a:schemeClr val="tx1"/>
                  </a:solidFill>
                  <a:ea typeface="Roboto Light" panose="02000000000000000000" pitchFamily="2" charset="0"/>
                </a:rPr>
                <a:t>Il 52% interagisce</a:t>
              </a:r>
              <a:r>
                <a:rPr lang="it-IT" sz="1732" spc="-27" dirty="0">
                  <a:solidFill>
                    <a:schemeClr val="tx1"/>
                  </a:solidFill>
                  <a:ea typeface="Roboto Light" panose="02000000000000000000" pitchFamily="2" charset="0"/>
                </a:rPr>
                <a:t>, su base mensile, </a:t>
              </a:r>
              <a:r>
                <a:rPr lang="it-IT" sz="1732" b="1" spc="-27" dirty="0">
                  <a:solidFill>
                    <a:schemeClr val="tx1"/>
                  </a:solidFill>
                  <a:ea typeface="Roboto Light" panose="02000000000000000000" pitchFamily="2" charset="0"/>
                </a:rPr>
                <a:t>tramite chat live o mobile </a:t>
              </a:r>
              <a:r>
                <a:rPr lang="it-IT" sz="1732" b="1" spc="-27" dirty="0" err="1">
                  <a:solidFill>
                    <a:schemeClr val="tx1"/>
                  </a:solidFill>
                  <a:ea typeface="Roboto Light" panose="02000000000000000000" pitchFamily="2" charset="0"/>
                </a:rPr>
                <a:t>apps</a:t>
              </a:r>
              <a:r>
                <a:rPr lang="it-IT" sz="1732" b="1" spc="-27" dirty="0">
                  <a:solidFill>
                    <a:schemeClr val="tx1"/>
                  </a:solidFill>
                  <a:ea typeface="Roboto Light" panose="02000000000000000000" pitchFamily="2" charset="0"/>
                </a:rPr>
                <a:t> basate su AI </a:t>
              </a:r>
            </a:p>
            <a:p>
              <a:pPr marL="380838" indent="-380838">
                <a:lnSpc>
                  <a:spcPct val="90000"/>
                </a:lnSpc>
                <a:spcBef>
                  <a:spcPts val="0"/>
                </a:spcBef>
                <a:buFont typeface="Arial" panose="020B0604020202020204" pitchFamily="34" charset="0"/>
                <a:buChar char="•"/>
              </a:pPr>
              <a:r>
                <a:rPr lang="it-IT" sz="1732" spc="-27" dirty="0">
                  <a:solidFill>
                    <a:schemeClr val="tx1"/>
                  </a:solidFill>
                  <a:ea typeface="Roboto Light" panose="02000000000000000000" pitchFamily="2" charset="0"/>
                </a:rPr>
                <a:t>Il </a:t>
              </a:r>
              <a:r>
                <a:rPr lang="it-IT" sz="1732" b="1" spc="-27" dirty="0">
                  <a:solidFill>
                    <a:schemeClr val="tx1"/>
                  </a:solidFill>
                  <a:ea typeface="Roboto Light" panose="02000000000000000000" pitchFamily="2" charset="0"/>
                </a:rPr>
                <a:t>62% si trova a proprio agio con un'applicazione AI </a:t>
              </a:r>
              <a:r>
                <a:rPr lang="it-IT" sz="1732" spc="-27" dirty="0">
                  <a:solidFill>
                    <a:schemeClr val="tx1"/>
                  </a:solidFill>
                  <a:ea typeface="Roboto Light" panose="02000000000000000000" pitchFamily="2" charset="0"/>
                </a:rPr>
                <a:t>che risponde alla sua richiesta</a:t>
              </a:r>
            </a:p>
          </p:txBody>
        </p:sp>
        <p:grpSp>
          <p:nvGrpSpPr>
            <p:cNvPr id="46" name="Gruppieren 18"/>
            <p:cNvGrpSpPr/>
            <p:nvPr/>
          </p:nvGrpSpPr>
          <p:grpSpPr>
            <a:xfrm>
              <a:off x="1714718" y="5425249"/>
              <a:ext cx="791824" cy="737571"/>
              <a:chOff x="597307" y="-1208670"/>
              <a:chExt cx="964830" cy="964830"/>
            </a:xfrm>
            <a:solidFill>
              <a:schemeClr val="bg1"/>
            </a:solidFill>
          </p:grpSpPr>
          <p:cxnSp>
            <p:nvCxnSpPr>
              <p:cNvPr id="47" name="Gerader Verbinder 17"/>
              <p:cNvCxnSpPr/>
              <p:nvPr/>
            </p:nvCxnSpPr>
            <p:spPr>
              <a:xfrm>
                <a:off x="1562137" y="-1208670"/>
                <a:ext cx="0" cy="964830"/>
              </a:xfrm>
              <a:prstGeom prst="line">
                <a:avLst/>
              </a:prstGeom>
              <a:grpFill/>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8" name="Gerader Verbinder 47"/>
              <p:cNvCxnSpPr/>
              <p:nvPr/>
            </p:nvCxnSpPr>
            <p:spPr>
              <a:xfrm rot="16200000">
                <a:off x="1079722" y="-1208670"/>
                <a:ext cx="0" cy="964830"/>
              </a:xfrm>
              <a:prstGeom prst="line">
                <a:avLst/>
              </a:prstGeom>
              <a:grpFill/>
              <a:ln w="25400">
                <a:solidFill>
                  <a:schemeClr val="accent6"/>
                </a:solidFill>
              </a:ln>
            </p:spPr>
            <p:style>
              <a:lnRef idx="1">
                <a:schemeClr val="accent1"/>
              </a:lnRef>
              <a:fillRef idx="0">
                <a:schemeClr val="accent1"/>
              </a:fillRef>
              <a:effectRef idx="0">
                <a:schemeClr val="accent1"/>
              </a:effectRef>
              <a:fontRef idx="minor">
                <a:schemeClr val="tx1"/>
              </a:fontRef>
            </p:style>
          </p:cxnSp>
        </p:grpSp>
        <p:pic>
          <p:nvPicPr>
            <p:cNvPr id="90" name="Picture 24"/>
            <p:cNvPicPr>
              <a:picLocks noChangeAspect="1" noChangeArrowheads="1"/>
            </p:cNvPicPr>
            <p:nvPr/>
          </p:nvPicPr>
          <p:blipFill>
            <a:blip r:embed="rId3">
              <a:duotone>
                <a:prstClr val="black"/>
                <a:srgbClr val="0018FA">
                  <a:tint val="45000"/>
                  <a:satMod val="400000"/>
                </a:srgbClr>
              </a:duotone>
              <a:lum bright="-40000"/>
              <a:extLst>
                <a:ext uri="{28A0092B-C50C-407E-A947-70E740481C1C}">
                  <a14:useLocalDpi xmlns:a14="http://schemas.microsoft.com/office/drawing/2010/main"/>
                </a:ext>
              </a:extLst>
            </a:blip>
            <a:srcRect/>
            <a:stretch>
              <a:fillRect/>
            </a:stretch>
          </p:blipFill>
          <p:spPr bwMode="auto">
            <a:xfrm>
              <a:off x="662311" y="5430350"/>
              <a:ext cx="847678" cy="804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4" name="Picture 93">
            <a:extLst>
              <a:ext uri="{FF2B5EF4-FFF2-40B4-BE49-F238E27FC236}">
                <a16:creationId xmlns:a16="http://schemas.microsoft.com/office/drawing/2014/main" id="{07B010B8-61EB-4FEC-B596-93F7DC333DF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515" b="90299" l="4444" r="91930">
                        <a14:foregroundMark x1="18012" y1="36567" x2="18012" y2="36567"/>
                        <a14:foregroundMark x1="8538" y1="38806" x2="8538" y2="38806"/>
                        <a14:foregroundMark x1="33918" y1="49254" x2="33918" y2="49254"/>
                        <a14:foregroundMark x1="39649" y1="37127" x2="39649" y2="37127"/>
                        <a14:foregroundMark x1="29708" y1="58396" x2="29708" y2="58396"/>
                        <a14:foregroundMark x1="85380" y1="49813" x2="85380" y2="49813"/>
                        <a14:foregroundMark x1="91930" y1="41978" x2="91930" y2="41978"/>
                        <a14:foregroundMark x1="4561" y1="50187" x2="4561" y2="50187"/>
                        <a14:foregroundMark x1="46550" y1="90299" x2="46550" y2="90299"/>
                        <a14:foregroundMark x1="47719" y1="89366" x2="47719" y2="89366"/>
                      </a14:backgroundRemoval>
                    </a14:imgEffect>
                  </a14:imgLayer>
                </a14:imgProps>
              </a:ext>
            </a:extLst>
          </a:blip>
          <a:stretch>
            <a:fillRect/>
          </a:stretch>
        </p:blipFill>
        <p:spPr>
          <a:xfrm>
            <a:off x="11361415" y="0"/>
            <a:ext cx="825823" cy="517709"/>
          </a:xfrm>
          <a:prstGeom prst="roundRect">
            <a:avLst/>
          </a:prstGeom>
          <a:solidFill>
            <a:srgbClr val="FFFFFF">
              <a:alpha val="69804"/>
            </a:srgbClr>
          </a:solidFill>
        </p:spPr>
      </p:pic>
      <p:pic>
        <p:nvPicPr>
          <p:cNvPr id="95" name="Picture 4" descr="Risultati immagini per regione sardegna logo">
            <a:extLst>
              <a:ext uri="{FF2B5EF4-FFF2-40B4-BE49-F238E27FC236}">
                <a16:creationId xmlns:a16="http://schemas.microsoft.com/office/drawing/2014/main" id="{80373E07-76FD-4162-9D5C-5C02667FF4F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0" y="0"/>
            <a:ext cx="1277620" cy="541021"/>
          </a:xfrm>
          <a:prstGeom prst="roundRect">
            <a:avLst/>
          </a:prstGeom>
          <a:solidFill>
            <a:srgbClr val="FFFFFF">
              <a:alpha val="69804"/>
            </a:srgbClr>
          </a:solidFill>
          <a:extLst/>
        </p:spPr>
      </p:pic>
      <p:sp>
        <p:nvSpPr>
          <p:cNvPr id="96" name="TextBox 95">
            <a:extLst>
              <a:ext uri="{FF2B5EF4-FFF2-40B4-BE49-F238E27FC236}">
                <a16:creationId xmlns:a16="http://schemas.microsoft.com/office/drawing/2014/main" id="{34133386-10F4-4FD2-A8F0-C33376AF5797}"/>
              </a:ext>
            </a:extLst>
          </p:cNvPr>
          <p:cNvSpPr txBox="1"/>
          <p:nvPr/>
        </p:nvSpPr>
        <p:spPr>
          <a:xfrm>
            <a:off x="5689601" y="6377947"/>
            <a:ext cx="6220480" cy="235898"/>
          </a:xfrm>
          <a:prstGeom prst="rect">
            <a:avLst/>
          </a:prstGeom>
          <a:noFill/>
        </p:spPr>
        <p:txBody>
          <a:bodyPr wrap="square" rtlCol="0">
            <a:spAutoFit/>
          </a:bodyPr>
          <a:lstStyle/>
          <a:p>
            <a:pPr defTabSz="1218622"/>
            <a:r>
              <a:rPr lang="pl-PL" sz="933" dirty="0"/>
              <a:t>Sources: </a:t>
            </a:r>
            <a:r>
              <a:rPr lang="fr-FR" sz="933" dirty="0"/>
              <a:t>2017 Accenture Digital Consumer Survey</a:t>
            </a:r>
            <a:r>
              <a:rPr lang="pl-PL" sz="933" dirty="0"/>
              <a:t>, 2016 Accenture’s Global Consumer Pulse Research</a:t>
            </a:r>
            <a:endParaRPr lang="en-US" sz="933" kern="0" dirty="0">
              <a:latin typeface="Arial"/>
              <a:ea typeface="Open Sans"/>
              <a:cs typeface="Arial"/>
            </a:endParaRPr>
          </a:p>
        </p:txBody>
      </p:sp>
    </p:spTree>
    <p:extLst>
      <p:ext uri="{BB962C8B-B14F-4D97-AF65-F5344CB8AC3E}">
        <p14:creationId xmlns:p14="http://schemas.microsoft.com/office/powerpoint/2010/main" val="641877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30"/>
          </p:nvPr>
        </p:nvSpPr>
        <p:spPr>
          <a:xfrm>
            <a:off x="2317752" y="1269794"/>
            <a:ext cx="9510888" cy="4320000"/>
          </a:xfrm>
        </p:spPr>
        <p:txBody>
          <a:bodyPr/>
          <a:lstStyle/>
          <a:p>
            <a:pPr marL="356616" indent="-356616">
              <a:spcAft>
                <a:spcPts val="0"/>
              </a:spcAft>
            </a:pPr>
            <a:r>
              <a:rPr lang="it-IT" sz="2800" dirty="0">
                <a:solidFill>
                  <a:srgbClr val="FFFFFF">
                    <a:alpha val="50000"/>
                  </a:srgbClr>
                </a:solidFill>
              </a:rPr>
              <a:t>Cittadinanza digitale</a:t>
            </a:r>
          </a:p>
          <a:p>
            <a:pPr marL="356616" indent="-356616">
              <a:spcAft>
                <a:spcPts val="0"/>
              </a:spcAft>
              <a:buSzPts val="2800"/>
            </a:pPr>
            <a:r>
              <a:rPr lang="it-IT" sz="2800" dirty="0">
                <a:solidFill>
                  <a:srgbClr val="FFFFFF"/>
                </a:solidFill>
              </a:rPr>
              <a:t>servizi del futuro</a:t>
            </a:r>
          </a:p>
          <a:p>
            <a:pPr marL="356616" indent="-356616">
              <a:spcAft>
                <a:spcPts val="0"/>
              </a:spcAft>
            </a:pPr>
            <a:r>
              <a:rPr lang="it-IT" sz="2800" dirty="0">
                <a:solidFill>
                  <a:srgbClr val="FFFFFF">
                    <a:alpha val="50000"/>
                  </a:srgbClr>
                </a:solidFill>
                <a:ea typeface="Roboto" panose="02000000000000000000"/>
              </a:rPr>
              <a:t>ASPAL – progetto empowerment</a:t>
            </a:r>
            <a:endParaRPr lang="it-IT" sz="2800" dirty="0">
              <a:effectLst/>
            </a:endParaRPr>
          </a:p>
        </p:txBody>
      </p:sp>
      <p:sp>
        <p:nvSpPr>
          <p:cNvPr id="4" name="Slide Number Placeholder 3"/>
          <p:cNvSpPr>
            <a:spLocks noGrp="1"/>
          </p:cNvSpPr>
          <p:nvPr>
            <p:ph type="sldNum" sz="quarter" idx="32"/>
          </p:nvPr>
        </p:nvSpPr>
        <p:spPr/>
        <p:txBody>
          <a:bodyPr/>
          <a:lstStyle/>
          <a:p>
            <a:fld id="{90CBDC3A-D49F-4631-A8C7-55D59B33E5FA}" type="slidenum">
              <a:rPr lang="en-US" smtClean="0"/>
              <a:pPr/>
              <a:t>6</a:t>
            </a:fld>
            <a:endParaRPr lang="en-US" dirty="0"/>
          </a:p>
        </p:txBody>
      </p:sp>
      <p:sp>
        <p:nvSpPr>
          <p:cNvPr id="7" name="Text Placeholder 7"/>
          <p:cNvSpPr>
            <a:spLocks noGrp="1"/>
          </p:cNvSpPr>
          <p:nvPr>
            <p:ph type="body" sz="quarter" idx="33"/>
          </p:nvPr>
        </p:nvSpPr>
        <p:spPr>
          <a:xfrm>
            <a:off x="355602" y="6342689"/>
            <a:ext cx="778099" cy="317172"/>
          </a:xfrm>
        </p:spPr>
        <p:txBody>
          <a:bodyPr/>
          <a:lstStyle/>
          <a:p>
            <a:r>
              <a:rPr lang="en-US" dirty="0"/>
              <a:t>Agenda</a:t>
            </a:r>
          </a:p>
        </p:txBody>
      </p:sp>
    </p:spTree>
    <p:extLst>
      <p:ext uri="{BB962C8B-B14F-4D97-AF65-F5344CB8AC3E}">
        <p14:creationId xmlns:p14="http://schemas.microsoft.com/office/powerpoint/2010/main" val="1866058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7873" y="1143721"/>
            <a:ext cx="10511492" cy="4581784"/>
          </a:xfrm>
          <a:prstGeom prst="rect">
            <a:avLst/>
          </a:prstGeom>
          <a:effectLst/>
        </p:spPr>
        <p:txBody>
          <a:bodyPr vert="horz" wrap="none" lIns="121872" tIns="60936" rIns="121872" bIns="60936"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endParaRPr lang="it-IT" sz="5331" b="1">
              <a:solidFill>
                <a:srgbClr val="006290"/>
              </a:solidFill>
              <a:latin typeface="Arial" charset="0"/>
              <a:ea typeface="Arial" charset="0"/>
              <a:cs typeface="Arial" charset="0"/>
            </a:endParaRPr>
          </a:p>
        </p:txBody>
      </p:sp>
      <p:sp>
        <p:nvSpPr>
          <p:cNvPr id="2" name="Text Placeholder 1">
            <a:extLst>
              <a:ext uri="{FF2B5EF4-FFF2-40B4-BE49-F238E27FC236}">
                <a16:creationId xmlns:a16="http://schemas.microsoft.com/office/drawing/2014/main" id="{5EDB7C33-5D85-48EA-BDB3-7CE6143569B4}"/>
              </a:ext>
            </a:extLst>
          </p:cNvPr>
          <p:cNvSpPr>
            <a:spLocks noGrp="1"/>
          </p:cNvSpPr>
          <p:nvPr>
            <p:ph type="body" sz="quarter" idx="13"/>
          </p:nvPr>
        </p:nvSpPr>
        <p:spPr>
          <a:xfrm>
            <a:off x="355600" y="2183299"/>
            <a:ext cx="11469600" cy="2492990"/>
          </a:xfrm>
        </p:spPr>
        <p:txBody>
          <a:bodyPr/>
          <a:lstStyle/>
          <a:p>
            <a:pPr>
              <a:lnSpc>
                <a:spcPct val="100000"/>
              </a:lnSpc>
            </a:pPr>
            <a:r>
              <a:rPr lang="it-IT" sz="5400" dirty="0">
                <a:latin typeface="Arial" charset="0"/>
                <a:ea typeface="Arial" charset="0"/>
                <a:cs typeface="Arial" charset="0"/>
              </a:rPr>
              <a:t>I </a:t>
            </a:r>
            <a:r>
              <a:rPr lang="it-IT" sz="5400" b="1" dirty="0">
                <a:solidFill>
                  <a:schemeClr val="accent2"/>
                </a:solidFill>
                <a:latin typeface="Arial" charset="0"/>
                <a:ea typeface="Arial" charset="0"/>
                <a:cs typeface="Arial" charset="0"/>
              </a:rPr>
              <a:t>Servizi Pubblici Per L’impiego </a:t>
            </a:r>
            <a:r>
              <a:rPr lang="it-IT" sz="5400" dirty="0">
                <a:latin typeface="Arial" charset="0"/>
                <a:ea typeface="Arial" charset="0"/>
                <a:cs typeface="Arial" charset="0"/>
              </a:rPr>
              <a:t>sono pronti a soddisfare le aspettative?</a:t>
            </a:r>
          </a:p>
        </p:txBody>
      </p:sp>
      <p:sp>
        <p:nvSpPr>
          <p:cNvPr id="8" name="Text Placeholder 7">
            <a:extLst>
              <a:ext uri="{FF2B5EF4-FFF2-40B4-BE49-F238E27FC236}">
                <a16:creationId xmlns:a16="http://schemas.microsoft.com/office/drawing/2014/main" id="{99B08388-15BE-4FC1-B5EE-91E1B2374237}"/>
              </a:ext>
            </a:extLst>
          </p:cNvPr>
          <p:cNvSpPr>
            <a:spLocks noGrp="1"/>
          </p:cNvSpPr>
          <p:nvPr>
            <p:ph type="body" sz="quarter" idx="33"/>
          </p:nvPr>
        </p:nvSpPr>
        <p:spPr>
          <a:xfrm>
            <a:off x="355602" y="6342689"/>
            <a:ext cx="1388844" cy="317172"/>
          </a:xfrm>
        </p:spPr>
        <p:txBody>
          <a:bodyPr/>
          <a:lstStyle/>
          <a:p>
            <a:r>
              <a:rPr lang="it-IT" dirty="0"/>
              <a:t>Servizi del Futuro</a:t>
            </a:r>
          </a:p>
        </p:txBody>
      </p:sp>
      <p:sp>
        <p:nvSpPr>
          <p:cNvPr id="6" name="Slide Number Placeholder 3">
            <a:extLst>
              <a:ext uri="{FF2B5EF4-FFF2-40B4-BE49-F238E27FC236}">
                <a16:creationId xmlns:a16="http://schemas.microsoft.com/office/drawing/2014/main" id="{8E40F461-BDEA-454F-A391-08DD8B645146}"/>
              </a:ext>
            </a:extLst>
          </p:cNvPr>
          <p:cNvSpPr>
            <a:spLocks noGrp="1"/>
          </p:cNvSpPr>
          <p:nvPr>
            <p:ph type="sldNum" sz="quarter" idx="32"/>
          </p:nvPr>
        </p:nvSpPr>
        <p:spPr>
          <a:xfrm flipH="1">
            <a:off x="11612463" y="6538914"/>
            <a:ext cx="216000" cy="161925"/>
          </a:xfrm>
        </p:spPr>
        <p:txBody>
          <a:bodyPr/>
          <a:lstStyle/>
          <a:p>
            <a:fld id="{90CBDC3A-D49F-4631-A8C7-55D59B33E5FA}" type="slidenum">
              <a:rPr lang="en-US" smtClean="0"/>
              <a:pPr/>
              <a:t>7</a:t>
            </a:fld>
            <a:endParaRPr lang="en-US" dirty="0"/>
          </a:p>
        </p:txBody>
      </p:sp>
    </p:spTree>
    <p:extLst>
      <p:ext uri="{BB962C8B-B14F-4D97-AF65-F5344CB8AC3E}">
        <p14:creationId xmlns:p14="http://schemas.microsoft.com/office/powerpoint/2010/main" val="1546522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clrChange>
              <a:clrFrom>
                <a:srgbClr val="704500"/>
              </a:clrFrom>
              <a:clrTo>
                <a:srgbClr val="704500">
                  <a:alpha val="0"/>
                </a:srgbClr>
              </a:clrTo>
            </a:clrChange>
            <a:extLst>
              <a:ext uri="{28A0092B-C50C-407E-A947-70E740481C1C}">
                <a14:useLocalDpi xmlns:a14="http://schemas.microsoft.com/office/drawing/2010/main" val="0"/>
              </a:ext>
            </a:extLst>
          </a:blip>
          <a:srcRect/>
          <a:stretch/>
        </p:blipFill>
        <p:spPr>
          <a:xfrm>
            <a:off x="0" y="1459588"/>
            <a:ext cx="5582413" cy="5400000"/>
          </a:xfrm>
          <a:prstGeom prst="rect">
            <a:avLst/>
          </a:prstGeom>
        </p:spPr>
      </p:pic>
      <p:pic>
        <p:nvPicPr>
          <p:cNvPr id="5" name="Picture 4">
            <a:extLst>
              <a:ext uri="{FF2B5EF4-FFF2-40B4-BE49-F238E27FC236}">
                <a16:creationId xmlns:a16="http://schemas.microsoft.com/office/drawing/2014/main" id="{7D908066-12F8-4FBA-82CF-FDBC61905CB3}"/>
              </a:ext>
            </a:extLst>
          </p:cNvPr>
          <p:cNvPicPr>
            <a:picLocks noChangeAspect="1"/>
          </p:cNvPicPr>
          <p:nvPr/>
        </p:nvPicPr>
        <p:blipFill rotWithShape="1">
          <a:blip r:embed="rId4">
            <a:clrChange>
              <a:clrFrom>
                <a:srgbClr val="8F58AD"/>
              </a:clrFrom>
              <a:clrTo>
                <a:srgbClr val="8F58AD">
                  <a:alpha val="0"/>
                </a:srgbClr>
              </a:clrTo>
            </a:clrChange>
            <a:extLst>
              <a:ext uri="{28A0092B-C50C-407E-A947-70E740481C1C}">
                <a14:useLocalDpi xmlns:a14="http://schemas.microsoft.com/office/drawing/2010/main" val="0"/>
              </a:ext>
            </a:extLst>
          </a:blip>
          <a:srcRect/>
          <a:stretch/>
        </p:blipFill>
        <p:spPr>
          <a:xfrm>
            <a:off x="6500264" y="1459588"/>
            <a:ext cx="5686974" cy="5400000"/>
          </a:xfrm>
          <a:prstGeom prst="rect">
            <a:avLst/>
          </a:prstGeom>
        </p:spPr>
      </p:pic>
      <p:sp>
        <p:nvSpPr>
          <p:cNvPr id="6" name="TextBox 5">
            <a:extLst>
              <a:ext uri="{FF2B5EF4-FFF2-40B4-BE49-F238E27FC236}">
                <a16:creationId xmlns:a16="http://schemas.microsoft.com/office/drawing/2014/main" id="{D9C366C0-BAC0-4426-99A5-4280E5B1D32C}"/>
              </a:ext>
            </a:extLst>
          </p:cNvPr>
          <p:cNvSpPr txBox="1"/>
          <p:nvPr/>
        </p:nvSpPr>
        <p:spPr>
          <a:xfrm>
            <a:off x="1460430" y="1134708"/>
            <a:ext cx="2820003" cy="781752"/>
          </a:xfrm>
          <a:prstGeom prst="rect">
            <a:avLst/>
          </a:prstGeom>
          <a:noFill/>
        </p:spPr>
        <p:txBody>
          <a:bodyPr wrap="none" rtlCol="0">
            <a:spAutoFit/>
          </a:bodyPr>
          <a:lstStyle/>
          <a:p>
            <a:pPr algn="ctr">
              <a:lnSpc>
                <a:spcPct val="80000"/>
              </a:lnSpc>
              <a:spcBef>
                <a:spcPct val="20000"/>
              </a:spcBef>
            </a:pPr>
            <a:r>
              <a:rPr lang="it-IT" sz="2800" b="1" cap="small" dirty="0">
                <a:solidFill>
                  <a:schemeClr val="accent2"/>
                </a:solidFill>
                <a:ea typeface="Arial" charset="0"/>
              </a:rPr>
              <a:t>Centralità </a:t>
            </a:r>
            <a:br>
              <a:rPr lang="it-IT" sz="2800" b="1" cap="small" dirty="0">
                <a:solidFill>
                  <a:schemeClr val="accent2"/>
                </a:solidFill>
                <a:ea typeface="Arial" charset="0"/>
              </a:rPr>
            </a:br>
            <a:r>
              <a:rPr lang="it-IT" sz="2800" b="1" cap="small" dirty="0">
                <a:solidFill>
                  <a:schemeClr val="accent2"/>
                </a:solidFill>
                <a:ea typeface="Arial" charset="0"/>
              </a:rPr>
              <a:t>Organizzazione</a:t>
            </a:r>
          </a:p>
        </p:txBody>
      </p:sp>
      <p:sp>
        <p:nvSpPr>
          <p:cNvPr id="7" name="TextBox 6">
            <a:extLst>
              <a:ext uri="{FF2B5EF4-FFF2-40B4-BE49-F238E27FC236}">
                <a16:creationId xmlns:a16="http://schemas.microsoft.com/office/drawing/2014/main" id="{20A63FDA-65D4-407E-97DB-ED55A8064151}"/>
              </a:ext>
            </a:extLst>
          </p:cNvPr>
          <p:cNvSpPr txBox="1"/>
          <p:nvPr/>
        </p:nvSpPr>
        <p:spPr>
          <a:xfrm>
            <a:off x="8286120" y="1134708"/>
            <a:ext cx="2167580" cy="781752"/>
          </a:xfrm>
          <a:prstGeom prst="rect">
            <a:avLst/>
          </a:prstGeom>
          <a:noFill/>
        </p:spPr>
        <p:txBody>
          <a:bodyPr wrap="none" rtlCol="0">
            <a:spAutoFit/>
          </a:bodyPr>
          <a:lstStyle/>
          <a:p>
            <a:pPr algn="ctr">
              <a:lnSpc>
                <a:spcPct val="80000"/>
              </a:lnSpc>
              <a:spcBef>
                <a:spcPct val="20000"/>
              </a:spcBef>
            </a:pPr>
            <a:r>
              <a:rPr lang="it-IT" sz="2800" b="1" cap="small" dirty="0">
                <a:solidFill>
                  <a:schemeClr val="accent2"/>
                </a:solidFill>
                <a:ea typeface="Arial" charset="0"/>
              </a:rPr>
              <a:t>Centralità </a:t>
            </a:r>
            <a:br>
              <a:rPr lang="it-IT" sz="2800" b="1" cap="small" dirty="0">
                <a:solidFill>
                  <a:schemeClr val="accent2"/>
                </a:solidFill>
                <a:ea typeface="Arial" charset="0"/>
              </a:rPr>
            </a:br>
            <a:r>
              <a:rPr lang="it-IT" sz="2800" b="1" cap="small" dirty="0">
                <a:solidFill>
                  <a:schemeClr val="accent2"/>
                </a:solidFill>
                <a:ea typeface="Arial" charset="0"/>
              </a:rPr>
              <a:t>Utente</a:t>
            </a:r>
          </a:p>
        </p:txBody>
      </p:sp>
      <p:sp>
        <p:nvSpPr>
          <p:cNvPr id="2" name="Title 1">
            <a:extLst>
              <a:ext uri="{FF2B5EF4-FFF2-40B4-BE49-F238E27FC236}">
                <a16:creationId xmlns:a16="http://schemas.microsoft.com/office/drawing/2014/main" id="{3B5534A4-C698-48D1-AD9A-DE65ED06F8D8}"/>
              </a:ext>
            </a:extLst>
          </p:cNvPr>
          <p:cNvSpPr>
            <a:spLocks noGrp="1"/>
          </p:cNvSpPr>
          <p:nvPr>
            <p:ph type="title"/>
          </p:nvPr>
        </p:nvSpPr>
        <p:spPr/>
        <p:txBody>
          <a:bodyPr/>
          <a:lstStyle/>
          <a:p>
            <a:r>
              <a:rPr lang="it-IT" b="1" dirty="0">
                <a:ea typeface="Arial" charset="0"/>
              </a:rPr>
              <a:t>Nuovi modelli di servizio</a:t>
            </a:r>
            <a:endParaRPr lang="it-IT" dirty="0"/>
          </a:p>
        </p:txBody>
      </p:sp>
      <p:sp>
        <p:nvSpPr>
          <p:cNvPr id="9" name="Text Placeholder 8">
            <a:extLst>
              <a:ext uri="{FF2B5EF4-FFF2-40B4-BE49-F238E27FC236}">
                <a16:creationId xmlns:a16="http://schemas.microsoft.com/office/drawing/2014/main" id="{67E7D5C1-351C-4F61-9B24-D2E01559AFAD}"/>
              </a:ext>
            </a:extLst>
          </p:cNvPr>
          <p:cNvSpPr>
            <a:spLocks noGrp="1"/>
          </p:cNvSpPr>
          <p:nvPr>
            <p:ph type="body" sz="quarter" idx="33"/>
          </p:nvPr>
        </p:nvSpPr>
        <p:spPr>
          <a:xfrm>
            <a:off x="355602" y="6342689"/>
            <a:ext cx="1388844" cy="317172"/>
          </a:xfrm>
        </p:spPr>
        <p:txBody>
          <a:bodyPr/>
          <a:lstStyle/>
          <a:p>
            <a:r>
              <a:rPr lang="it-IT" dirty="0"/>
              <a:t>Servizi del Futuro</a:t>
            </a:r>
          </a:p>
        </p:txBody>
      </p:sp>
      <p:sp>
        <p:nvSpPr>
          <p:cNvPr id="10" name="Arrow: Striped Right 9">
            <a:extLst>
              <a:ext uri="{FF2B5EF4-FFF2-40B4-BE49-F238E27FC236}">
                <a16:creationId xmlns:a16="http://schemas.microsoft.com/office/drawing/2014/main" id="{38D0C130-9B54-4BE4-877B-19215543ECC6}"/>
              </a:ext>
            </a:extLst>
          </p:cNvPr>
          <p:cNvSpPr/>
          <p:nvPr/>
        </p:nvSpPr>
        <p:spPr>
          <a:xfrm>
            <a:off x="5332287" y="2085840"/>
            <a:ext cx="1643865" cy="1523090"/>
          </a:xfrm>
          <a:prstGeom prst="stripedRightArrow">
            <a:avLst/>
          </a:prstGeom>
          <a:solidFill>
            <a:schemeClr val="accent2"/>
          </a:solidFill>
          <a:ln w="19050">
            <a:no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4" name="Rectangle 3">
            <a:extLst>
              <a:ext uri="{FF2B5EF4-FFF2-40B4-BE49-F238E27FC236}">
                <a16:creationId xmlns:a16="http://schemas.microsoft.com/office/drawing/2014/main" id="{4D6D2C96-ACB6-409A-AFBB-94A382EA8B43}"/>
              </a:ext>
            </a:extLst>
          </p:cNvPr>
          <p:cNvSpPr/>
          <p:nvPr/>
        </p:nvSpPr>
        <p:spPr>
          <a:xfrm>
            <a:off x="326711" y="1063919"/>
            <a:ext cx="1300357"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Da:</a:t>
            </a:r>
          </a:p>
        </p:txBody>
      </p:sp>
      <p:sp>
        <p:nvSpPr>
          <p:cNvPr id="11" name="Rectangle 10">
            <a:extLst>
              <a:ext uri="{FF2B5EF4-FFF2-40B4-BE49-F238E27FC236}">
                <a16:creationId xmlns:a16="http://schemas.microsoft.com/office/drawing/2014/main" id="{ABB32E2E-8CAD-45B4-8F2D-F2A9EA1B8CDB}"/>
              </a:ext>
            </a:extLst>
          </p:cNvPr>
          <p:cNvSpPr/>
          <p:nvPr/>
        </p:nvSpPr>
        <p:spPr>
          <a:xfrm>
            <a:off x="7228254" y="1063919"/>
            <a:ext cx="915635"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A:</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12" name="Slide Number Placeholder 3">
            <a:extLst>
              <a:ext uri="{FF2B5EF4-FFF2-40B4-BE49-F238E27FC236}">
                <a16:creationId xmlns:a16="http://schemas.microsoft.com/office/drawing/2014/main" id="{D9FE42A1-EA09-4743-9E10-22AC86A11566}"/>
              </a:ext>
            </a:extLst>
          </p:cNvPr>
          <p:cNvSpPr>
            <a:spLocks noGrp="1"/>
          </p:cNvSpPr>
          <p:nvPr>
            <p:ph type="sldNum" sz="quarter" idx="32"/>
          </p:nvPr>
        </p:nvSpPr>
        <p:spPr>
          <a:xfrm flipH="1">
            <a:off x="11612463" y="6538914"/>
            <a:ext cx="216000" cy="161925"/>
          </a:xfrm>
        </p:spPr>
        <p:txBody>
          <a:bodyPr/>
          <a:lstStyle/>
          <a:p>
            <a:fld id="{90CBDC3A-D49F-4631-A8C7-55D59B33E5FA}" type="slidenum">
              <a:rPr lang="en-US" smtClean="0"/>
              <a:pPr/>
              <a:t>8</a:t>
            </a:fld>
            <a:endParaRPr lang="en-US" dirty="0"/>
          </a:p>
        </p:txBody>
      </p:sp>
    </p:spTree>
    <p:extLst>
      <p:ext uri="{BB962C8B-B14F-4D97-AF65-F5344CB8AC3E}">
        <p14:creationId xmlns:p14="http://schemas.microsoft.com/office/powerpoint/2010/main" val="1406749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2" y="308594"/>
            <a:ext cx="11470399" cy="543601"/>
          </a:xfrm>
        </p:spPr>
        <p:txBody>
          <a:bodyPr/>
          <a:lstStyle/>
          <a:p>
            <a:r>
              <a:rPr lang="it-IT" dirty="0"/>
              <a:t>sempre più connessi </a:t>
            </a:r>
            <a:br>
              <a:rPr lang="it-IT" dirty="0"/>
            </a:br>
            <a:r>
              <a:rPr lang="it-IT" dirty="0"/>
              <a:t>alle fasi della vita</a:t>
            </a:r>
            <a:endParaRPr lang="it-IT" cap="all" dirty="0">
              <a:solidFill>
                <a:schemeClr val="bg1"/>
              </a:solidFill>
              <a:latin typeface="Arial Black" panose="020B0A04020102020204" pitchFamily="34" charset="0"/>
              <a:ea typeface="Roboto Black" panose="02000000000000000000" pitchFamily="2" charset="0"/>
            </a:endParaRPr>
          </a:p>
        </p:txBody>
      </p:sp>
      <p:sp>
        <p:nvSpPr>
          <p:cNvPr id="20" name="Text Placeholder 19">
            <a:extLst>
              <a:ext uri="{FF2B5EF4-FFF2-40B4-BE49-F238E27FC236}">
                <a16:creationId xmlns:a16="http://schemas.microsoft.com/office/drawing/2014/main" id="{49303AFD-78F8-4F13-BDAA-3B32CCED5046}"/>
              </a:ext>
            </a:extLst>
          </p:cNvPr>
          <p:cNvSpPr>
            <a:spLocks noGrp="1"/>
          </p:cNvSpPr>
          <p:nvPr>
            <p:ph type="body" sz="quarter" idx="33"/>
          </p:nvPr>
        </p:nvSpPr>
        <p:spPr>
          <a:xfrm>
            <a:off x="355602" y="6342689"/>
            <a:ext cx="1388844" cy="317172"/>
          </a:xfrm>
        </p:spPr>
        <p:txBody>
          <a:bodyPr/>
          <a:lstStyle/>
          <a:p>
            <a:r>
              <a:rPr lang="it-IT" dirty="0"/>
              <a:t>Servizi del Futuro</a:t>
            </a:r>
          </a:p>
        </p:txBody>
      </p:sp>
      <p:sp>
        <p:nvSpPr>
          <p:cNvPr id="4" name="Rectangle 3"/>
          <p:cNvSpPr/>
          <p:nvPr/>
        </p:nvSpPr>
        <p:spPr>
          <a:xfrm>
            <a:off x="1428866" y="3068210"/>
            <a:ext cx="2721200" cy="120032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b="1" kern="0" cap="small" dirty="0">
                <a:solidFill>
                  <a:schemeClr val="accent2"/>
                </a:solidFill>
              </a:rPr>
              <a:t>Fascicolo Elettronico</a:t>
            </a:r>
          </a:p>
          <a:p>
            <a:pPr marL="0" marR="0" lvl="0" indent="0" defTabSz="914400" eaLnBrk="1" fontAlgn="auto" latinLnBrk="0" hangingPunct="1">
              <a:lnSpc>
                <a:spcPct val="100000"/>
              </a:lnSpc>
              <a:spcBef>
                <a:spcPts val="0"/>
              </a:spcBef>
              <a:spcAft>
                <a:spcPts val="0"/>
              </a:spcAft>
              <a:buClrTx/>
              <a:buSzTx/>
              <a:buFontTx/>
              <a:buNone/>
              <a:tabLst/>
              <a:defRPr/>
            </a:pPr>
            <a:r>
              <a:rPr lang="it-IT" sz="1400" kern="0" dirty="0">
                <a:solidFill>
                  <a:schemeClr val="bg1">
                    <a:lumMod val="95000"/>
                  </a:schemeClr>
                </a:solidFill>
              </a:rPr>
              <a:t>I dati vengono acquisiti in ogni fase della vita e contribuiscono a dare un'immagine del cittadino sempre più completa</a:t>
            </a:r>
            <a:endParaRPr kumimoji="0" lang="it-IT" sz="1400" b="0" i="0" u="none" strike="noStrike" kern="0" cap="none" spc="0" normalizeH="0" baseline="0" noProof="0" dirty="0">
              <a:ln>
                <a:noFill/>
              </a:ln>
              <a:solidFill>
                <a:schemeClr val="bg1">
                  <a:lumMod val="95000"/>
                </a:schemeClr>
              </a:solidFill>
              <a:effectLst/>
              <a:uLnTx/>
              <a:uFillTx/>
            </a:endParaRPr>
          </a:p>
        </p:txBody>
      </p:sp>
      <p:sp>
        <p:nvSpPr>
          <p:cNvPr id="5" name="Rectangle 4"/>
          <p:cNvSpPr/>
          <p:nvPr/>
        </p:nvSpPr>
        <p:spPr>
          <a:xfrm>
            <a:off x="4953398" y="5754904"/>
            <a:ext cx="3962465" cy="98488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b="1" kern="0" cap="small" dirty="0">
                <a:solidFill>
                  <a:schemeClr val="accent2"/>
                </a:solidFill>
                <a:latin typeface="+mn-lt"/>
              </a:rPr>
              <a:t>Analisi Continue</a:t>
            </a:r>
            <a:endParaRPr kumimoji="0" lang="it-IT" sz="1600" b="1" i="0" u="none" strike="noStrike" kern="0" cap="small" spc="0" normalizeH="0" dirty="0">
              <a:ln>
                <a:noFill/>
              </a:ln>
              <a:solidFill>
                <a:schemeClr val="accent2"/>
              </a:solidFill>
              <a:effectLst/>
              <a:uLnTx/>
              <a:uFillTx/>
              <a:latin typeface="+mn-lt"/>
            </a:endParaRPr>
          </a:p>
          <a:p>
            <a:pPr marL="0" marR="0" lvl="0" indent="0" defTabSz="914400" eaLnBrk="1" fontAlgn="auto" latinLnBrk="0" hangingPunct="1">
              <a:lnSpc>
                <a:spcPct val="100000"/>
              </a:lnSpc>
              <a:spcBef>
                <a:spcPts val="0"/>
              </a:spcBef>
              <a:spcAft>
                <a:spcPts val="0"/>
              </a:spcAft>
              <a:buClrTx/>
              <a:buSzTx/>
              <a:buFontTx/>
              <a:buNone/>
              <a:tabLst/>
              <a:defRPr/>
            </a:pPr>
            <a:r>
              <a:rPr lang="it-IT" sz="1400" kern="0" dirty="0">
                <a:solidFill>
                  <a:schemeClr val="bg1">
                    <a:lumMod val="95000"/>
                  </a:schemeClr>
                </a:solidFill>
                <a:latin typeface="+mn-lt"/>
              </a:rPr>
              <a:t>I dati vengono elaborati continuamente per fornire informazioni rapide, complete e personalizzate</a:t>
            </a:r>
            <a:endParaRPr kumimoji="0" lang="it-IT" sz="1400" b="0" i="0" u="none" strike="noStrike" kern="0" cap="none" spc="0" normalizeH="0" baseline="0" noProof="0" dirty="0">
              <a:ln>
                <a:noFill/>
              </a:ln>
              <a:solidFill>
                <a:schemeClr val="bg1">
                  <a:lumMod val="95000"/>
                </a:schemeClr>
              </a:solidFill>
              <a:effectLst/>
              <a:uLnTx/>
              <a:uFillTx/>
              <a:latin typeface="+mn-lt"/>
            </a:endParaRPr>
          </a:p>
        </p:txBody>
      </p:sp>
      <p:sp>
        <p:nvSpPr>
          <p:cNvPr id="6" name="Rectangle 5"/>
          <p:cNvSpPr/>
          <p:nvPr/>
        </p:nvSpPr>
        <p:spPr>
          <a:xfrm>
            <a:off x="9134475" y="3036316"/>
            <a:ext cx="2564139" cy="123110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1600" b="1" i="0" u="none" strike="noStrike" kern="0" cap="small" spc="0" normalizeH="0" dirty="0">
                <a:ln>
                  <a:noFill/>
                </a:ln>
                <a:solidFill>
                  <a:schemeClr val="accent2"/>
                </a:solidFill>
                <a:effectLst/>
                <a:uLnTx/>
                <a:uFillTx/>
              </a:rPr>
              <a:t>Servizio</a:t>
            </a:r>
            <a:r>
              <a:rPr kumimoji="0" lang="it-IT" sz="1600" b="1" i="0" u="none" strike="noStrike" kern="0" cap="none" spc="0" normalizeH="0" baseline="0" dirty="0">
                <a:ln>
                  <a:noFill/>
                </a:ln>
                <a:solidFill>
                  <a:schemeClr val="accent2"/>
                </a:solidFill>
                <a:effectLst/>
                <a:uLnTx/>
                <a:uFillTx/>
              </a:rPr>
              <a:t> </a:t>
            </a:r>
            <a:r>
              <a:rPr kumimoji="0" lang="it-IT" sz="1600" b="1" i="0" u="none" strike="noStrike" kern="0" cap="small" spc="0" normalizeH="0" dirty="0">
                <a:ln>
                  <a:noFill/>
                </a:ln>
                <a:solidFill>
                  <a:schemeClr val="accent2"/>
                </a:solidFill>
                <a:effectLst/>
                <a:uLnTx/>
                <a:uFillTx/>
              </a:rPr>
              <a:t>Digitale</a:t>
            </a:r>
            <a:r>
              <a:rPr kumimoji="0" lang="it-IT" sz="1600" b="1" i="0" u="none" strike="noStrike" kern="0" cap="none" spc="0" normalizeH="0" baseline="0" dirty="0">
                <a:ln>
                  <a:noFill/>
                </a:ln>
                <a:solidFill>
                  <a:schemeClr val="accent2"/>
                </a:solidFill>
                <a:effectLst/>
                <a:uLnTx/>
                <a:uFillTx/>
              </a:rPr>
              <a:t> </a:t>
            </a:r>
            <a:r>
              <a:rPr kumimoji="0" lang="it-IT" sz="1600" b="1" i="0" u="none" strike="noStrike" kern="0" cap="small" spc="0" normalizeH="0" dirty="0">
                <a:ln>
                  <a:noFill/>
                </a:ln>
                <a:solidFill>
                  <a:schemeClr val="accent2"/>
                </a:solidFill>
                <a:effectLst/>
                <a:uLnTx/>
                <a:uFillTx/>
              </a:rPr>
              <a:t>Continuo</a:t>
            </a:r>
          </a:p>
          <a:p>
            <a:pPr marL="0" marR="0" lvl="0" indent="0" defTabSz="914400" eaLnBrk="1" fontAlgn="auto" latinLnBrk="0" hangingPunct="1">
              <a:lnSpc>
                <a:spcPct val="100000"/>
              </a:lnSpc>
              <a:spcBef>
                <a:spcPts val="0"/>
              </a:spcBef>
              <a:spcAft>
                <a:spcPts val="0"/>
              </a:spcAft>
              <a:buClrTx/>
              <a:buSzTx/>
              <a:buFontTx/>
              <a:buNone/>
              <a:tabLst/>
              <a:defRPr/>
            </a:pPr>
            <a:r>
              <a:rPr lang="it-IT" sz="1400" kern="0" dirty="0">
                <a:solidFill>
                  <a:schemeClr val="bg1">
                    <a:lumMod val="95000"/>
                  </a:schemeClr>
                </a:solidFill>
              </a:rPr>
              <a:t>Un servizio altamente reattivo e disponibile senza problemi durante le fasi della vita</a:t>
            </a:r>
            <a:endParaRPr kumimoji="0" lang="it-IT" sz="1400" b="0" i="0" u="none" strike="noStrike" kern="0" cap="none" spc="0" normalizeH="0" baseline="0" noProof="0" dirty="0">
              <a:ln>
                <a:noFill/>
              </a:ln>
              <a:solidFill>
                <a:schemeClr val="bg1">
                  <a:lumMod val="95000"/>
                </a:schemeClr>
              </a:solidFill>
              <a:effectLst/>
              <a:uLnTx/>
              <a:uFillTx/>
            </a:endParaRPr>
          </a:p>
        </p:txBody>
      </p:sp>
      <p:sp>
        <p:nvSpPr>
          <p:cNvPr id="7" name="Oval 6"/>
          <p:cNvSpPr>
            <a:spLocks noChangeArrowheads="1"/>
          </p:cNvSpPr>
          <p:nvPr/>
        </p:nvSpPr>
        <p:spPr bwMode="auto">
          <a:xfrm>
            <a:off x="5977754" y="1539909"/>
            <a:ext cx="1114459" cy="1081235"/>
          </a:xfrm>
          <a:prstGeom prst="ellipse">
            <a:avLst/>
          </a:prstGeom>
          <a:solidFill>
            <a:schemeClr val="accent2"/>
          </a:solidFill>
          <a:ln w="1587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anchor="ctr" anchorCtr="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1" i="0" u="none" strike="noStrike" kern="0" cap="small" spc="0" normalizeH="0" dirty="0">
                <a:ln>
                  <a:noFill/>
                </a:ln>
                <a:solidFill>
                  <a:schemeClr val="accent6"/>
                </a:solidFill>
                <a:effectLst/>
                <a:uLnTx/>
                <a:uFillTx/>
                <a:latin typeface="Arial" panose="020B0604020202020204" pitchFamily="34" charset="0"/>
                <a:cs typeface="Arial" panose="020B0604020202020204" pitchFamily="34" charset="0"/>
              </a:rPr>
              <a:t>Semplici</a:t>
            </a:r>
          </a:p>
        </p:txBody>
      </p:sp>
      <p:sp>
        <p:nvSpPr>
          <p:cNvPr id="8" name="Oval 6"/>
          <p:cNvSpPr>
            <a:spLocks noChangeArrowheads="1"/>
          </p:cNvSpPr>
          <p:nvPr/>
        </p:nvSpPr>
        <p:spPr bwMode="auto">
          <a:xfrm>
            <a:off x="7119473" y="2095373"/>
            <a:ext cx="1114459" cy="1081235"/>
          </a:xfrm>
          <a:prstGeom prst="ellipse">
            <a:avLst/>
          </a:prstGeom>
          <a:solidFill>
            <a:schemeClr val="accent2"/>
          </a:solidFill>
          <a:ln w="1587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anchor="ctr" anchorCtr="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1" i="0" u="none" strike="noStrike" kern="0" cap="small" spc="0" normalizeH="0" dirty="0">
                <a:ln>
                  <a:noFill/>
                </a:ln>
                <a:solidFill>
                  <a:schemeClr val="accent6"/>
                </a:solidFill>
                <a:effectLst/>
                <a:uLnTx/>
                <a:uFillTx/>
                <a:latin typeface="Arial" panose="020B0604020202020204" pitchFamily="34" charset="0"/>
                <a:cs typeface="Arial" panose="020B0604020202020204" pitchFamily="34" charset="0"/>
              </a:rPr>
              <a:t>Continui</a:t>
            </a:r>
          </a:p>
        </p:txBody>
      </p:sp>
      <p:sp>
        <p:nvSpPr>
          <p:cNvPr id="9" name="Oval 6"/>
          <p:cNvSpPr>
            <a:spLocks noChangeArrowheads="1"/>
          </p:cNvSpPr>
          <p:nvPr/>
        </p:nvSpPr>
        <p:spPr bwMode="auto">
          <a:xfrm>
            <a:off x="6732638" y="4285380"/>
            <a:ext cx="1114459" cy="1081235"/>
          </a:xfrm>
          <a:prstGeom prst="ellipse">
            <a:avLst/>
          </a:prstGeom>
          <a:solidFill>
            <a:schemeClr val="accent2"/>
          </a:solidFill>
          <a:ln w="1587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anchor="ctr" anchorCtr="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1" i="0" u="none" strike="noStrike" kern="0" cap="small" spc="0" normalizeH="0" dirty="0">
                <a:ln>
                  <a:noFill/>
                </a:ln>
                <a:solidFill>
                  <a:schemeClr val="accent6"/>
                </a:solidFill>
                <a:effectLst/>
                <a:uLnTx/>
                <a:uFillTx/>
                <a:latin typeface="Arial" panose="020B0604020202020204" pitchFamily="34" charset="0"/>
                <a:cs typeface="Arial" panose="020B0604020202020204" pitchFamily="34" charset="0"/>
              </a:rPr>
              <a:t>Trasparenti</a:t>
            </a:r>
          </a:p>
        </p:txBody>
      </p:sp>
      <p:sp>
        <p:nvSpPr>
          <p:cNvPr id="10" name="Oval 6"/>
          <p:cNvSpPr>
            <a:spLocks noChangeArrowheads="1"/>
          </p:cNvSpPr>
          <p:nvPr/>
        </p:nvSpPr>
        <p:spPr bwMode="auto">
          <a:xfrm>
            <a:off x="4839035" y="2095373"/>
            <a:ext cx="1114459" cy="1081235"/>
          </a:xfrm>
          <a:prstGeom prst="ellipse">
            <a:avLst/>
          </a:prstGeom>
          <a:solidFill>
            <a:schemeClr val="accent2"/>
          </a:solidFill>
          <a:ln w="1587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anchor="ctr" anchorCtr="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1" i="0" u="none" strike="noStrike" kern="0" cap="small" spc="0" normalizeH="0" dirty="0">
                <a:ln>
                  <a:noFill/>
                </a:ln>
                <a:solidFill>
                  <a:schemeClr val="accent6"/>
                </a:solidFill>
                <a:effectLst/>
                <a:uLnTx/>
                <a:uFillTx/>
                <a:latin typeface="Arial" panose="020B0604020202020204" pitchFamily="34" charset="0"/>
                <a:cs typeface="Arial" panose="020B0604020202020204" pitchFamily="34" charset="0"/>
              </a:rPr>
              <a:t>Coordinati</a:t>
            </a:r>
          </a:p>
        </p:txBody>
      </p:sp>
      <p:sp>
        <p:nvSpPr>
          <p:cNvPr id="11" name="Oval 6"/>
          <p:cNvSpPr>
            <a:spLocks noChangeArrowheads="1"/>
          </p:cNvSpPr>
          <p:nvPr/>
        </p:nvSpPr>
        <p:spPr bwMode="auto">
          <a:xfrm>
            <a:off x="4636792" y="3261380"/>
            <a:ext cx="1128615" cy="1117339"/>
          </a:xfrm>
          <a:prstGeom prst="ellipse">
            <a:avLst/>
          </a:prstGeom>
          <a:solidFill>
            <a:schemeClr val="accent2"/>
          </a:solidFill>
          <a:ln w="1587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anchor="ctr" anchorCtr="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1" i="0" u="none" strike="noStrike" kern="0" cap="small" spc="0" normalizeH="0" dirty="0">
                <a:ln>
                  <a:noFill/>
                </a:ln>
                <a:solidFill>
                  <a:schemeClr val="accent6"/>
                </a:solidFill>
                <a:effectLst/>
                <a:uLnTx/>
                <a:uFillTx/>
                <a:latin typeface="Arial" panose="020B0604020202020204" pitchFamily="34" charset="0"/>
                <a:cs typeface="Arial" panose="020B0604020202020204" pitchFamily="34" charset="0"/>
              </a:rPr>
              <a:t>Personalizzati</a:t>
            </a:r>
          </a:p>
        </p:txBody>
      </p:sp>
      <p:sp>
        <p:nvSpPr>
          <p:cNvPr id="12" name="Oval 6"/>
          <p:cNvSpPr>
            <a:spLocks noChangeArrowheads="1"/>
          </p:cNvSpPr>
          <p:nvPr/>
        </p:nvSpPr>
        <p:spPr bwMode="auto">
          <a:xfrm>
            <a:off x="5299221" y="4299876"/>
            <a:ext cx="1114459" cy="1081235"/>
          </a:xfrm>
          <a:prstGeom prst="ellipse">
            <a:avLst/>
          </a:prstGeom>
          <a:solidFill>
            <a:schemeClr val="accent2"/>
          </a:solidFill>
          <a:ln w="1587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anchor="ctr" anchorCtr="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1" i="0" u="none" strike="noStrike" kern="0" cap="small" spc="0" normalizeH="0" dirty="0">
                <a:ln>
                  <a:noFill/>
                </a:ln>
                <a:solidFill>
                  <a:schemeClr val="accent6"/>
                </a:solidFill>
                <a:effectLst/>
                <a:uLnTx/>
                <a:uFillTx/>
                <a:latin typeface="Arial" panose="020B0604020202020204" pitchFamily="34" charset="0"/>
                <a:cs typeface="Arial" panose="020B0604020202020204" pitchFamily="34" charset="0"/>
              </a:rPr>
              <a:t>Sicuri</a:t>
            </a:r>
          </a:p>
        </p:txBody>
      </p:sp>
      <p:sp>
        <p:nvSpPr>
          <p:cNvPr id="13" name="Curved Right Arrow 12"/>
          <p:cNvSpPr/>
          <p:nvPr/>
        </p:nvSpPr>
        <p:spPr>
          <a:xfrm rot="16200000">
            <a:off x="4671277" y="1257628"/>
            <a:ext cx="3917152" cy="5124845"/>
          </a:xfrm>
          <a:prstGeom prst="curvedRightArrow">
            <a:avLst>
              <a:gd name="adj1" fmla="val 3064"/>
              <a:gd name="adj2" fmla="val 10605"/>
              <a:gd name="adj3" fmla="val 11603"/>
            </a:avLst>
          </a:prstGeom>
          <a:solidFill>
            <a:schemeClr val="bg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schemeClr val="tx1"/>
              </a:solidFill>
              <a:effectLst/>
              <a:uLnTx/>
              <a:uFillTx/>
            </a:endParaRPr>
          </a:p>
        </p:txBody>
      </p:sp>
      <p:pic>
        <p:nvPicPr>
          <p:cNvPr id="15" name="Picture 14"/>
          <p:cNvPicPr>
            <a:picLocks noChangeAspect="1"/>
          </p:cNvPicPr>
          <p:nvPr/>
        </p:nvPicPr>
        <p:blipFill>
          <a:blip r:embed="rId3">
            <a:clrChange>
              <a:clrFrom>
                <a:srgbClr val="FFFFFF"/>
              </a:clrFrom>
              <a:clrTo>
                <a:srgbClr val="FFFFFF">
                  <a:alpha val="0"/>
                </a:srgbClr>
              </a:clrTo>
            </a:clrChange>
            <a:duotone>
              <a:schemeClr val="bg2">
                <a:shade val="45000"/>
                <a:satMod val="135000"/>
              </a:schemeClr>
              <a:prstClr val="white"/>
            </a:duotone>
          </a:blip>
          <a:stretch>
            <a:fillRect/>
          </a:stretch>
        </p:blipFill>
        <p:spPr>
          <a:xfrm>
            <a:off x="3096655" y="2095372"/>
            <a:ext cx="752475" cy="895350"/>
          </a:xfrm>
          <a:prstGeom prst="rect">
            <a:avLst/>
          </a:prstGeom>
          <a:ln>
            <a:noFill/>
          </a:ln>
        </p:spPr>
      </p:pic>
      <p:pic>
        <p:nvPicPr>
          <p:cNvPr id="16" name="Picture 15"/>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blip>
          <a:stretch>
            <a:fillRect/>
          </a:stretch>
        </p:blipFill>
        <p:spPr>
          <a:xfrm>
            <a:off x="9631912" y="1978728"/>
            <a:ext cx="428625" cy="876300"/>
          </a:xfrm>
          <a:prstGeom prst="rect">
            <a:avLst/>
          </a:prstGeom>
          <a:ln>
            <a:noFill/>
          </a:ln>
        </p:spPr>
      </p:pic>
      <p:pic>
        <p:nvPicPr>
          <p:cNvPr id="17" name="Picture 16"/>
          <p:cNvPicPr>
            <a:picLocks noChangeAspect="1"/>
          </p:cNvPicPr>
          <p:nvPr/>
        </p:nvPicPr>
        <p:blipFill>
          <a:blip r:embed="rId5">
            <a:clrChange>
              <a:clrFrom>
                <a:srgbClr val="FFFFFF"/>
              </a:clrFrom>
              <a:clrTo>
                <a:srgbClr val="FFFFFF">
                  <a:alpha val="0"/>
                </a:srgbClr>
              </a:clrTo>
            </a:clrChange>
            <a:duotone>
              <a:schemeClr val="bg2">
                <a:shade val="45000"/>
                <a:satMod val="135000"/>
              </a:schemeClr>
              <a:prstClr val="white"/>
            </a:duotone>
          </a:blip>
          <a:stretch>
            <a:fillRect/>
          </a:stretch>
        </p:blipFill>
        <p:spPr>
          <a:xfrm>
            <a:off x="4287582" y="4941020"/>
            <a:ext cx="517479" cy="1151391"/>
          </a:xfrm>
          <a:prstGeom prst="rect">
            <a:avLst/>
          </a:prstGeom>
          <a:ln>
            <a:noFill/>
          </a:ln>
        </p:spPr>
      </p:pic>
      <p:pic>
        <p:nvPicPr>
          <p:cNvPr id="18" name="Picture 17"/>
          <p:cNvPicPr>
            <a:picLocks noChangeAspect="1"/>
          </p:cNvPicPr>
          <p:nvPr/>
        </p:nvPicPr>
        <p:blipFill>
          <a:blip r:embed="rId6">
            <a:clrChange>
              <a:clrFrom>
                <a:srgbClr val="FFFFFF"/>
              </a:clrFrom>
              <a:clrTo>
                <a:srgbClr val="FFFFFF">
                  <a:alpha val="0"/>
                </a:srgbClr>
              </a:clrTo>
            </a:clrChange>
            <a:duotone>
              <a:schemeClr val="bg2">
                <a:shade val="45000"/>
                <a:satMod val="135000"/>
              </a:schemeClr>
              <a:prstClr val="white"/>
            </a:duotone>
          </a:blip>
          <a:stretch>
            <a:fillRect/>
          </a:stretch>
        </p:blipFill>
        <p:spPr>
          <a:xfrm>
            <a:off x="8247944" y="4709154"/>
            <a:ext cx="1072213" cy="1107953"/>
          </a:xfrm>
          <a:prstGeom prst="rect">
            <a:avLst/>
          </a:prstGeom>
          <a:ln>
            <a:noFill/>
          </a:ln>
        </p:spPr>
      </p:pic>
      <p:sp>
        <p:nvSpPr>
          <p:cNvPr id="35" name="Oval 6"/>
          <p:cNvSpPr>
            <a:spLocks noChangeArrowheads="1"/>
          </p:cNvSpPr>
          <p:nvPr/>
        </p:nvSpPr>
        <p:spPr bwMode="auto">
          <a:xfrm>
            <a:off x="7335159" y="3279432"/>
            <a:ext cx="1114459" cy="1081235"/>
          </a:xfrm>
          <a:prstGeom prst="ellipse">
            <a:avLst/>
          </a:prstGeom>
          <a:solidFill>
            <a:schemeClr val="accent2"/>
          </a:solidFill>
          <a:ln w="1587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anchor="ctr" anchorCtr="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1" i="0" u="none" strike="noStrike" kern="0" cap="small" spc="0" normalizeH="0" dirty="0">
                <a:ln>
                  <a:noFill/>
                </a:ln>
                <a:solidFill>
                  <a:schemeClr val="accent6"/>
                </a:solidFill>
                <a:effectLst/>
                <a:uLnTx/>
                <a:uFillTx/>
                <a:latin typeface="Arial" panose="020B0604020202020204" pitchFamily="34" charset="0"/>
                <a:cs typeface="Arial" panose="020B0604020202020204" pitchFamily="34" charset="0"/>
              </a:rPr>
              <a:t>Dinamici</a:t>
            </a:r>
          </a:p>
        </p:txBody>
      </p:sp>
      <p:sp>
        <p:nvSpPr>
          <p:cNvPr id="3" name="TextBox 2"/>
          <p:cNvSpPr txBox="1"/>
          <p:nvPr/>
        </p:nvSpPr>
        <p:spPr>
          <a:xfrm>
            <a:off x="5857801" y="3132005"/>
            <a:ext cx="1381665" cy="830997"/>
          </a:xfrm>
          <a:prstGeom prst="rect">
            <a:avLst/>
          </a:prstGeom>
          <a:solidFill>
            <a:srgbClr val="FFFFFF">
              <a:alpha val="20000"/>
            </a:srgbClr>
          </a:solidFill>
          <a:effectLst>
            <a:glow rad="228600">
              <a:schemeClr val="accent2">
                <a:satMod val="175000"/>
                <a:alpha val="40000"/>
              </a:schemeClr>
            </a:glo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it-IT" sz="1600" b="1" kern="0" dirty="0">
                <a:solidFill>
                  <a:schemeClr val="bg1"/>
                </a:solidFill>
              </a:rPr>
              <a:t>QUALITÀ</a:t>
            </a:r>
            <a:r>
              <a:rPr kumimoji="0" lang="it-IT" sz="1600" b="1" i="0" u="none" strike="noStrike" kern="0" cap="none" spc="0" normalizeH="0" baseline="0" noProof="0" dirty="0">
                <a:ln>
                  <a:noFill/>
                </a:ln>
                <a:solidFill>
                  <a:schemeClr val="bg1"/>
                </a:solidFill>
                <a:effectLst/>
                <a:uLnTx/>
                <a:uFillTx/>
              </a:rPr>
              <a:t> DEI </a:t>
            </a:r>
            <a:r>
              <a:rPr lang="it-IT" sz="1600" b="1" kern="0" dirty="0">
                <a:solidFill>
                  <a:schemeClr val="bg1"/>
                </a:solidFill>
              </a:rPr>
              <a:t>SERVIZI DIGITALI</a:t>
            </a:r>
            <a:endParaRPr kumimoji="0" lang="it-IT" sz="1600" b="1" i="0" u="none" strike="noStrike" kern="0" cap="none" spc="0" normalizeH="0" baseline="0" noProof="0" dirty="0">
              <a:ln>
                <a:noFill/>
              </a:ln>
              <a:solidFill>
                <a:schemeClr val="bg1"/>
              </a:solidFill>
              <a:effectLst/>
              <a:uLnTx/>
              <a:uFillTx/>
            </a:endParaRPr>
          </a:p>
        </p:txBody>
      </p:sp>
      <p:sp>
        <p:nvSpPr>
          <p:cNvPr id="21" name="Slide Number Placeholder 3">
            <a:extLst>
              <a:ext uri="{FF2B5EF4-FFF2-40B4-BE49-F238E27FC236}">
                <a16:creationId xmlns:a16="http://schemas.microsoft.com/office/drawing/2014/main" id="{C5E30EAB-BFE9-4A79-81F6-C15D91026AC2}"/>
              </a:ext>
            </a:extLst>
          </p:cNvPr>
          <p:cNvSpPr>
            <a:spLocks noGrp="1"/>
          </p:cNvSpPr>
          <p:nvPr>
            <p:ph type="sldNum" sz="quarter" idx="32"/>
          </p:nvPr>
        </p:nvSpPr>
        <p:spPr>
          <a:xfrm flipH="1">
            <a:off x="11612463" y="6538914"/>
            <a:ext cx="216000" cy="161925"/>
          </a:xfrm>
        </p:spPr>
        <p:txBody>
          <a:bodyPr/>
          <a:lstStyle/>
          <a:p>
            <a:fld id="{90CBDC3A-D49F-4631-A8C7-55D59B33E5FA}" type="slidenum">
              <a:rPr lang="en-US" smtClean="0"/>
              <a:pPr/>
              <a:t>9</a:t>
            </a:fld>
            <a:endParaRPr lang="en-US" dirty="0"/>
          </a:p>
        </p:txBody>
      </p:sp>
    </p:spTree>
    <p:extLst>
      <p:ext uri="{BB962C8B-B14F-4D97-AF65-F5344CB8AC3E}">
        <p14:creationId xmlns:p14="http://schemas.microsoft.com/office/powerpoint/2010/main" val="3104588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32"/>
          </p:nvPr>
        </p:nvSpPr>
        <p:spPr/>
        <p:txBody>
          <a:bodyPr/>
          <a:lstStyle/>
          <a:p>
            <a:fld id="{90CBDC3A-D49F-4631-A8C7-55D59B33E5FA}" type="slidenum">
              <a:rPr lang="en-US" smtClean="0"/>
              <a:pPr/>
              <a:t>10</a:t>
            </a:fld>
            <a:endParaRPr lang="en-US" dirty="0"/>
          </a:p>
        </p:txBody>
      </p:sp>
      <p:sp>
        <p:nvSpPr>
          <p:cNvPr id="13" name="Text Placeholder 12"/>
          <p:cNvSpPr>
            <a:spLocks noGrp="1"/>
          </p:cNvSpPr>
          <p:nvPr>
            <p:ph type="body" sz="quarter" idx="34"/>
          </p:nvPr>
        </p:nvSpPr>
        <p:spPr>
          <a:xfrm>
            <a:off x="355599" y="953169"/>
            <a:ext cx="3780000" cy="4196598"/>
          </a:xfrm>
        </p:spPr>
        <p:txBody>
          <a:bodyPr/>
          <a:lstStyle/>
          <a:p>
            <a:r>
              <a:rPr lang="it-IT" sz="3200" dirty="0"/>
              <a:t>LE principali AGENZIE del lavoro stanno INVESTENDO IN </a:t>
            </a:r>
            <a:br>
              <a:rPr lang="it-IT" sz="3600" dirty="0">
                <a:solidFill>
                  <a:schemeClr val="accent2"/>
                </a:solidFill>
              </a:rPr>
            </a:br>
            <a:r>
              <a:rPr lang="it-IT" sz="3600" dirty="0">
                <a:solidFill>
                  <a:schemeClr val="accent2"/>
                </a:solidFill>
              </a:rPr>
              <a:t>CAPITALE UMANO </a:t>
            </a:r>
            <a:br>
              <a:rPr lang="it-IT" sz="3600" dirty="0">
                <a:solidFill>
                  <a:schemeClr val="accent2"/>
                </a:solidFill>
              </a:rPr>
            </a:br>
            <a:r>
              <a:rPr lang="it-IT" sz="3600" dirty="0"/>
              <a:t>E</a:t>
            </a:r>
            <a:r>
              <a:rPr lang="it-IT" sz="3600" dirty="0">
                <a:solidFill>
                  <a:schemeClr val="accent2"/>
                </a:solidFill>
              </a:rPr>
              <a:t> INNOVAZIONE TECNOLOGICA</a:t>
            </a:r>
          </a:p>
        </p:txBody>
      </p:sp>
      <p:sp>
        <p:nvSpPr>
          <p:cNvPr id="5" name="Text Placeholder 4">
            <a:extLst>
              <a:ext uri="{FF2B5EF4-FFF2-40B4-BE49-F238E27FC236}">
                <a16:creationId xmlns:a16="http://schemas.microsoft.com/office/drawing/2014/main" id="{2072511C-8267-45E9-977B-CBB3D77E84C5}"/>
              </a:ext>
            </a:extLst>
          </p:cNvPr>
          <p:cNvSpPr>
            <a:spLocks noGrp="1"/>
          </p:cNvSpPr>
          <p:nvPr>
            <p:ph type="body" sz="quarter" idx="35"/>
          </p:nvPr>
        </p:nvSpPr>
        <p:spPr>
          <a:xfrm>
            <a:off x="355602" y="6342690"/>
            <a:ext cx="1388844" cy="317172"/>
          </a:xfrm>
        </p:spPr>
        <p:txBody>
          <a:bodyPr/>
          <a:lstStyle/>
          <a:p>
            <a:r>
              <a:rPr lang="it-IT" dirty="0"/>
              <a:t>Servizi del Futuro</a:t>
            </a:r>
          </a:p>
        </p:txBody>
      </p:sp>
      <p:sp>
        <p:nvSpPr>
          <p:cNvPr id="6" name="Rectangle 5">
            <a:extLst>
              <a:ext uri="{FF2B5EF4-FFF2-40B4-BE49-F238E27FC236}">
                <a16:creationId xmlns:a16="http://schemas.microsoft.com/office/drawing/2014/main" id="{97A8E1B6-DBBD-422E-951B-9FD912D2E2A4}"/>
              </a:ext>
            </a:extLst>
          </p:cNvPr>
          <p:cNvSpPr/>
          <p:nvPr/>
        </p:nvSpPr>
        <p:spPr>
          <a:xfrm>
            <a:off x="4618603" y="873486"/>
            <a:ext cx="6876000" cy="4140000"/>
          </a:xfrm>
          <a:prstGeom prst="rect">
            <a:avLst/>
          </a:prstGeom>
          <a:solidFill>
            <a:schemeClr val="bg1">
              <a:lumMod val="50000"/>
            </a:schemeClr>
          </a:solidFill>
          <a:ln w="19050">
            <a:no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0" name="Group 9">
            <a:extLst>
              <a:ext uri="{FF2B5EF4-FFF2-40B4-BE49-F238E27FC236}">
                <a16:creationId xmlns:a16="http://schemas.microsoft.com/office/drawing/2014/main" id="{482DF77D-18FC-4CB5-A126-0A7F207EA401}"/>
              </a:ext>
            </a:extLst>
          </p:cNvPr>
          <p:cNvGrpSpPr/>
          <p:nvPr/>
        </p:nvGrpSpPr>
        <p:grpSpPr>
          <a:xfrm>
            <a:off x="6695480" y="2237659"/>
            <a:ext cx="2789802" cy="1771030"/>
            <a:chOff x="4495132" y="2836075"/>
            <a:chExt cx="2791538" cy="1772132"/>
          </a:xfrm>
        </p:grpSpPr>
        <p:sp>
          <p:nvSpPr>
            <p:cNvPr id="11" name="Rectangle 10">
              <a:extLst>
                <a:ext uri="{FF2B5EF4-FFF2-40B4-BE49-F238E27FC236}">
                  <a16:creationId xmlns:a16="http://schemas.microsoft.com/office/drawing/2014/main" id="{11BA0056-2BA3-43E3-91E9-120D390738FC}"/>
                </a:ext>
              </a:extLst>
            </p:cNvPr>
            <p:cNvSpPr/>
            <p:nvPr/>
          </p:nvSpPr>
          <p:spPr>
            <a:xfrm>
              <a:off x="4999256" y="2836075"/>
              <a:ext cx="1634400" cy="684000"/>
            </a:xfrm>
            <a:prstGeom prst="rect">
              <a:avLst/>
            </a:prstGeom>
            <a:solidFill>
              <a:schemeClr val="bg1"/>
            </a:solidFill>
            <a:ln w="19050">
              <a:solidFill>
                <a:srgbClr val="0018FA"/>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solidFill>
                  <a:schemeClr val="bg1"/>
                </a:solidFill>
              </a:endParaRPr>
            </a:p>
          </p:txBody>
        </p:sp>
        <p:sp>
          <p:nvSpPr>
            <p:cNvPr id="12" name="TextBox 11">
              <a:extLst>
                <a:ext uri="{FF2B5EF4-FFF2-40B4-BE49-F238E27FC236}">
                  <a16:creationId xmlns:a16="http://schemas.microsoft.com/office/drawing/2014/main" id="{3401DDD7-8D25-456F-B16D-737F57F1D6BB}"/>
                </a:ext>
              </a:extLst>
            </p:cNvPr>
            <p:cNvSpPr txBox="1"/>
            <p:nvPr/>
          </p:nvSpPr>
          <p:spPr>
            <a:xfrm>
              <a:off x="4495132" y="3428398"/>
              <a:ext cx="2791538" cy="1179809"/>
            </a:xfrm>
            <a:prstGeom prst="rect">
              <a:avLst/>
            </a:prstGeom>
            <a:no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5970" rIns="35970" bIns="0" rtlCol="0" anchor="ctr"/>
            <a:lstStyle>
              <a:defPPr>
                <a:defRPr lang="en-US"/>
              </a:defPPr>
              <a:lvl1pPr algn="ctr">
                <a:defRPr>
                  <a:solidFill>
                    <a:schemeClr val="tx1"/>
                  </a:solidFill>
                </a:defRPr>
              </a:lvl1pPr>
            </a:lstStyle>
            <a:p>
              <a:r>
                <a:rPr lang="it-IT" sz="1399" b="1" cap="small" dirty="0">
                  <a:solidFill>
                    <a:schemeClr val="accent2"/>
                  </a:solidFill>
                </a:rPr>
                <a:t>BA </a:t>
              </a:r>
              <a:r>
                <a:rPr lang="it-IT" sz="1399" b="1" cap="small" dirty="0" err="1">
                  <a:solidFill>
                    <a:schemeClr val="accent2"/>
                  </a:solidFill>
                </a:rPr>
                <a:t>fur</a:t>
              </a:r>
              <a:r>
                <a:rPr lang="it-IT" sz="1399" b="1" cap="small" dirty="0">
                  <a:solidFill>
                    <a:schemeClr val="accent2"/>
                  </a:solidFill>
                </a:rPr>
                <a:t> </a:t>
              </a:r>
              <a:r>
                <a:rPr lang="it-IT" sz="1399" b="1" cap="small" dirty="0" err="1">
                  <a:solidFill>
                    <a:schemeClr val="accent2"/>
                  </a:solidFill>
                </a:rPr>
                <a:t>Arbeit</a:t>
              </a:r>
              <a:r>
                <a:rPr lang="it-IT" sz="1399" b="1" cap="small" dirty="0">
                  <a:solidFill>
                    <a:schemeClr val="accent2"/>
                  </a:solidFill>
                </a:rPr>
                <a:t> (Germania)</a:t>
              </a:r>
              <a:r>
                <a:rPr lang="it-IT" sz="1399" b="1" dirty="0">
                  <a:solidFill>
                    <a:schemeClr val="accent2"/>
                  </a:solidFill>
                </a:rPr>
                <a:t> </a:t>
              </a:r>
            </a:p>
            <a:p>
              <a:r>
                <a:rPr lang="it-IT" sz="900" dirty="0">
                  <a:solidFill>
                    <a:schemeClr val="bg1"/>
                  </a:solidFill>
                </a:rPr>
                <a:t>BA ha introdotto il programma </a:t>
              </a:r>
              <a:br>
                <a:rPr lang="it-IT" sz="900" dirty="0">
                  <a:solidFill>
                    <a:schemeClr val="bg1"/>
                  </a:solidFill>
                </a:rPr>
              </a:br>
              <a:r>
                <a:rPr lang="it-IT" sz="900" dirty="0">
                  <a:solidFill>
                    <a:schemeClr val="bg1"/>
                  </a:solidFill>
                </a:rPr>
                <a:t>«Online 2020» con l'obiettivo di adattare </a:t>
              </a:r>
              <a:br>
                <a:rPr lang="it-IT" sz="900" dirty="0">
                  <a:solidFill>
                    <a:schemeClr val="bg1"/>
                  </a:solidFill>
                </a:rPr>
              </a:br>
              <a:r>
                <a:rPr lang="it-IT" sz="900" dirty="0">
                  <a:solidFill>
                    <a:schemeClr val="bg1"/>
                  </a:solidFill>
                </a:rPr>
                <a:t>i servizi alle capacità digitali </a:t>
              </a:r>
              <a:br>
                <a:rPr lang="it-IT" sz="900" dirty="0">
                  <a:solidFill>
                    <a:schemeClr val="bg1"/>
                  </a:solidFill>
                </a:rPr>
              </a:br>
              <a:r>
                <a:rPr lang="it-IT" sz="900" dirty="0">
                  <a:solidFill>
                    <a:schemeClr val="bg1"/>
                  </a:solidFill>
                </a:rPr>
                <a:t>del singolo utente all'interno </a:t>
              </a:r>
              <a:br>
                <a:rPr lang="it-IT" sz="900" dirty="0">
                  <a:solidFill>
                    <a:schemeClr val="bg1"/>
                  </a:solidFill>
                </a:rPr>
              </a:br>
              <a:r>
                <a:rPr lang="it-IT" sz="900" dirty="0">
                  <a:solidFill>
                    <a:schemeClr val="bg1"/>
                  </a:solidFill>
                </a:rPr>
                <a:t>di un modello di erogazione </a:t>
              </a:r>
              <a:br>
                <a:rPr lang="it-IT" sz="900" dirty="0">
                  <a:solidFill>
                    <a:schemeClr val="bg1"/>
                  </a:solidFill>
                </a:rPr>
              </a:br>
              <a:r>
                <a:rPr lang="it-IT" sz="900" dirty="0">
                  <a:solidFill>
                    <a:schemeClr val="bg1"/>
                  </a:solidFill>
                </a:rPr>
                <a:t>dei servizi multi-canale</a:t>
              </a:r>
            </a:p>
          </p:txBody>
        </p:sp>
        <p:pic>
          <p:nvPicPr>
            <p:cNvPr id="14" name="Picture 13">
              <a:extLst>
                <a:ext uri="{FF2B5EF4-FFF2-40B4-BE49-F238E27FC236}">
                  <a16:creationId xmlns:a16="http://schemas.microsoft.com/office/drawing/2014/main" id="{A9C5F7D6-457D-4D0E-8218-0686AC69EF2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544987" y="2951750"/>
              <a:ext cx="536296" cy="482814"/>
            </a:xfrm>
            <a:prstGeom prst="rect">
              <a:avLst/>
            </a:prstGeom>
            <a:noFill/>
          </p:spPr>
        </p:pic>
      </p:grpSp>
      <p:grpSp>
        <p:nvGrpSpPr>
          <p:cNvPr id="15" name="Group 14">
            <a:extLst>
              <a:ext uri="{FF2B5EF4-FFF2-40B4-BE49-F238E27FC236}">
                <a16:creationId xmlns:a16="http://schemas.microsoft.com/office/drawing/2014/main" id="{F89E547A-D836-413D-851C-1065A3D5BD52}"/>
              </a:ext>
            </a:extLst>
          </p:cNvPr>
          <p:cNvGrpSpPr/>
          <p:nvPr/>
        </p:nvGrpSpPr>
        <p:grpSpPr>
          <a:xfrm>
            <a:off x="8612729" y="946028"/>
            <a:ext cx="2806718" cy="1914783"/>
            <a:chOff x="6381648" y="4777068"/>
            <a:chExt cx="2808465" cy="1915974"/>
          </a:xfrm>
        </p:grpSpPr>
        <p:sp>
          <p:nvSpPr>
            <p:cNvPr id="16" name="Rectangle 15">
              <a:extLst>
                <a:ext uri="{FF2B5EF4-FFF2-40B4-BE49-F238E27FC236}">
                  <a16:creationId xmlns:a16="http://schemas.microsoft.com/office/drawing/2014/main" id="{78A50D2A-1895-473A-8D62-D03E625A94CA}"/>
                </a:ext>
              </a:extLst>
            </p:cNvPr>
            <p:cNvSpPr/>
            <p:nvPr/>
          </p:nvSpPr>
          <p:spPr>
            <a:xfrm>
              <a:off x="6981180" y="4777068"/>
              <a:ext cx="1635057" cy="682353"/>
            </a:xfrm>
            <a:prstGeom prst="rect">
              <a:avLst/>
            </a:prstGeom>
            <a:solidFill>
              <a:schemeClr val="bg1"/>
            </a:solidFill>
            <a:ln w="19050">
              <a:solidFill>
                <a:srgbClr val="0018FA"/>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solidFill>
                  <a:schemeClr val="bg1"/>
                </a:solidFill>
              </a:endParaRPr>
            </a:p>
          </p:txBody>
        </p:sp>
        <p:pic>
          <p:nvPicPr>
            <p:cNvPr id="18" name="Picture 17">
              <a:extLst>
                <a:ext uri="{FF2B5EF4-FFF2-40B4-BE49-F238E27FC236}">
                  <a16:creationId xmlns:a16="http://schemas.microsoft.com/office/drawing/2014/main" id="{1F9E2949-BBF9-4D5C-980B-7839CAE90020}"/>
                </a:ext>
              </a:extLst>
            </p:cNvPr>
            <p:cNvPicPr>
              <a:picLocks noChangeAspect="1"/>
            </p:cNvPicPr>
            <p:nvPr/>
          </p:nvPicPr>
          <p:blipFill>
            <a:blip r:embed="rId4" cstate="screen">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7050417" y="4905208"/>
              <a:ext cx="1521729" cy="479345"/>
            </a:xfrm>
            <a:prstGeom prst="rect">
              <a:avLst/>
            </a:prstGeom>
            <a:noFill/>
          </p:spPr>
        </p:pic>
        <p:sp>
          <p:nvSpPr>
            <p:cNvPr id="19" name="TextBox 18">
              <a:extLst>
                <a:ext uri="{FF2B5EF4-FFF2-40B4-BE49-F238E27FC236}">
                  <a16:creationId xmlns:a16="http://schemas.microsoft.com/office/drawing/2014/main" id="{4363D53C-8FA4-4F66-A596-E7EE29368E22}"/>
                </a:ext>
              </a:extLst>
            </p:cNvPr>
            <p:cNvSpPr txBox="1"/>
            <p:nvPr/>
          </p:nvSpPr>
          <p:spPr>
            <a:xfrm>
              <a:off x="6381648" y="5354965"/>
              <a:ext cx="2808465" cy="1338077"/>
            </a:xfrm>
            <a:prstGeom prst="rect">
              <a:avLst/>
            </a:prstGeom>
            <a:no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5970" rIns="35970" bIns="0" rtlCol="0" anchor="ctr"/>
            <a:lstStyle>
              <a:defPPr>
                <a:defRPr lang="en-US"/>
              </a:defPPr>
              <a:lvl1pPr algn="ctr">
                <a:defRPr>
                  <a:solidFill>
                    <a:schemeClr val="tx1"/>
                  </a:solidFill>
                </a:defRPr>
              </a:lvl1pPr>
            </a:lstStyle>
            <a:p>
              <a:pPr lvl="0"/>
              <a:r>
                <a:rPr lang="it-IT" sz="1399" b="1" cap="small" dirty="0">
                  <a:solidFill>
                    <a:schemeClr val="accent2"/>
                  </a:solidFill>
                </a:rPr>
                <a:t>WSG (Singapore)</a:t>
              </a:r>
              <a:r>
                <a:rPr lang="it-IT" sz="1399" b="1" dirty="0">
                  <a:solidFill>
                    <a:schemeClr val="accent2"/>
                  </a:solidFill>
                </a:rPr>
                <a:t> </a:t>
              </a:r>
            </a:p>
            <a:p>
              <a:pPr lvl="0"/>
              <a:r>
                <a:rPr lang="it-IT" sz="900" dirty="0">
                  <a:solidFill>
                    <a:schemeClr val="bg1"/>
                  </a:solidFill>
                </a:rPr>
                <a:t>L'</a:t>
              </a:r>
              <a:r>
                <a:rPr lang="it-IT" sz="900" dirty="0" err="1">
                  <a:solidFill>
                    <a:schemeClr val="bg1"/>
                  </a:solidFill>
                </a:rPr>
                <a:t>Individual</a:t>
              </a:r>
              <a:r>
                <a:rPr lang="it-IT" sz="900" dirty="0">
                  <a:solidFill>
                    <a:schemeClr val="bg1"/>
                  </a:solidFill>
                </a:rPr>
                <a:t> Learning Portfolio (ILP) è un </a:t>
              </a:r>
              <a:br>
                <a:rPr lang="it-IT" sz="900" dirty="0">
                  <a:solidFill>
                    <a:schemeClr val="bg1"/>
                  </a:solidFill>
                </a:rPr>
              </a:br>
              <a:r>
                <a:rPr lang="it-IT" sz="900" dirty="0">
                  <a:solidFill>
                    <a:schemeClr val="bg1"/>
                  </a:solidFill>
                </a:rPr>
                <a:t>portale online che consente ai cittadini </a:t>
              </a:r>
              <a:br>
                <a:rPr lang="it-IT" sz="900" dirty="0">
                  <a:solidFill>
                    <a:schemeClr val="bg1"/>
                  </a:solidFill>
                </a:rPr>
              </a:br>
              <a:r>
                <a:rPr lang="it-IT" sz="900" dirty="0">
                  <a:solidFill>
                    <a:schemeClr val="bg1"/>
                  </a:solidFill>
                </a:rPr>
                <a:t>di avere maggiori informazioni riguardo alle </a:t>
              </a:r>
              <a:br>
                <a:rPr lang="it-IT" sz="900" dirty="0">
                  <a:solidFill>
                    <a:schemeClr val="bg1"/>
                  </a:solidFill>
                </a:rPr>
              </a:br>
              <a:r>
                <a:rPr lang="it-IT" sz="900" dirty="0">
                  <a:solidFill>
                    <a:schemeClr val="bg1"/>
                  </a:solidFill>
                </a:rPr>
                <a:t>prospettive professionali e di potenziare </a:t>
              </a:r>
              <a:br>
                <a:rPr lang="it-IT" sz="900" dirty="0">
                  <a:solidFill>
                    <a:schemeClr val="bg1"/>
                  </a:solidFill>
                </a:rPr>
              </a:br>
              <a:r>
                <a:rPr lang="it-IT" sz="900" dirty="0">
                  <a:solidFill>
                    <a:schemeClr val="bg1"/>
                  </a:solidFill>
                </a:rPr>
                <a:t>il proprio percorso di carriera e </a:t>
              </a:r>
              <a:br>
                <a:rPr lang="it-IT" sz="900" dirty="0">
                  <a:solidFill>
                    <a:schemeClr val="bg1"/>
                  </a:solidFill>
                </a:rPr>
              </a:br>
              <a:r>
                <a:rPr lang="it-IT" sz="900" dirty="0">
                  <a:solidFill>
                    <a:schemeClr val="bg1"/>
                  </a:solidFill>
                </a:rPr>
                <a:t>di </a:t>
              </a:r>
              <a:r>
                <a:rPr lang="it-IT" sz="900" i="1" dirty="0" err="1">
                  <a:solidFill>
                    <a:schemeClr val="bg1"/>
                  </a:solidFill>
                </a:rPr>
                <a:t>lifelong</a:t>
              </a:r>
              <a:r>
                <a:rPr lang="it-IT" sz="900" i="1" dirty="0">
                  <a:solidFill>
                    <a:schemeClr val="bg1"/>
                  </a:solidFill>
                </a:rPr>
                <a:t> </a:t>
              </a:r>
              <a:r>
                <a:rPr lang="it-IT" sz="900" i="1" dirty="0" err="1">
                  <a:solidFill>
                    <a:schemeClr val="bg1"/>
                  </a:solidFill>
                </a:rPr>
                <a:t>learning</a:t>
              </a:r>
              <a:r>
                <a:rPr lang="it-IT" sz="900" i="1" dirty="0">
                  <a:solidFill>
                    <a:schemeClr val="bg1"/>
                  </a:solidFill>
                </a:rPr>
                <a:t> </a:t>
              </a:r>
            </a:p>
          </p:txBody>
        </p:sp>
      </p:grpSp>
      <p:grpSp>
        <p:nvGrpSpPr>
          <p:cNvPr id="20" name="Group 19">
            <a:extLst>
              <a:ext uri="{FF2B5EF4-FFF2-40B4-BE49-F238E27FC236}">
                <a16:creationId xmlns:a16="http://schemas.microsoft.com/office/drawing/2014/main" id="{C8726126-A6D8-4713-87A9-1EC5F493FC09}"/>
              </a:ext>
            </a:extLst>
          </p:cNvPr>
          <p:cNvGrpSpPr/>
          <p:nvPr/>
        </p:nvGrpSpPr>
        <p:grpSpPr>
          <a:xfrm>
            <a:off x="4617856" y="3262002"/>
            <a:ext cx="2701490" cy="1674937"/>
            <a:chOff x="8305814" y="2509157"/>
            <a:chExt cx="2703172" cy="1675980"/>
          </a:xfrm>
        </p:grpSpPr>
        <p:sp>
          <p:nvSpPr>
            <p:cNvPr id="21" name="Rectangle 20">
              <a:extLst>
                <a:ext uri="{FF2B5EF4-FFF2-40B4-BE49-F238E27FC236}">
                  <a16:creationId xmlns:a16="http://schemas.microsoft.com/office/drawing/2014/main" id="{EFB15E08-64C8-4091-9521-EA38F5162B01}"/>
                </a:ext>
              </a:extLst>
            </p:cNvPr>
            <p:cNvSpPr/>
            <p:nvPr/>
          </p:nvSpPr>
          <p:spPr>
            <a:xfrm>
              <a:off x="8839872" y="2509157"/>
              <a:ext cx="1635057" cy="684000"/>
            </a:xfrm>
            <a:prstGeom prst="rect">
              <a:avLst/>
            </a:prstGeom>
            <a:solidFill>
              <a:schemeClr val="bg1"/>
            </a:solidFill>
            <a:ln w="19050">
              <a:solidFill>
                <a:srgbClr val="0018FA"/>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solidFill>
                  <a:schemeClr val="bg1"/>
                </a:solidFill>
              </a:endParaRPr>
            </a:p>
          </p:txBody>
        </p:sp>
        <p:sp>
          <p:nvSpPr>
            <p:cNvPr id="22" name="TextBox 21">
              <a:extLst>
                <a:ext uri="{FF2B5EF4-FFF2-40B4-BE49-F238E27FC236}">
                  <a16:creationId xmlns:a16="http://schemas.microsoft.com/office/drawing/2014/main" id="{50DCC312-A36E-4649-8FAC-4F3A065E6BC9}"/>
                </a:ext>
              </a:extLst>
            </p:cNvPr>
            <p:cNvSpPr txBox="1"/>
            <p:nvPr/>
          </p:nvSpPr>
          <p:spPr>
            <a:xfrm>
              <a:off x="8305814" y="3087328"/>
              <a:ext cx="2703172" cy="1097809"/>
            </a:xfrm>
            <a:prstGeom prst="rect">
              <a:avLst/>
            </a:prstGeom>
            <a:no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5970" rIns="35970" bIns="0" rtlCol="0" anchor="ctr"/>
            <a:lstStyle>
              <a:defPPr>
                <a:defRPr lang="en-US"/>
              </a:defPPr>
              <a:lvl1pPr algn="ctr">
                <a:defRPr>
                  <a:solidFill>
                    <a:schemeClr val="tx1"/>
                  </a:solidFill>
                </a:defRPr>
              </a:lvl1pPr>
            </a:lstStyle>
            <a:p>
              <a:pPr lvl="0"/>
              <a:r>
                <a:rPr lang="it-IT" sz="1399" b="1" cap="small" dirty="0" err="1">
                  <a:solidFill>
                    <a:schemeClr val="accent2"/>
                  </a:solidFill>
                </a:rPr>
                <a:t>Apotti</a:t>
              </a:r>
              <a:r>
                <a:rPr lang="it-IT" sz="1399" b="1" cap="small" dirty="0">
                  <a:solidFill>
                    <a:schemeClr val="accent2"/>
                  </a:solidFill>
                </a:rPr>
                <a:t> (Finlandia) </a:t>
              </a:r>
            </a:p>
            <a:p>
              <a:pPr lvl="0"/>
              <a:r>
                <a:rPr lang="it-IT" sz="900" dirty="0">
                  <a:solidFill>
                    <a:schemeClr val="bg1"/>
                  </a:solidFill>
                </a:rPr>
                <a:t>Nuovo modello "</a:t>
              </a:r>
              <a:r>
                <a:rPr lang="it-IT" sz="900" dirty="0" err="1">
                  <a:solidFill>
                    <a:schemeClr val="bg1"/>
                  </a:solidFill>
                </a:rPr>
                <a:t>evidence-based</a:t>
              </a:r>
              <a:r>
                <a:rPr lang="it-IT" sz="900" dirty="0">
                  <a:solidFill>
                    <a:schemeClr val="bg1"/>
                  </a:solidFill>
                </a:rPr>
                <a:t>" e "data-</a:t>
              </a:r>
              <a:r>
                <a:rPr lang="it-IT" sz="900" dirty="0" err="1">
                  <a:solidFill>
                    <a:schemeClr val="bg1"/>
                  </a:solidFill>
                </a:rPr>
                <a:t>driven</a:t>
              </a:r>
              <a:r>
                <a:rPr lang="it-IT" sz="900" dirty="0">
                  <a:solidFill>
                    <a:schemeClr val="bg1"/>
                  </a:solidFill>
                </a:rPr>
                <a:t>" </a:t>
              </a:r>
              <a:br>
                <a:rPr lang="it-IT" sz="900" dirty="0">
                  <a:solidFill>
                    <a:schemeClr val="bg1"/>
                  </a:solidFill>
                </a:rPr>
              </a:br>
              <a:r>
                <a:rPr lang="it-IT" sz="900" dirty="0">
                  <a:solidFill>
                    <a:schemeClr val="bg1"/>
                  </a:solidFill>
                </a:rPr>
                <a:t>di erogazione del servizio in cui le </a:t>
              </a:r>
              <a:br>
                <a:rPr lang="it-IT" sz="900" dirty="0">
                  <a:solidFill>
                    <a:schemeClr val="bg1"/>
                  </a:solidFill>
                </a:rPr>
              </a:br>
              <a:r>
                <a:rPr lang="it-IT" sz="900" dirty="0">
                  <a:solidFill>
                    <a:schemeClr val="bg1"/>
                  </a:solidFill>
                </a:rPr>
                <a:t>organizzazioni sanitarie e i servizi sociali coinvolti sono strettamente coordinati e hanno un unico accesso ai documenti e alle informazioni</a:t>
              </a:r>
            </a:p>
          </p:txBody>
        </p:sp>
        <p:pic>
          <p:nvPicPr>
            <p:cNvPr id="23" name="Picture 2" descr="Apotti potilastietojärjestelmä - aikaa ihmisille">
              <a:extLst>
                <a:ext uri="{FF2B5EF4-FFF2-40B4-BE49-F238E27FC236}">
                  <a16:creationId xmlns:a16="http://schemas.microsoft.com/office/drawing/2014/main" id="{559796F5-197D-40D8-9086-513091B7EA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8743" y="2567157"/>
              <a:ext cx="1111273" cy="520171"/>
            </a:xfrm>
            <a:prstGeom prst="rect">
              <a:avLst/>
            </a:prstGeom>
            <a:noFill/>
            <a:extLst/>
          </p:spPr>
        </p:pic>
      </p:grpSp>
      <p:grpSp>
        <p:nvGrpSpPr>
          <p:cNvPr id="24" name="Group 23">
            <a:extLst>
              <a:ext uri="{FF2B5EF4-FFF2-40B4-BE49-F238E27FC236}">
                <a16:creationId xmlns:a16="http://schemas.microsoft.com/office/drawing/2014/main" id="{6BFADE27-74C7-4CDB-B483-023992C8979B}"/>
              </a:ext>
            </a:extLst>
          </p:cNvPr>
          <p:cNvGrpSpPr/>
          <p:nvPr/>
        </p:nvGrpSpPr>
        <p:grpSpPr>
          <a:xfrm>
            <a:off x="4656134" y="955860"/>
            <a:ext cx="2487287" cy="1847405"/>
            <a:chOff x="6772620" y="4841728"/>
            <a:chExt cx="2487287" cy="1847405"/>
          </a:xfrm>
        </p:grpSpPr>
        <p:sp>
          <p:nvSpPr>
            <p:cNvPr id="25" name="Rectangle 24">
              <a:extLst>
                <a:ext uri="{FF2B5EF4-FFF2-40B4-BE49-F238E27FC236}">
                  <a16:creationId xmlns:a16="http://schemas.microsoft.com/office/drawing/2014/main" id="{46AB5298-5EA9-445F-823E-52C3EAC2AE8D}"/>
                </a:ext>
              </a:extLst>
            </p:cNvPr>
            <p:cNvSpPr/>
            <p:nvPr/>
          </p:nvSpPr>
          <p:spPr>
            <a:xfrm>
              <a:off x="7225917" y="4841728"/>
              <a:ext cx="1634040" cy="681929"/>
            </a:xfrm>
            <a:prstGeom prst="rect">
              <a:avLst/>
            </a:prstGeom>
            <a:solidFill>
              <a:schemeClr val="bg1"/>
            </a:solidFill>
            <a:ln w="19050">
              <a:solidFill>
                <a:srgbClr val="0018FA"/>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solidFill>
                  <a:schemeClr val="bg1"/>
                </a:solidFill>
              </a:endParaRPr>
            </a:p>
          </p:txBody>
        </p:sp>
        <p:pic>
          <p:nvPicPr>
            <p:cNvPr id="26" name="Picture 25">
              <a:extLst>
                <a:ext uri="{FF2B5EF4-FFF2-40B4-BE49-F238E27FC236}">
                  <a16:creationId xmlns:a16="http://schemas.microsoft.com/office/drawing/2014/main" id="{213558F8-2457-4720-881E-9E7B5F2EE9E5}"/>
                </a:ext>
              </a:extLst>
            </p:cNvPr>
            <p:cNvPicPr>
              <a:picLocks noChangeAspect="1"/>
            </p:cNvPicPr>
            <p:nvPr/>
          </p:nvPicPr>
          <p:blipFill>
            <a:blip r:embed="rId6"/>
            <a:stretch>
              <a:fillRect/>
            </a:stretch>
          </p:blipFill>
          <p:spPr>
            <a:xfrm>
              <a:off x="7289977" y="4994612"/>
              <a:ext cx="1525488" cy="396525"/>
            </a:xfrm>
            <a:prstGeom prst="rect">
              <a:avLst/>
            </a:prstGeom>
            <a:noFill/>
          </p:spPr>
        </p:pic>
        <p:sp>
          <p:nvSpPr>
            <p:cNvPr id="27" name="TextBox 26">
              <a:extLst>
                <a:ext uri="{FF2B5EF4-FFF2-40B4-BE49-F238E27FC236}">
                  <a16:creationId xmlns:a16="http://schemas.microsoft.com/office/drawing/2014/main" id="{BAF374E3-D2EE-424F-B525-DD0031807990}"/>
                </a:ext>
              </a:extLst>
            </p:cNvPr>
            <p:cNvSpPr txBox="1"/>
            <p:nvPr/>
          </p:nvSpPr>
          <p:spPr>
            <a:xfrm>
              <a:off x="6772620" y="5596992"/>
              <a:ext cx="2487287" cy="1092141"/>
            </a:xfrm>
            <a:prstGeom prst="rect">
              <a:avLst/>
            </a:prstGeom>
            <a:no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5970" rIns="35970" bIns="0" rtlCol="0" anchor="ctr"/>
            <a:lstStyle>
              <a:defPPr>
                <a:defRPr lang="en-US"/>
              </a:defPPr>
              <a:lvl1pPr algn="ctr">
                <a:defRPr>
                  <a:solidFill>
                    <a:schemeClr val="tx1"/>
                  </a:solidFill>
                </a:defRPr>
              </a:lvl1pPr>
            </a:lstStyle>
            <a:p>
              <a:pPr lvl="0"/>
              <a:r>
                <a:rPr lang="it-IT" sz="1399" b="1" cap="small" dirty="0" err="1">
                  <a:solidFill>
                    <a:schemeClr val="accent2"/>
                  </a:solidFill>
                </a:rPr>
                <a:t>Pôle</a:t>
              </a:r>
              <a:r>
                <a:rPr lang="it-IT" sz="1399" b="1" cap="small" dirty="0">
                  <a:solidFill>
                    <a:schemeClr val="accent2"/>
                  </a:solidFill>
                </a:rPr>
                <a:t> </a:t>
              </a:r>
              <a:r>
                <a:rPr lang="it-IT" sz="1399" b="1" cap="small" dirty="0" err="1">
                  <a:solidFill>
                    <a:schemeClr val="accent2"/>
                  </a:solidFill>
                </a:rPr>
                <a:t>emploi</a:t>
              </a:r>
              <a:r>
                <a:rPr lang="it-IT" sz="1399" b="1" cap="small" dirty="0">
                  <a:solidFill>
                    <a:schemeClr val="accent2"/>
                  </a:solidFill>
                </a:rPr>
                <a:t> (Francia) </a:t>
              </a:r>
            </a:p>
            <a:p>
              <a:pPr lvl="0"/>
              <a:r>
                <a:rPr lang="it-IT" sz="900" dirty="0">
                  <a:solidFill>
                    <a:schemeClr val="bg1"/>
                  </a:solidFill>
                </a:rPr>
                <a:t>Ha</a:t>
              </a:r>
              <a:r>
                <a:rPr lang="it-IT" sz="1100" dirty="0">
                  <a:solidFill>
                    <a:schemeClr val="bg1"/>
                  </a:solidFill>
                </a:rPr>
                <a:t> </a:t>
              </a:r>
              <a:r>
                <a:rPr lang="it-IT" sz="900" dirty="0">
                  <a:solidFill>
                    <a:schemeClr val="bg1"/>
                  </a:solidFill>
                </a:rPr>
                <a:t>lanciato "</a:t>
              </a:r>
              <a:r>
                <a:rPr lang="it-IT" sz="900" dirty="0" err="1">
                  <a:solidFill>
                    <a:schemeClr val="bg1"/>
                  </a:solidFill>
                </a:rPr>
                <a:t>Emploi</a:t>
              </a:r>
              <a:r>
                <a:rPr lang="it-IT" sz="900" dirty="0">
                  <a:solidFill>
                    <a:schemeClr val="bg1"/>
                  </a:solidFill>
                </a:rPr>
                <a:t> Store", un portale </a:t>
              </a:r>
              <a:br>
                <a:rPr lang="it-IT" sz="900" dirty="0">
                  <a:solidFill>
                    <a:schemeClr val="bg1"/>
                  </a:solidFill>
                </a:rPr>
              </a:br>
              <a:r>
                <a:rPr lang="it-IT" sz="900" dirty="0">
                  <a:solidFill>
                    <a:schemeClr val="bg1"/>
                  </a:solidFill>
                </a:rPr>
                <a:t>aperto e una piattaforma di collaborazione </a:t>
              </a:r>
              <a:br>
                <a:rPr lang="it-IT" sz="900" dirty="0">
                  <a:solidFill>
                    <a:schemeClr val="bg1"/>
                  </a:solidFill>
                </a:rPr>
              </a:br>
              <a:r>
                <a:rPr lang="it-IT" sz="900" dirty="0">
                  <a:solidFill>
                    <a:schemeClr val="bg1"/>
                  </a:solidFill>
                </a:rPr>
                <a:t>che mira a riunire una gamma di servizi per l'occupazione provenienti dal web, forniti </a:t>
              </a:r>
              <a:br>
                <a:rPr lang="it-IT" sz="900" dirty="0">
                  <a:solidFill>
                    <a:schemeClr val="bg1"/>
                  </a:solidFill>
                </a:rPr>
              </a:br>
              <a:r>
                <a:rPr lang="it-IT" sz="900" dirty="0">
                  <a:solidFill>
                    <a:schemeClr val="bg1"/>
                  </a:solidFill>
                </a:rPr>
                <a:t>sia da soggetti privati che da soggetti pubblici</a:t>
              </a:r>
            </a:p>
          </p:txBody>
        </p:sp>
      </p:grpSp>
      <p:grpSp>
        <p:nvGrpSpPr>
          <p:cNvPr id="28" name="Group 27">
            <a:extLst>
              <a:ext uri="{FF2B5EF4-FFF2-40B4-BE49-F238E27FC236}">
                <a16:creationId xmlns:a16="http://schemas.microsoft.com/office/drawing/2014/main" id="{D108AD7A-DF23-42D8-910D-DDADE3DEB386}"/>
              </a:ext>
            </a:extLst>
          </p:cNvPr>
          <p:cNvGrpSpPr/>
          <p:nvPr/>
        </p:nvGrpSpPr>
        <p:grpSpPr>
          <a:xfrm>
            <a:off x="8487367" y="3065355"/>
            <a:ext cx="3037779" cy="1988310"/>
            <a:chOff x="2659446" y="4829031"/>
            <a:chExt cx="3037779" cy="1988310"/>
          </a:xfrm>
        </p:grpSpPr>
        <p:pic>
          <p:nvPicPr>
            <p:cNvPr id="29" name="Picture 28">
              <a:extLst>
                <a:ext uri="{FF2B5EF4-FFF2-40B4-BE49-F238E27FC236}">
                  <a16:creationId xmlns:a16="http://schemas.microsoft.com/office/drawing/2014/main" id="{C90E069A-714D-4C15-BD22-6826CB9570B5}"/>
                </a:ext>
              </a:extLst>
            </p:cNvPr>
            <p:cNvPicPr>
              <a:picLocks/>
            </p:cNvPicPr>
            <p:nvPr/>
          </p:nvPicPr>
          <p:blipFill rotWithShape="1">
            <a:blip r:embed="rId7"/>
            <a:srcRect t="19030"/>
            <a:stretch/>
          </p:blipFill>
          <p:spPr>
            <a:xfrm>
              <a:off x="3414495" y="4829031"/>
              <a:ext cx="1633384" cy="683575"/>
            </a:xfrm>
            <a:prstGeom prst="rect">
              <a:avLst/>
            </a:prstGeom>
            <a:solidFill>
              <a:schemeClr val="bg1"/>
            </a:solidFill>
            <a:ln w="19050">
              <a:solidFill>
                <a:srgbClr val="0018FA"/>
              </a:solidFill>
              <a:prstDash val="sysDot"/>
              <a:headEnd type="none" w="med" len="med"/>
              <a:tailEnd type="oval" w="med" len="med"/>
            </a:ln>
          </p:spPr>
        </p:pic>
        <p:sp>
          <p:nvSpPr>
            <p:cNvPr id="30" name="TextBox 29">
              <a:extLst>
                <a:ext uri="{FF2B5EF4-FFF2-40B4-BE49-F238E27FC236}">
                  <a16:creationId xmlns:a16="http://schemas.microsoft.com/office/drawing/2014/main" id="{8B38BA0C-CB32-4417-B76E-13FDA7E1511F}"/>
                </a:ext>
              </a:extLst>
            </p:cNvPr>
            <p:cNvSpPr txBox="1"/>
            <p:nvPr/>
          </p:nvSpPr>
          <p:spPr>
            <a:xfrm>
              <a:off x="2659446" y="5564600"/>
              <a:ext cx="3037779" cy="1252741"/>
            </a:xfrm>
            <a:prstGeom prst="rect">
              <a:avLst/>
            </a:prstGeom>
            <a:no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35970" tIns="0" rIns="35970" bIns="0" rtlCol="0" anchor="ctr"/>
            <a:lstStyle>
              <a:defPPr>
                <a:defRPr lang="en-US"/>
              </a:defPPr>
              <a:lvl1pPr algn="ctr">
                <a:defRPr sz="1000" b="1">
                  <a:solidFill>
                    <a:schemeClr val="tx1"/>
                  </a:solidFill>
                </a:defRPr>
              </a:lvl1pPr>
            </a:lstStyle>
            <a:p>
              <a:r>
                <a:rPr lang="it-IT" sz="1399" cap="small" dirty="0" err="1">
                  <a:solidFill>
                    <a:schemeClr val="accent2"/>
                  </a:solidFill>
                </a:rPr>
                <a:t>Department</a:t>
              </a:r>
              <a:r>
                <a:rPr lang="it-IT" sz="1399" cap="small" dirty="0">
                  <a:solidFill>
                    <a:schemeClr val="accent2"/>
                  </a:solidFill>
                </a:rPr>
                <a:t> of human </a:t>
              </a:r>
              <a:r>
                <a:rPr lang="it-IT" sz="1399" cap="small" dirty="0" err="1">
                  <a:solidFill>
                    <a:schemeClr val="accent2"/>
                  </a:solidFill>
                </a:rPr>
                <a:t>services</a:t>
              </a:r>
              <a:r>
                <a:rPr lang="it-IT" sz="1399" cap="small" dirty="0">
                  <a:solidFill>
                    <a:schemeClr val="accent2"/>
                  </a:solidFill>
                </a:rPr>
                <a:t> (Australia) </a:t>
              </a:r>
            </a:p>
            <a:p>
              <a:r>
                <a:rPr lang="it-IT" sz="900" b="0" dirty="0">
                  <a:solidFill>
                    <a:schemeClr val="bg1"/>
                  </a:solidFill>
                </a:rPr>
                <a:t>Avvio di un percorso di trasformazione per potenziare la centralità dell'utente ed evolvere le modalità operative dell'agenzia, spostando l'attenzione sul digitale, sviluppando le competenze della forza lavoro e adottando metodi di lavoro più snelli</a:t>
              </a:r>
            </a:p>
          </p:txBody>
        </p:sp>
      </p:grpSp>
    </p:spTree>
    <p:extLst>
      <p:ext uri="{BB962C8B-B14F-4D97-AF65-F5344CB8AC3E}">
        <p14:creationId xmlns:p14="http://schemas.microsoft.com/office/powerpoint/2010/main" val="1460110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30"/>
          </p:nvPr>
        </p:nvSpPr>
        <p:spPr/>
        <p:txBody>
          <a:bodyPr/>
          <a:lstStyle/>
          <a:p>
            <a:r>
              <a:rPr lang="it-IT" sz="2800" dirty="0">
                <a:solidFill>
                  <a:schemeClr val="bg1">
                    <a:alpha val="50000"/>
                  </a:schemeClr>
                </a:solidFill>
              </a:rPr>
              <a:t>Cittadinanza digitale</a:t>
            </a:r>
          </a:p>
          <a:p>
            <a:r>
              <a:rPr lang="it-IT" sz="2800" dirty="0">
                <a:solidFill>
                  <a:schemeClr val="bg1">
                    <a:alpha val="50000"/>
                  </a:schemeClr>
                </a:solidFill>
              </a:rPr>
              <a:t>servizi del futuro</a:t>
            </a:r>
          </a:p>
          <a:p>
            <a:pPr marL="356616" indent="-356616">
              <a:spcAft>
                <a:spcPts val="0"/>
              </a:spcAft>
              <a:buSzPts val="2800"/>
            </a:pPr>
            <a:r>
              <a:rPr lang="it-IT" sz="2800" dirty="0">
                <a:solidFill>
                  <a:srgbClr val="FFFFFF"/>
                </a:solidFill>
              </a:rPr>
              <a:t>ASPAL – progetto empowerment</a:t>
            </a:r>
          </a:p>
        </p:txBody>
      </p:sp>
      <p:sp>
        <p:nvSpPr>
          <p:cNvPr id="4" name="Slide Number Placeholder 3"/>
          <p:cNvSpPr>
            <a:spLocks noGrp="1"/>
          </p:cNvSpPr>
          <p:nvPr>
            <p:ph type="sldNum" sz="quarter" idx="32"/>
          </p:nvPr>
        </p:nvSpPr>
        <p:spPr/>
        <p:txBody>
          <a:bodyPr/>
          <a:lstStyle/>
          <a:p>
            <a:fld id="{90CBDC3A-D49F-4631-A8C7-55D59B33E5FA}" type="slidenum">
              <a:rPr lang="en-US" smtClean="0"/>
              <a:pPr/>
              <a:t>11</a:t>
            </a:fld>
            <a:endParaRPr lang="en-US" dirty="0"/>
          </a:p>
        </p:txBody>
      </p:sp>
      <p:sp>
        <p:nvSpPr>
          <p:cNvPr id="7" name="Text Placeholder 7"/>
          <p:cNvSpPr>
            <a:spLocks noGrp="1"/>
          </p:cNvSpPr>
          <p:nvPr>
            <p:ph type="body" sz="quarter" idx="33"/>
          </p:nvPr>
        </p:nvSpPr>
        <p:spPr>
          <a:xfrm>
            <a:off x="355602" y="6342689"/>
            <a:ext cx="778099" cy="317172"/>
          </a:xfrm>
        </p:spPr>
        <p:txBody>
          <a:bodyPr/>
          <a:lstStyle/>
          <a:p>
            <a:r>
              <a:rPr lang="en-US" dirty="0"/>
              <a:t>Agenda</a:t>
            </a:r>
          </a:p>
        </p:txBody>
      </p:sp>
    </p:spTree>
    <p:extLst>
      <p:ext uri="{BB962C8B-B14F-4D97-AF65-F5344CB8AC3E}">
        <p14:creationId xmlns:p14="http://schemas.microsoft.com/office/powerpoint/2010/main" val="3445677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lide Number Placeholder 1"/>
          <p:cNvSpPr>
            <a:spLocks noGrp="1"/>
          </p:cNvSpPr>
          <p:nvPr>
            <p:ph type="sldNum" sz="quarter" idx="32"/>
          </p:nvPr>
        </p:nvSpPr>
        <p:spPr/>
        <p:txBody>
          <a:bodyPr/>
          <a:lstStyle/>
          <a:p>
            <a:fld id="{0D558541-60C9-42A2-8392-FF12533A6B7A}" type="slidenum">
              <a:rPr lang="it-IT" smtClean="0"/>
              <a:pPr/>
              <a:t>12</a:t>
            </a:fld>
            <a:endParaRPr lang="it-IT" dirty="0"/>
          </a:p>
        </p:txBody>
      </p:sp>
      <p:sp>
        <p:nvSpPr>
          <p:cNvPr id="3" name="Title 2"/>
          <p:cNvSpPr>
            <a:spLocks noGrp="1"/>
          </p:cNvSpPr>
          <p:nvPr>
            <p:ph type="title"/>
          </p:nvPr>
        </p:nvSpPr>
        <p:spPr>
          <a:xfrm>
            <a:off x="355602" y="151277"/>
            <a:ext cx="11470399" cy="543601"/>
          </a:xfrm>
        </p:spPr>
        <p:txBody>
          <a:bodyPr/>
          <a:lstStyle/>
          <a:p>
            <a:r>
              <a:rPr lang="it-IT"/>
              <a:t>Il modello ASPAL</a:t>
            </a:r>
          </a:p>
        </p:txBody>
      </p:sp>
      <p:sp>
        <p:nvSpPr>
          <p:cNvPr id="2" name="Text Placeholder 1">
            <a:extLst>
              <a:ext uri="{FF2B5EF4-FFF2-40B4-BE49-F238E27FC236}">
                <a16:creationId xmlns:a16="http://schemas.microsoft.com/office/drawing/2014/main" id="{CACF86A4-1B68-49EB-A816-37AD603DEB2C}"/>
              </a:ext>
            </a:extLst>
          </p:cNvPr>
          <p:cNvSpPr>
            <a:spLocks noGrp="1"/>
          </p:cNvSpPr>
          <p:nvPr>
            <p:ph type="body" sz="quarter" idx="33"/>
          </p:nvPr>
        </p:nvSpPr>
        <p:spPr>
          <a:xfrm>
            <a:off x="355602" y="6335476"/>
            <a:ext cx="2382706" cy="331599"/>
          </a:xfrm>
        </p:spPr>
        <p:txBody>
          <a:bodyPr/>
          <a:lstStyle/>
          <a:p>
            <a:r>
              <a:rPr lang="it-IT" dirty="0"/>
              <a:t>ASPAL – Progetto Empowerment</a:t>
            </a:r>
          </a:p>
        </p:txBody>
      </p:sp>
      <p:sp>
        <p:nvSpPr>
          <p:cNvPr id="82" name="Freeform 81"/>
          <p:cNvSpPr/>
          <p:nvPr/>
        </p:nvSpPr>
        <p:spPr>
          <a:xfrm>
            <a:off x="3404344" y="2449424"/>
            <a:ext cx="5208926" cy="3225564"/>
          </a:xfrm>
          <a:custGeom>
            <a:avLst/>
            <a:gdLst>
              <a:gd name="connsiteX0" fmla="*/ 0 w 2496343"/>
              <a:gd name="connsiteY0" fmla="*/ 1248172 h 2496343"/>
              <a:gd name="connsiteX1" fmla="*/ 1248172 w 2496343"/>
              <a:gd name="connsiteY1" fmla="*/ 0 h 2496343"/>
              <a:gd name="connsiteX2" fmla="*/ 2496344 w 2496343"/>
              <a:gd name="connsiteY2" fmla="*/ 1248172 h 2496343"/>
              <a:gd name="connsiteX3" fmla="*/ 1248172 w 2496343"/>
              <a:gd name="connsiteY3" fmla="*/ 2496344 h 2496343"/>
              <a:gd name="connsiteX4" fmla="*/ 0 w 2496343"/>
              <a:gd name="connsiteY4" fmla="*/ 1248172 h 249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6343" h="2496343">
                <a:moveTo>
                  <a:pt x="0" y="1248172"/>
                </a:moveTo>
                <a:cubicBezTo>
                  <a:pt x="0" y="558826"/>
                  <a:pt x="558826" y="0"/>
                  <a:pt x="1248172" y="0"/>
                </a:cubicBezTo>
                <a:cubicBezTo>
                  <a:pt x="1937518" y="0"/>
                  <a:pt x="2496344" y="558826"/>
                  <a:pt x="2496344" y="1248172"/>
                </a:cubicBezTo>
                <a:cubicBezTo>
                  <a:pt x="2496344" y="1937518"/>
                  <a:pt x="1937518" y="2496344"/>
                  <a:pt x="1248172" y="2496344"/>
                </a:cubicBezTo>
                <a:cubicBezTo>
                  <a:pt x="558826" y="2496344"/>
                  <a:pt x="0" y="1937518"/>
                  <a:pt x="0" y="1248172"/>
                </a:cubicBezTo>
                <a:close/>
              </a:path>
            </a:pathLst>
          </a:custGeom>
          <a:noFill/>
          <a:ln w="76200">
            <a:solidFill>
              <a:schemeClr val="bg2">
                <a:lumMod val="60000"/>
                <a:lumOff val="40000"/>
              </a:schemeClr>
            </a:solidFill>
          </a:ln>
        </p:spPr>
        <p:style>
          <a:lnRef idx="2">
            <a:schemeClr val="accent5"/>
          </a:lnRef>
          <a:fillRef idx="1">
            <a:schemeClr val="lt1"/>
          </a:fillRef>
          <a:effectRef idx="0">
            <a:schemeClr val="accent5"/>
          </a:effectRef>
          <a:fontRef idx="minor">
            <a:schemeClr val="dk1"/>
          </a:fontRef>
        </p:style>
        <p:txBody>
          <a:bodyPr spcFirstLastPara="0" vert="horz" wrap="square" lIns="417748" tIns="417748" rIns="417748" bIns="417748" numCol="1" spcCol="1270" anchor="b" anchorCtr="0">
            <a:noAutofit/>
          </a:bodyPr>
          <a:lstStyle/>
          <a:p>
            <a:pPr algn="ctr" defTabSz="1822814">
              <a:lnSpc>
                <a:spcPct val="90000"/>
              </a:lnSpc>
              <a:spcAft>
                <a:spcPct val="35000"/>
              </a:spcAft>
            </a:pPr>
            <a:endParaRPr lang="it-IT" sz="4800" dirty="0">
              <a:solidFill>
                <a:schemeClr val="bg1"/>
              </a:solidFill>
            </a:endParaRPr>
          </a:p>
        </p:txBody>
      </p:sp>
      <p:sp>
        <p:nvSpPr>
          <p:cNvPr id="77" name="Oval 76"/>
          <p:cNvSpPr/>
          <p:nvPr/>
        </p:nvSpPr>
        <p:spPr>
          <a:xfrm>
            <a:off x="2603556" y="4068650"/>
            <a:ext cx="1526652" cy="1330215"/>
          </a:xfrm>
          <a:prstGeom prst="ellipse">
            <a:avLst/>
          </a:prstGeom>
          <a:solidFill>
            <a:schemeClr val="accent2">
              <a:lumMod val="20000"/>
              <a:lumOff val="80000"/>
            </a:schemeClr>
          </a:solidFill>
          <a:ln w="57150" cmpd="sng">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FFFFFF"/>
              </a:solidFill>
            </a:endParaRPr>
          </a:p>
        </p:txBody>
      </p:sp>
      <p:sp>
        <p:nvSpPr>
          <p:cNvPr id="44" name="Oval 43"/>
          <p:cNvSpPr/>
          <p:nvPr/>
        </p:nvSpPr>
        <p:spPr>
          <a:xfrm>
            <a:off x="2464225" y="3947247"/>
            <a:ext cx="1805312" cy="1573019"/>
          </a:xfrm>
          <a:prstGeom prst="ellipse">
            <a:avLst/>
          </a:prstGeom>
          <a:noFill/>
          <a:ln w="12700" cmpd="sng">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FFFFFF"/>
              </a:solidFill>
            </a:endParaRPr>
          </a:p>
        </p:txBody>
      </p:sp>
      <p:sp>
        <p:nvSpPr>
          <p:cNvPr id="106" name="Oval 105"/>
          <p:cNvSpPr/>
          <p:nvPr/>
        </p:nvSpPr>
        <p:spPr>
          <a:xfrm rot="13425969">
            <a:off x="2465132" y="4343761"/>
            <a:ext cx="145306" cy="144000"/>
          </a:xfrm>
          <a:prstGeom prst="ellipse">
            <a:avLst/>
          </a:prstGeom>
          <a:solidFill>
            <a:srgbClr val="FFFFFF"/>
          </a:solidFill>
          <a:ln w="38100" cmpd="sng">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FFFFFF"/>
              </a:solidFill>
            </a:endParaRPr>
          </a:p>
        </p:txBody>
      </p:sp>
      <p:sp>
        <p:nvSpPr>
          <p:cNvPr id="110" name="Oval 109"/>
          <p:cNvSpPr/>
          <p:nvPr/>
        </p:nvSpPr>
        <p:spPr>
          <a:xfrm rot="13425969">
            <a:off x="3726383" y="5389738"/>
            <a:ext cx="145306" cy="144000"/>
          </a:xfrm>
          <a:prstGeom prst="ellipse">
            <a:avLst/>
          </a:prstGeom>
          <a:solidFill>
            <a:srgbClr val="FFFFFF"/>
          </a:solidFill>
          <a:ln w="38100" cmpd="sng">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FFFFFF"/>
              </a:solidFill>
            </a:endParaRPr>
          </a:p>
        </p:txBody>
      </p:sp>
      <p:sp>
        <p:nvSpPr>
          <p:cNvPr id="112" name="Oval 111"/>
          <p:cNvSpPr/>
          <p:nvPr/>
        </p:nvSpPr>
        <p:spPr>
          <a:xfrm rot="13425969">
            <a:off x="2612515" y="5197714"/>
            <a:ext cx="145306" cy="144000"/>
          </a:xfrm>
          <a:prstGeom prst="ellipse">
            <a:avLst/>
          </a:prstGeom>
          <a:solidFill>
            <a:srgbClr val="FFFFFF"/>
          </a:solidFill>
          <a:ln w="38100" cmpd="sng">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FFFFFF"/>
              </a:solidFill>
            </a:endParaRPr>
          </a:p>
        </p:txBody>
      </p:sp>
      <p:sp>
        <p:nvSpPr>
          <p:cNvPr id="118" name="TextBox 117"/>
          <p:cNvSpPr txBox="1"/>
          <p:nvPr/>
        </p:nvSpPr>
        <p:spPr>
          <a:xfrm>
            <a:off x="2568342" y="3004606"/>
            <a:ext cx="1654306" cy="903716"/>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lIns="36008" tIns="36008" rIns="36008" bIns="36008" rtlCol="0" anchor="ctr">
            <a:spAutoFit/>
          </a:bodyPr>
          <a:lstStyle/>
          <a:p>
            <a:pPr algn="ctr"/>
            <a:r>
              <a:rPr lang="it-IT" b="1" dirty="0">
                <a:solidFill>
                  <a:srgbClr val="7030A0"/>
                </a:solidFill>
              </a:rPr>
              <a:t>ECOSISTEMA </a:t>
            </a:r>
            <a:br>
              <a:rPr lang="it-IT" b="1" dirty="0">
                <a:solidFill>
                  <a:srgbClr val="7030A0"/>
                </a:solidFill>
              </a:rPr>
            </a:br>
            <a:r>
              <a:rPr lang="it-IT" b="1" dirty="0">
                <a:solidFill>
                  <a:srgbClr val="7030A0"/>
                </a:solidFill>
              </a:rPr>
              <a:t>DIGITALE </a:t>
            </a:r>
            <a:br>
              <a:rPr lang="it-IT" b="1" dirty="0">
                <a:solidFill>
                  <a:srgbClr val="7030A0"/>
                </a:solidFill>
              </a:rPr>
            </a:br>
            <a:r>
              <a:rPr lang="it-IT" b="1" dirty="0">
                <a:solidFill>
                  <a:srgbClr val="7030A0"/>
                </a:solidFill>
              </a:rPr>
              <a:t>INTEGRATO</a:t>
            </a:r>
          </a:p>
        </p:txBody>
      </p:sp>
      <p:grpSp>
        <p:nvGrpSpPr>
          <p:cNvPr id="54" name="Group 53"/>
          <p:cNvGrpSpPr/>
          <p:nvPr/>
        </p:nvGrpSpPr>
        <p:grpSpPr>
          <a:xfrm>
            <a:off x="5230666" y="1430164"/>
            <a:ext cx="1526652" cy="1330215"/>
            <a:chOff x="4237182" y="1639456"/>
            <a:chExt cx="1985817" cy="1985817"/>
          </a:xfrm>
        </p:grpSpPr>
        <p:sp>
          <p:nvSpPr>
            <p:cNvPr id="58" name="Oval 57"/>
            <p:cNvSpPr/>
            <p:nvPr/>
          </p:nvSpPr>
          <p:spPr>
            <a:xfrm>
              <a:off x="4237182" y="1639456"/>
              <a:ext cx="1985817" cy="1985817"/>
            </a:xfrm>
            <a:prstGeom prst="ellipse">
              <a:avLst/>
            </a:prstGeom>
            <a:solidFill>
              <a:schemeClr val="bg1"/>
            </a:solidFill>
            <a:ln w="57150" cmpd="sng">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C00000"/>
                </a:solidFill>
              </a:endParaRPr>
            </a:p>
          </p:txBody>
        </p:sp>
        <p:pic>
          <p:nvPicPr>
            <p:cNvPr id="59" name="Picture 58"/>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p:blipFill>
          <p:spPr>
            <a:xfrm>
              <a:off x="4517050" y="1731817"/>
              <a:ext cx="1463494" cy="1430398"/>
            </a:xfrm>
            <a:prstGeom prst="rect">
              <a:avLst/>
            </a:prstGeom>
          </p:spPr>
        </p:pic>
      </p:grpSp>
      <p:sp>
        <p:nvSpPr>
          <p:cNvPr id="45" name="Oval 44"/>
          <p:cNvSpPr/>
          <p:nvPr/>
        </p:nvSpPr>
        <p:spPr>
          <a:xfrm>
            <a:off x="5091335" y="1308761"/>
            <a:ext cx="1805312" cy="1573019"/>
          </a:xfrm>
          <a:prstGeom prst="ellipse">
            <a:avLst/>
          </a:prstGeom>
          <a:noFill/>
          <a:ln w="12700" cmpd="sng">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C00000"/>
              </a:solidFill>
            </a:endParaRPr>
          </a:p>
        </p:txBody>
      </p:sp>
      <p:sp>
        <p:nvSpPr>
          <p:cNvPr id="89" name="Oval 88"/>
          <p:cNvSpPr/>
          <p:nvPr/>
        </p:nvSpPr>
        <p:spPr>
          <a:xfrm>
            <a:off x="4999710" y="2025627"/>
            <a:ext cx="145306" cy="144000"/>
          </a:xfrm>
          <a:prstGeom prst="ellipse">
            <a:avLst/>
          </a:prstGeom>
          <a:solidFill>
            <a:srgbClr val="FFFFFF"/>
          </a:solidFill>
          <a:ln w="38100" cmpd="sng">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C00000"/>
              </a:solidFill>
            </a:endParaRPr>
          </a:p>
        </p:txBody>
      </p:sp>
      <p:sp>
        <p:nvSpPr>
          <p:cNvPr id="90" name="Oval 89"/>
          <p:cNvSpPr/>
          <p:nvPr/>
        </p:nvSpPr>
        <p:spPr>
          <a:xfrm>
            <a:off x="6861637" y="2025627"/>
            <a:ext cx="145306" cy="144000"/>
          </a:xfrm>
          <a:prstGeom prst="ellipse">
            <a:avLst/>
          </a:prstGeom>
          <a:solidFill>
            <a:srgbClr val="FFFFFF"/>
          </a:solidFill>
          <a:ln w="38100" cmpd="sng">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C00000"/>
              </a:solidFill>
            </a:endParaRPr>
          </a:p>
        </p:txBody>
      </p:sp>
      <p:sp>
        <p:nvSpPr>
          <p:cNvPr id="116" name="TextBox 115"/>
          <p:cNvSpPr txBox="1"/>
          <p:nvPr/>
        </p:nvSpPr>
        <p:spPr>
          <a:xfrm>
            <a:off x="4729022" y="893688"/>
            <a:ext cx="2599052" cy="349718"/>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lIns="36008" tIns="36008" rIns="36008" bIns="36008" rtlCol="0" anchor="ctr">
            <a:spAutoFit/>
          </a:bodyPr>
          <a:lstStyle/>
          <a:p>
            <a:pPr algn="ctr"/>
            <a:r>
              <a:rPr lang="it-IT" b="1" dirty="0">
                <a:solidFill>
                  <a:schemeClr val="tx2"/>
                </a:solidFill>
              </a:rPr>
              <a:t>CENTRALITÀ UTENTE </a:t>
            </a:r>
          </a:p>
        </p:txBody>
      </p:sp>
      <p:sp>
        <p:nvSpPr>
          <p:cNvPr id="84" name="Rectangle 83"/>
          <p:cNvSpPr/>
          <p:nvPr/>
        </p:nvSpPr>
        <p:spPr>
          <a:xfrm>
            <a:off x="3446137" y="1684227"/>
            <a:ext cx="1458804" cy="783683"/>
          </a:xfrm>
          <a:prstGeom prst="rect">
            <a:avLst/>
          </a:prstGeom>
        </p:spPr>
        <p:txBody>
          <a:bodyPr wrap="none" lIns="36008" tIns="36008" rIns="36008" bIns="36008">
            <a:spAutoFit/>
          </a:bodyPr>
          <a:lstStyle/>
          <a:p>
            <a:pPr algn="ctr">
              <a:lnSpc>
                <a:spcPct val="110000"/>
              </a:lnSpc>
            </a:pPr>
            <a:r>
              <a:rPr lang="it-IT" sz="1400" b="1" cap="small" dirty="0">
                <a:solidFill>
                  <a:schemeClr val="tx2"/>
                </a:solidFill>
              </a:rPr>
              <a:t>Miglioramento </a:t>
            </a:r>
            <a:br>
              <a:rPr lang="it-IT" sz="1400" b="1" cap="small" dirty="0">
                <a:solidFill>
                  <a:schemeClr val="tx2"/>
                </a:solidFill>
              </a:rPr>
            </a:br>
            <a:r>
              <a:rPr lang="it-IT" sz="1400" b="1" cap="small" dirty="0">
                <a:solidFill>
                  <a:schemeClr val="tx2"/>
                </a:solidFill>
              </a:rPr>
              <a:t>dell'esperienza </a:t>
            </a:r>
            <a:br>
              <a:rPr lang="it-IT" sz="1400" b="1" cap="small" dirty="0">
                <a:solidFill>
                  <a:schemeClr val="tx2"/>
                </a:solidFill>
              </a:rPr>
            </a:br>
            <a:r>
              <a:rPr lang="it-IT" sz="1400" b="1" cap="small" dirty="0">
                <a:solidFill>
                  <a:schemeClr val="tx2"/>
                </a:solidFill>
              </a:rPr>
              <a:t>del Cittadino</a:t>
            </a:r>
          </a:p>
        </p:txBody>
      </p:sp>
      <p:sp>
        <p:nvSpPr>
          <p:cNvPr id="85" name="Rectangle 84"/>
          <p:cNvSpPr/>
          <p:nvPr/>
        </p:nvSpPr>
        <p:spPr>
          <a:xfrm>
            <a:off x="7104807" y="1816782"/>
            <a:ext cx="1400647" cy="546695"/>
          </a:xfrm>
          <a:prstGeom prst="rect">
            <a:avLst/>
          </a:prstGeom>
        </p:spPr>
        <p:txBody>
          <a:bodyPr wrap="none" lIns="36008" tIns="36008" rIns="36008" bIns="36008">
            <a:spAutoFit/>
          </a:bodyPr>
          <a:lstStyle/>
          <a:p>
            <a:pPr algn="ctr">
              <a:lnSpc>
                <a:spcPct val="110000"/>
              </a:lnSpc>
            </a:pPr>
            <a:r>
              <a:rPr lang="it-IT" sz="1400" b="1" cap="small" dirty="0">
                <a:solidFill>
                  <a:schemeClr val="tx2"/>
                </a:solidFill>
              </a:rPr>
              <a:t>Aumento del </a:t>
            </a:r>
            <a:br>
              <a:rPr lang="it-IT" sz="1400" b="1" cap="small" dirty="0">
                <a:solidFill>
                  <a:schemeClr val="tx2"/>
                </a:solidFill>
              </a:rPr>
            </a:br>
            <a:r>
              <a:rPr lang="it-IT" sz="1400" b="1" cap="small" dirty="0">
                <a:solidFill>
                  <a:schemeClr val="tx2"/>
                </a:solidFill>
              </a:rPr>
              <a:t>coinvolgimento</a:t>
            </a:r>
          </a:p>
        </p:txBody>
      </p:sp>
      <p:sp>
        <p:nvSpPr>
          <p:cNvPr id="98" name="Rectangle 97"/>
          <p:cNvSpPr/>
          <p:nvPr/>
        </p:nvSpPr>
        <p:spPr>
          <a:xfrm>
            <a:off x="445351" y="4155210"/>
            <a:ext cx="1903605" cy="503606"/>
          </a:xfrm>
          <a:prstGeom prst="rect">
            <a:avLst/>
          </a:prstGeom>
        </p:spPr>
        <p:txBody>
          <a:bodyPr wrap="none" lIns="36008" tIns="36008" rIns="36008" bIns="36008">
            <a:spAutoFit/>
          </a:bodyPr>
          <a:lstStyle/>
          <a:p>
            <a:pPr algn="ctr"/>
            <a:r>
              <a:rPr lang="it-IT" sz="1400" b="1" cap="small" dirty="0">
                <a:solidFill>
                  <a:srgbClr val="7030A0"/>
                </a:solidFill>
              </a:rPr>
              <a:t>Servizi per il Lavoro </a:t>
            </a:r>
            <a:br>
              <a:rPr lang="it-IT" sz="1400" b="1" cap="small" dirty="0">
                <a:solidFill>
                  <a:srgbClr val="7030A0"/>
                </a:solidFill>
              </a:rPr>
            </a:br>
            <a:r>
              <a:rPr lang="it-IT" sz="1400" b="1" cap="small" dirty="0">
                <a:solidFill>
                  <a:srgbClr val="7030A0"/>
                </a:solidFill>
              </a:rPr>
              <a:t>come Piattaforma</a:t>
            </a:r>
          </a:p>
        </p:txBody>
      </p:sp>
      <p:sp>
        <p:nvSpPr>
          <p:cNvPr id="101" name="Rectangle 100"/>
          <p:cNvSpPr/>
          <p:nvPr/>
        </p:nvSpPr>
        <p:spPr>
          <a:xfrm>
            <a:off x="912711" y="4912928"/>
            <a:ext cx="1480156" cy="719050"/>
          </a:xfrm>
          <a:prstGeom prst="rect">
            <a:avLst/>
          </a:prstGeom>
        </p:spPr>
        <p:txBody>
          <a:bodyPr wrap="none" lIns="36008" tIns="36008" rIns="36008" bIns="36008">
            <a:spAutoFit/>
          </a:bodyPr>
          <a:lstStyle/>
          <a:p>
            <a:pPr algn="ctr"/>
            <a:r>
              <a:rPr lang="it-IT" sz="1400" b="1" cap="small" dirty="0">
                <a:solidFill>
                  <a:srgbClr val="7030A0"/>
                </a:solidFill>
              </a:rPr>
              <a:t>Perseguimento </a:t>
            </a:r>
            <a:br>
              <a:rPr lang="it-IT" sz="1400" b="1" cap="small" dirty="0">
                <a:solidFill>
                  <a:srgbClr val="7030A0"/>
                </a:solidFill>
              </a:rPr>
            </a:br>
            <a:r>
              <a:rPr lang="it-IT" sz="1400" b="1" cap="small" dirty="0">
                <a:solidFill>
                  <a:srgbClr val="7030A0"/>
                </a:solidFill>
              </a:rPr>
              <a:t>dell'Effettività </a:t>
            </a:r>
            <a:br>
              <a:rPr lang="it-IT" sz="1400" b="1" cap="small" dirty="0">
                <a:solidFill>
                  <a:srgbClr val="7030A0"/>
                </a:solidFill>
              </a:rPr>
            </a:br>
            <a:r>
              <a:rPr lang="it-IT" sz="1400" b="1" cap="small" dirty="0">
                <a:solidFill>
                  <a:srgbClr val="7030A0"/>
                </a:solidFill>
              </a:rPr>
              <a:t>della Missione</a:t>
            </a:r>
          </a:p>
        </p:txBody>
      </p:sp>
      <p:sp>
        <p:nvSpPr>
          <p:cNvPr id="102" name="Rectangle 101"/>
          <p:cNvSpPr/>
          <p:nvPr/>
        </p:nvSpPr>
        <p:spPr>
          <a:xfrm>
            <a:off x="2871470" y="5611307"/>
            <a:ext cx="1915147" cy="503606"/>
          </a:xfrm>
          <a:prstGeom prst="rect">
            <a:avLst/>
          </a:prstGeom>
        </p:spPr>
        <p:txBody>
          <a:bodyPr wrap="none" lIns="36008" tIns="36008" rIns="36008" bIns="36008">
            <a:spAutoFit/>
          </a:bodyPr>
          <a:lstStyle/>
          <a:p>
            <a:pPr algn="ctr"/>
            <a:r>
              <a:rPr lang="it-IT" sz="1400" b="1" cap="small" dirty="0">
                <a:solidFill>
                  <a:srgbClr val="7030A0"/>
                </a:solidFill>
              </a:rPr>
              <a:t>Gestione della </a:t>
            </a:r>
          </a:p>
          <a:p>
            <a:pPr algn="ctr"/>
            <a:r>
              <a:rPr lang="it-IT" sz="1400" b="1" cap="small" dirty="0">
                <a:solidFill>
                  <a:srgbClr val="7030A0"/>
                </a:solidFill>
              </a:rPr>
              <a:t>discontinuità digitale</a:t>
            </a:r>
          </a:p>
        </p:txBody>
      </p:sp>
      <p:sp>
        <p:nvSpPr>
          <p:cNvPr id="131" name="Rectangle 130"/>
          <p:cNvSpPr/>
          <p:nvPr/>
        </p:nvSpPr>
        <p:spPr>
          <a:xfrm>
            <a:off x="8183844" y="5586469"/>
            <a:ext cx="1391029" cy="719050"/>
          </a:xfrm>
          <a:prstGeom prst="rect">
            <a:avLst/>
          </a:prstGeom>
        </p:spPr>
        <p:txBody>
          <a:bodyPr wrap="none" lIns="36008" tIns="36008" rIns="36008" bIns="36008">
            <a:spAutoFit/>
          </a:bodyPr>
          <a:lstStyle/>
          <a:p>
            <a:pPr algn="ctr"/>
            <a:r>
              <a:rPr lang="it-IT" sz="1400" b="1" cap="small" dirty="0">
                <a:solidFill>
                  <a:schemeClr val="accent5"/>
                </a:solidFill>
              </a:rPr>
              <a:t>Miglioramento </a:t>
            </a:r>
            <a:br>
              <a:rPr lang="it-IT" sz="1400" b="1" cap="small" dirty="0">
                <a:solidFill>
                  <a:schemeClr val="accent5"/>
                </a:solidFill>
              </a:rPr>
            </a:br>
            <a:r>
              <a:rPr lang="it-IT" sz="1400" b="1" cap="small" dirty="0">
                <a:solidFill>
                  <a:schemeClr val="accent5"/>
                </a:solidFill>
              </a:rPr>
              <a:t>dell'efficienza </a:t>
            </a:r>
          </a:p>
          <a:p>
            <a:pPr algn="ctr"/>
            <a:r>
              <a:rPr lang="it-IT" sz="1400" b="1" cap="small" dirty="0">
                <a:solidFill>
                  <a:schemeClr val="accent5"/>
                </a:solidFill>
              </a:rPr>
              <a:t>Operativa</a:t>
            </a:r>
          </a:p>
        </p:txBody>
      </p:sp>
      <p:sp>
        <p:nvSpPr>
          <p:cNvPr id="51" name="Oval 50"/>
          <p:cNvSpPr/>
          <p:nvPr/>
        </p:nvSpPr>
        <p:spPr>
          <a:xfrm>
            <a:off x="7795760" y="4073421"/>
            <a:ext cx="1526652" cy="1330215"/>
          </a:xfrm>
          <a:prstGeom prst="ellipse">
            <a:avLst/>
          </a:prstGeom>
          <a:solidFill>
            <a:schemeClr val="accent2">
              <a:lumMod val="20000"/>
              <a:lumOff val="80000"/>
            </a:schemeClr>
          </a:solidFill>
          <a:ln w="57150" cmpd="sng">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chemeClr val="accent6">
                  <a:lumMod val="50000"/>
                </a:schemeClr>
              </a:solidFill>
            </a:endParaRPr>
          </a:p>
        </p:txBody>
      </p:sp>
      <p:sp>
        <p:nvSpPr>
          <p:cNvPr id="55" name="Oval 54"/>
          <p:cNvSpPr/>
          <p:nvPr/>
        </p:nvSpPr>
        <p:spPr>
          <a:xfrm>
            <a:off x="7656429" y="3952017"/>
            <a:ext cx="1805312" cy="1573020"/>
          </a:xfrm>
          <a:prstGeom prst="ellipse">
            <a:avLst/>
          </a:prstGeom>
          <a:noFill/>
          <a:ln w="12700" cmpd="sng">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chemeClr val="accent6">
                  <a:lumMod val="50000"/>
                </a:schemeClr>
              </a:solidFill>
            </a:endParaRPr>
          </a:p>
        </p:txBody>
      </p:sp>
      <p:sp>
        <p:nvSpPr>
          <p:cNvPr id="117" name="TextBox 116"/>
          <p:cNvSpPr txBox="1"/>
          <p:nvPr/>
        </p:nvSpPr>
        <p:spPr>
          <a:xfrm>
            <a:off x="7721226" y="3529802"/>
            <a:ext cx="1675723" cy="349718"/>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lIns="36008" tIns="36008" rIns="36008" bIns="36008" rtlCol="0" anchor="ctr">
            <a:spAutoFit/>
          </a:bodyPr>
          <a:lstStyle/>
          <a:p>
            <a:pPr algn="ctr"/>
            <a:r>
              <a:rPr lang="it-IT" b="1" dirty="0">
                <a:solidFill>
                  <a:schemeClr val="accent5"/>
                </a:solidFill>
              </a:rPr>
              <a:t>COMPETENZE</a:t>
            </a:r>
          </a:p>
        </p:txBody>
      </p:sp>
      <p:sp>
        <p:nvSpPr>
          <p:cNvPr id="91" name="Oval 90"/>
          <p:cNvSpPr/>
          <p:nvPr/>
        </p:nvSpPr>
        <p:spPr>
          <a:xfrm rot="7200000">
            <a:off x="8785842" y="5439009"/>
            <a:ext cx="144000" cy="145306"/>
          </a:xfrm>
          <a:prstGeom prst="ellipse">
            <a:avLst/>
          </a:prstGeom>
          <a:solidFill>
            <a:srgbClr val="FFFFFF"/>
          </a:solidFill>
          <a:ln w="38100" cmpd="sng">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FFFFFF"/>
              </a:solidFill>
            </a:endParaRPr>
          </a:p>
        </p:txBody>
      </p:sp>
      <p:sp>
        <p:nvSpPr>
          <p:cNvPr id="92" name="Rectangle 91"/>
          <p:cNvSpPr/>
          <p:nvPr/>
        </p:nvSpPr>
        <p:spPr>
          <a:xfrm>
            <a:off x="9599421" y="4773954"/>
            <a:ext cx="1002462" cy="719050"/>
          </a:xfrm>
          <a:prstGeom prst="rect">
            <a:avLst/>
          </a:prstGeom>
        </p:spPr>
        <p:txBody>
          <a:bodyPr wrap="none" lIns="36008" tIns="36008" rIns="36008" bIns="36008">
            <a:spAutoFit/>
          </a:bodyPr>
          <a:lstStyle/>
          <a:p>
            <a:pPr algn="ctr"/>
            <a:r>
              <a:rPr lang="it-IT" sz="1400" b="1" cap="small" dirty="0">
                <a:solidFill>
                  <a:schemeClr val="accent5"/>
                </a:solidFill>
              </a:rPr>
              <a:t>Processi </a:t>
            </a:r>
            <a:br>
              <a:rPr lang="it-IT" sz="1400" b="1" cap="small" dirty="0">
                <a:solidFill>
                  <a:schemeClr val="accent5"/>
                </a:solidFill>
              </a:rPr>
            </a:br>
            <a:r>
              <a:rPr lang="it-IT" sz="1400" b="1" cap="small" dirty="0">
                <a:solidFill>
                  <a:schemeClr val="accent5"/>
                </a:solidFill>
              </a:rPr>
              <a:t>decisionali</a:t>
            </a:r>
          </a:p>
          <a:p>
            <a:pPr algn="ctr"/>
            <a:r>
              <a:rPr lang="it-IT" sz="1400" b="1" cap="small" dirty="0">
                <a:solidFill>
                  <a:schemeClr val="accent5"/>
                </a:solidFill>
              </a:rPr>
              <a:t>informati</a:t>
            </a:r>
          </a:p>
        </p:txBody>
      </p:sp>
      <p:sp>
        <p:nvSpPr>
          <p:cNvPr id="97" name="Rectangle 96"/>
          <p:cNvSpPr/>
          <p:nvPr/>
        </p:nvSpPr>
        <p:spPr>
          <a:xfrm>
            <a:off x="9494612" y="4051459"/>
            <a:ext cx="1692842" cy="503606"/>
          </a:xfrm>
          <a:prstGeom prst="rect">
            <a:avLst/>
          </a:prstGeom>
        </p:spPr>
        <p:txBody>
          <a:bodyPr wrap="none" lIns="36008" tIns="36008" rIns="36008" bIns="36008">
            <a:spAutoFit/>
          </a:bodyPr>
          <a:lstStyle/>
          <a:p>
            <a:pPr algn="ctr"/>
            <a:r>
              <a:rPr lang="it-IT" sz="1400" b="1" cap="small" dirty="0">
                <a:solidFill>
                  <a:schemeClr val="accent5"/>
                </a:solidFill>
              </a:rPr>
              <a:t>Potenziamento</a:t>
            </a:r>
            <a:br>
              <a:rPr lang="it-IT" sz="1400" b="1" cap="small" dirty="0">
                <a:solidFill>
                  <a:schemeClr val="accent5"/>
                </a:solidFill>
              </a:rPr>
            </a:br>
            <a:r>
              <a:rPr lang="it-IT" sz="1400" b="1" cap="small" dirty="0">
                <a:solidFill>
                  <a:schemeClr val="accent5"/>
                </a:solidFill>
              </a:rPr>
              <a:t> della </a:t>
            </a:r>
            <a:r>
              <a:rPr lang="it-IT" sz="1400" b="1" cap="small" dirty="0" err="1">
                <a:solidFill>
                  <a:schemeClr val="accent5"/>
                </a:solidFill>
              </a:rPr>
              <a:t>Workforce</a:t>
            </a:r>
            <a:r>
              <a:rPr lang="it-IT" sz="1400" b="1" cap="small" dirty="0">
                <a:solidFill>
                  <a:schemeClr val="accent5"/>
                </a:solidFill>
              </a:rPr>
              <a:t> </a:t>
            </a:r>
          </a:p>
        </p:txBody>
      </p:sp>
      <p:sp>
        <p:nvSpPr>
          <p:cNvPr id="99" name="Oval 98"/>
          <p:cNvSpPr/>
          <p:nvPr/>
        </p:nvSpPr>
        <p:spPr>
          <a:xfrm rot="7200000">
            <a:off x="9331492" y="5006235"/>
            <a:ext cx="144000" cy="145306"/>
          </a:xfrm>
          <a:prstGeom prst="ellipse">
            <a:avLst/>
          </a:prstGeom>
          <a:solidFill>
            <a:srgbClr val="FFFFFF"/>
          </a:solidFill>
          <a:ln w="38100" cmpd="sng">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FFFFFF"/>
              </a:solidFill>
            </a:endParaRPr>
          </a:p>
        </p:txBody>
      </p:sp>
      <p:sp>
        <p:nvSpPr>
          <p:cNvPr id="100" name="Oval 99"/>
          <p:cNvSpPr/>
          <p:nvPr/>
        </p:nvSpPr>
        <p:spPr>
          <a:xfrm rot="7200000">
            <a:off x="9262475" y="4241068"/>
            <a:ext cx="144000" cy="145306"/>
          </a:xfrm>
          <a:prstGeom prst="ellipse">
            <a:avLst/>
          </a:prstGeom>
          <a:solidFill>
            <a:srgbClr val="FFFFFF"/>
          </a:solidFill>
          <a:ln w="38100" cmpd="sng">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solidFill>
                <a:srgbClr val="FFFFFF"/>
              </a:solidFill>
            </a:endParaRPr>
          </a:p>
        </p:txBody>
      </p:sp>
      <p:pic>
        <p:nvPicPr>
          <p:cNvPr id="2054" name="Picture 6" descr="Immagine correlata"/>
          <p:cNvPicPr>
            <a:picLocks noChangeAspect="1" noChangeArrowheads="1"/>
          </p:cNvPicPr>
          <p:nvPr/>
        </p:nvPicPr>
        <p:blipFill>
          <a:blip r:embed="rId4" cstate="screen">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7844920" y="4093085"/>
            <a:ext cx="1440000" cy="1293924"/>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6" name="Picture 8" descr="Risultati immagini per digital"/>
          <p:cNvPicPr>
            <a:picLocks noChangeAspect="1" noChangeArrowheads="1"/>
          </p:cNvPicPr>
          <p:nvPr/>
        </p:nvPicPr>
        <p:blipFill>
          <a:blip r:embed="rId6" cstate="screen">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637636" y="4103008"/>
            <a:ext cx="1462370" cy="1275505"/>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7FD9B7D-89F6-4F03-95E2-F4678BB2361C}"/>
              </a:ext>
            </a:extLst>
          </p:cNvPr>
          <p:cNvPicPr>
            <a:picLocks noChangeAspect="1"/>
          </p:cNvPicPr>
          <p:nvPr/>
        </p:nvPicPr>
        <p:blipFill rotWithShape="1">
          <a:blip r:embed="rId8"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p:blipFill>
        <p:spPr>
          <a:xfrm>
            <a:off x="4489612" y="3227247"/>
            <a:ext cx="3038390" cy="1669918"/>
          </a:xfrm>
          <a:prstGeom prst="rect">
            <a:avLst/>
          </a:prstGeom>
        </p:spPr>
      </p:pic>
    </p:spTree>
    <p:extLst>
      <p:ext uri="{BB962C8B-B14F-4D97-AF65-F5344CB8AC3E}">
        <p14:creationId xmlns:p14="http://schemas.microsoft.com/office/powerpoint/2010/main" val="1247585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itle 1">
            <a:extLst>
              <a:ext uri="{FF2B5EF4-FFF2-40B4-BE49-F238E27FC236}">
                <a16:creationId xmlns:a16="http://schemas.microsoft.com/office/drawing/2014/main" id="{15F19D96-7C2B-40B9-9301-D2D11A08C2BE}"/>
              </a:ext>
            </a:extLst>
          </p:cNvPr>
          <p:cNvSpPr txBox="1">
            <a:spLocks/>
          </p:cNvSpPr>
          <p:nvPr/>
        </p:nvSpPr>
        <p:spPr>
          <a:xfrm>
            <a:off x="344354" y="519020"/>
            <a:ext cx="11487422" cy="829938"/>
          </a:xfrm>
          <a:prstGeom prst="rect">
            <a:avLst/>
          </a:prstGeom>
        </p:spPr>
        <p:txBody>
          <a:bodyPr vert="horz" lIns="0" tIns="0" rIns="130050" bIns="0" rtlCol="0" anchor="t" anchorCtr="0">
            <a:noAutofit/>
          </a:bodyPr>
          <a:lstStyle>
            <a:lvl1pPr algn="l" defTabSz="1734634" rtl="0" eaLnBrk="1" latinLnBrk="0" hangingPunct="1">
              <a:lnSpc>
                <a:spcPct val="80000"/>
              </a:lnSpc>
              <a:spcBef>
                <a:spcPct val="0"/>
              </a:spcBef>
              <a:buNone/>
              <a:defRPr sz="3200" b="0" i="0" kern="1200" cap="all" spc="-133" baseline="0">
                <a:solidFill>
                  <a:schemeClr val="tx1"/>
                </a:solidFill>
                <a:latin typeface="Arial Black" charset="0"/>
                <a:ea typeface="Arial Black" charset="0"/>
                <a:cs typeface="Arial Black" charset="0"/>
              </a:defRPr>
            </a:lvl1pPr>
          </a:lstStyle>
          <a:p>
            <a:pPr defTabSz="913851"/>
            <a:r>
              <a:rPr lang="it-IT" dirty="0" err="1">
                <a:latin typeface="Arial Black" panose="020B0A04020102020204" pitchFamily="34" charset="0"/>
              </a:rPr>
              <a:t>Workforce</a:t>
            </a:r>
            <a:r>
              <a:rPr lang="it-IT" dirty="0">
                <a:latin typeface="Arial Black" panose="020B0A04020102020204" pitchFamily="34" charset="0"/>
              </a:rPr>
              <a:t> EMPOWERMENT</a:t>
            </a:r>
          </a:p>
        </p:txBody>
      </p:sp>
      <p:sp>
        <p:nvSpPr>
          <p:cNvPr id="34" name="Slide Number Placeholder 1">
            <a:extLst>
              <a:ext uri="{FF2B5EF4-FFF2-40B4-BE49-F238E27FC236}">
                <a16:creationId xmlns:a16="http://schemas.microsoft.com/office/drawing/2014/main" id="{F0500EB9-19E7-4220-91A4-EB2225705D4C}"/>
              </a:ext>
            </a:extLst>
          </p:cNvPr>
          <p:cNvSpPr txBox="1">
            <a:spLocks/>
          </p:cNvSpPr>
          <p:nvPr/>
        </p:nvSpPr>
        <p:spPr>
          <a:xfrm>
            <a:off x="11068294" y="6532679"/>
            <a:ext cx="770650" cy="192212"/>
          </a:xfrm>
          <a:prstGeom prst="rect">
            <a:avLst/>
          </a:prstGeom>
        </p:spPr>
        <p:txBody>
          <a:bodyPr vert="horz" wrap="square" lIns="0" tIns="60944" rIns="0" bIns="60944" numCol="1" anchor="ctr" anchorCtr="0" compatLnSpc="1">
            <a:prstTxWarp prst="textNoShape">
              <a:avLst/>
            </a:prstTxWarp>
            <a:noAutofit/>
          </a:bodyPr>
          <a:lstStyle>
            <a:defPPr>
              <a:defRPr lang="en-US"/>
            </a:defPPr>
            <a:lvl1pPr algn="r">
              <a:defRPr sz="800">
                <a:solidFill>
                  <a:schemeClr val="tx1">
                    <a:alpha val="50000"/>
                  </a:schemeClr>
                </a:solidFill>
                <a:latin typeface="+mn-lt"/>
                <a:ea typeface="Roboto Light" panose="02000000000000000000" pitchFamily="2" charset="0"/>
                <a:cs typeface="Gotham Medium" pitchFamily="2" charset="0"/>
              </a:defRPr>
            </a:lvl1pPr>
            <a:lvl2pPr marL="543552" algn="l" defTabSz="1087106" rtl="0" eaLnBrk="1" latinLnBrk="0" hangingPunct="1">
              <a:defRPr sz="2173" kern="1200">
                <a:solidFill>
                  <a:schemeClr val="tx1"/>
                </a:solidFill>
                <a:latin typeface="+mn-lt"/>
                <a:ea typeface="+mn-ea"/>
                <a:cs typeface="+mn-cs"/>
              </a:defRPr>
            </a:lvl2pPr>
            <a:lvl3pPr marL="1087106" algn="l" defTabSz="1087106" rtl="0" eaLnBrk="1" latinLnBrk="0" hangingPunct="1">
              <a:defRPr sz="2173" kern="1200">
                <a:solidFill>
                  <a:schemeClr val="tx1"/>
                </a:solidFill>
                <a:latin typeface="+mn-lt"/>
                <a:ea typeface="+mn-ea"/>
                <a:cs typeface="+mn-cs"/>
              </a:defRPr>
            </a:lvl3pPr>
            <a:lvl4pPr marL="1630657" algn="l" defTabSz="1087106" rtl="0" eaLnBrk="1" latinLnBrk="0" hangingPunct="1">
              <a:defRPr sz="2173" kern="1200">
                <a:solidFill>
                  <a:schemeClr val="tx1"/>
                </a:solidFill>
                <a:latin typeface="+mn-lt"/>
                <a:ea typeface="+mn-ea"/>
                <a:cs typeface="+mn-cs"/>
              </a:defRPr>
            </a:lvl4pPr>
            <a:lvl5pPr marL="2174208" algn="l" defTabSz="1087106" rtl="0" eaLnBrk="1" latinLnBrk="0" hangingPunct="1">
              <a:defRPr sz="2173" kern="1200">
                <a:solidFill>
                  <a:schemeClr val="tx1"/>
                </a:solidFill>
                <a:latin typeface="+mn-lt"/>
                <a:ea typeface="+mn-ea"/>
                <a:cs typeface="+mn-cs"/>
              </a:defRPr>
            </a:lvl5pPr>
            <a:lvl6pPr marL="2717761" algn="l" defTabSz="1087106" rtl="0" eaLnBrk="1" latinLnBrk="0" hangingPunct="1">
              <a:defRPr sz="2173" kern="1200">
                <a:solidFill>
                  <a:schemeClr val="tx1"/>
                </a:solidFill>
                <a:latin typeface="+mn-lt"/>
                <a:ea typeface="+mn-ea"/>
                <a:cs typeface="+mn-cs"/>
              </a:defRPr>
            </a:lvl6pPr>
            <a:lvl7pPr marL="3261313" algn="l" defTabSz="1087106" rtl="0" eaLnBrk="1" latinLnBrk="0" hangingPunct="1">
              <a:defRPr sz="2173" kern="1200">
                <a:solidFill>
                  <a:schemeClr val="tx1"/>
                </a:solidFill>
                <a:latin typeface="+mn-lt"/>
                <a:ea typeface="+mn-ea"/>
                <a:cs typeface="+mn-cs"/>
              </a:defRPr>
            </a:lvl7pPr>
            <a:lvl8pPr marL="3804864" algn="l" defTabSz="1087106" rtl="0" eaLnBrk="1" latinLnBrk="0" hangingPunct="1">
              <a:defRPr sz="2173" kern="1200">
                <a:solidFill>
                  <a:schemeClr val="tx1"/>
                </a:solidFill>
                <a:latin typeface="+mn-lt"/>
                <a:ea typeface="+mn-ea"/>
                <a:cs typeface="+mn-cs"/>
              </a:defRPr>
            </a:lvl8pPr>
            <a:lvl9pPr marL="4348417" algn="l" defTabSz="1087106" rtl="0" eaLnBrk="1" latinLnBrk="0" hangingPunct="1">
              <a:defRPr sz="2173" kern="1200">
                <a:solidFill>
                  <a:schemeClr val="tx1"/>
                </a:solidFill>
                <a:latin typeface="+mn-lt"/>
                <a:ea typeface="+mn-ea"/>
                <a:cs typeface="+mn-cs"/>
              </a:defRPr>
            </a:lvl9pPr>
          </a:lstStyle>
          <a:p>
            <a:fld id="{0D558541-60C9-42A2-8392-FF12533A6B7A}" type="slidenum">
              <a:rPr lang="it-IT"/>
              <a:pPr/>
              <a:t>13</a:t>
            </a:fld>
            <a:endParaRPr lang="it-IT" dirty="0"/>
          </a:p>
        </p:txBody>
      </p:sp>
      <p:sp>
        <p:nvSpPr>
          <p:cNvPr id="112" name="Rectangle 111">
            <a:extLst>
              <a:ext uri="{FF2B5EF4-FFF2-40B4-BE49-F238E27FC236}">
                <a16:creationId xmlns:a16="http://schemas.microsoft.com/office/drawing/2014/main" id="{57FFA79A-12B9-4E81-A6C1-B6F7DB86CB48}"/>
              </a:ext>
            </a:extLst>
          </p:cNvPr>
          <p:cNvSpPr/>
          <p:nvPr/>
        </p:nvSpPr>
        <p:spPr>
          <a:xfrm>
            <a:off x="360235" y="947739"/>
            <a:ext cx="7560000" cy="5279903"/>
          </a:xfrm>
          <a:prstGeom prst="rect">
            <a:avLst/>
          </a:prstGeom>
          <a:solidFill>
            <a:schemeClr val="accent6"/>
          </a:solidFill>
          <a:ln w="28575">
            <a:solidFill>
              <a:srgbClr val="0018FA"/>
            </a:solidFill>
            <a:prstDash val="solid"/>
          </a:ln>
        </p:spPr>
        <p:style>
          <a:lnRef idx="2">
            <a:schemeClr val="accent2"/>
          </a:lnRef>
          <a:fillRef idx="1">
            <a:schemeClr val="lt1"/>
          </a:fillRef>
          <a:effectRef idx="0">
            <a:schemeClr val="accent2"/>
          </a:effectRef>
          <a:fontRef idx="minor">
            <a:schemeClr val="dk1"/>
          </a:fontRef>
        </p:style>
        <p:txBody>
          <a:bodyPr lIns="35986" tIns="35986" rIns="35986" bIns="35986" rtlCol="0" anchor="ctr"/>
          <a:lstStyle/>
          <a:p>
            <a:pPr algn="ctr"/>
            <a:endParaRPr lang="it-IT" sz="1400" b="1" cap="small">
              <a:latin typeface="Arial" panose="020B0604020202020204" pitchFamily="34" charset="0"/>
              <a:cs typeface="Arial" panose="020B0604020202020204" pitchFamily="34" charset="0"/>
            </a:endParaRPr>
          </a:p>
        </p:txBody>
      </p:sp>
      <p:sp>
        <p:nvSpPr>
          <p:cNvPr id="149" name="Rettangolo 4">
            <a:extLst>
              <a:ext uri="{FF2B5EF4-FFF2-40B4-BE49-F238E27FC236}">
                <a16:creationId xmlns:a16="http://schemas.microsoft.com/office/drawing/2014/main" id="{C94EA7FE-DECE-4FA0-AF29-4A91B09B6D4D}"/>
              </a:ext>
            </a:extLst>
          </p:cNvPr>
          <p:cNvSpPr/>
          <p:nvPr/>
        </p:nvSpPr>
        <p:spPr>
          <a:xfrm rot="10800000">
            <a:off x="3234661" y="1281905"/>
            <a:ext cx="4355252" cy="4625194"/>
          </a:xfrm>
          <a:prstGeom prst="homePlate">
            <a:avLst>
              <a:gd name="adj" fmla="val 13397"/>
            </a:avLst>
          </a:prstGeom>
          <a:solidFill>
            <a:schemeClr val="bg1"/>
          </a:solidFill>
          <a:ln w="28575">
            <a:solidFill>
              <a:schemeClr val="accent3"/>
            </a:solidFill>
            <a:prstDash val="solid"/>
          </a:ln>
        </p:spPr>
        <p:style>
          <a:lnRef idx="2">
            <a:schemeClr val="accent2"/>
          </a:lnRef>
          <a:fillRef idx="1">
            <a:schemeClr val="lt1"/>
          </a:fillRef>
          <a:effectRef idx="0">
            <a:schemeClr val="accent2"/>
          </a:effectRef>
          <a:fontRef idx="minor">
            <a:schemeClr val="dk1"/>
          </a:fontRef>
        </p:style>
        <p:txBody>
          <a:bodyPr lIns="35986" tIns="35986" rIns="35986" bIns="35986" rtlCol="0" anchor="ctr"/>
          <a:lstStyle/>
          <a:p>
            <a:pPr algn="ctr"/>
            <a:endParaRPr lang="it-IT" sz="1400" b="1" cap="small">
              <a:latin typeface="Arial" panose="020B0604020202020204" pitchFamily="34" charset="0"/>
              <a:cs typeface="Arial" panose="020B0604020202020204" pitchFamily="34" charset="0"/>
            </a:endParaRPr>
          </a:p>
        </p:txBody>
      </p:sp>
      <p:sp>
        <p:nvSpPr>
          <p:cNvPr id="150" name="Rettangolo 4">
            <a:extLst>
              <a:ext uri="{FF2B5EF4-FFF2-40B4-BE49-F238E27FC236}">
                <a16:creationId xmlns:a16="http://schemas.microsoft.com/office/drawing/2014/main" id="{EC6A7813-3DC9-4F77-ACBF-B1F5A54C3BE3}"/>
              </a:ext>
            </a:extLst>
          </p:cNvPr>
          <p:cNvSpPr/>
          <p:nvPr/>
        </p:nvSpPr>
        <p:spPr>
          <a:xfrm>
            <a:off x="684660" y="1281910"/>
            <a:ext cx="3582437" cy="4625194"/>
          </a:xfrm>
          <a:prstGeom prst="homePlate">
            <a:avLst>
              <a:gd name="adj" fmla="val 13397"/>
            </a:avLst>
          </a:prstGeom>
          <a:solidFill>
            <a:schemeClr val="bg1"/>
          </a:solidFill>
          <a:ln w="28575">
            <a:solidFill>
              <a:srgbClr val="0018FA"/>
            </a:solidFill>
            <a:prstDash val="solid"/>
          </a:ln>
        </p:spPr>
        <p:style>
          <a:lnRef idx="2">
            <a:schemeClr val="accent2"/>
          </a:lnRef>
          <a:fillRef idx="1">
            <a:schemeClr val="lt1"/>
          </a:fillRef>
          <a:effectRef idx="0">
            <a:schemeClr val="accent2"/>
          </a:effectRef>
          <a:fontRef idx="minor">
            <a:schemeClr val="dk1"/>
          </a:fontRef>
        </p:style>
        <p:txBody>
          <a:bodyPr lIns="35986" tIns="35986" rIns="35986" bIns="35986" rtlCol="0" anchor="ctr"/>
          <a:lstStyle/>
          <a:p>
            <a:pPr algn="ctr"/>
            <a:endParaRPr lang="it-IT" sz="1400" b="1" cap="small">
              <a:latin typeface="Arial" panose="020B0604020202020204" pitchFamily="34" charset="0"/>
              <a:cs typeface="Arial" panose="020B0604020202020204" pitchFamily="34" charset="0"/>
            </a:endParaRPr>
          </a:p>
        </p:txBody>
      </p:sp>
      <p:sp>
        <p:nvSpPr>
          <p:cNvPr id="156" name="Rettangolo 73">
            <a:extLst>
              <a:ext uri="{FF2B5EF4-FFF2-40B4-BE49-F238E27FC236}">
                <a16:creationId xmlns:a16="http://schemas.microsoft.com/office/drawing/2014/main" id="{DD156705-CA9D-4F67-A7A7-B39088B1B2A9}"/>
              </a:ext>
            </a:extLst>
          </p:cNvPr>
          <p:cNvSpPr/>
          <p:nvPr/>
        </p:nvSpPr>
        <p:spPr>
          <a:xfrm>
            <a:off x="5101766" y="3031304"/>
            <a:ext cx="1563494" cy="1009786"/>
          </a:xfrm>
          <a:prstGeom prst="roundRect">
            <a:avLst/>
          </a:prstGeom>
          <a:solidFill>
            <a:schemeClr val="accent6"/>
          </a:solidFill>
          <a:ln>
            <a:solidFill>
              <a:srgbClr val="0018FA"/>
            </a:solidFill>
            <a:prstDash val="solid"/>
          </a:ln>
        </p:spPr>
        <p:style>
          <a:lnRef idx="2">
            <a:schemeClr val="accent3"/>
          </a:lnRef>
          <a:fillRef idx="1">
            <a:schemeClr val="lt1"/>
          </a:fillRef>
          <a:effectRef idx="0">
            <a:schemeClr val="accent3"/>
          </a:effectRef>
          <a:fontRef idx="minor">
            <a:schemeClr val="dk1"/>
          </a:fontRef>
        </p:style>
        <p:txBody>
          <a:bodyPr lIns="0" tIns="35986" rIns="0" bIns="35986" rtlCol="0" anchor="ctr"/>
          <a:lstStyle/>
          <a:p>
            <a:pPr algn="ctr">
              <a:lnSpc>
                <a:spcPct val="80000"/>
              </a:lnSpc>
              <a:spcBef>
                <a:spcPct val="20000"/>
              </a:spcBef>
              <a:spcAft>
                <a:spcPct val="0"/>
              </a:spcAft>
            </a:pPr>
            <a:r>
              <a:rPr lang="it-IT" sz="1400" b="1" cap="small">
                <a:solidFill>
                  <a:schemeClr val="bg1"/>
                </a:solidFill>
                <a:latin typeface="Arial" panose="020B0604020202020204" pitchFamily="34" charset="0"/>
                <a:cs typeface="Arial" panose="020B0604020202020204" pitchFamily="34" charset="0"/>
              </a:rPr>
              <a:t>Catalogo formativo</a:t>
            </a:r>
          </a:p>
        </p:txBody>
      </p:sp>
      <p:grpSp>
        <p:nvGrpSpPr>
          <p:cNvPr id="157" name="Group 156">
            <a:extLst>
              <a:ext uri="{FF2B5EF4-FFF2-40B4-BE49-F238E27FC236}">
                <a16:creationId xmlns:a16="http://schemas.microsoft.com/office/drawing/2014/main" id="{01F3FD56-A3FA-4930-A323-8FB6E8DCA3D8}"/>
              </a:ext>
            </a:extLst>
          </p:cNvPr>
          <p:cNvGrpSpPr/>
          <p:nvPr/>
        </p:nvGrpSpPr>
        <p:grpSpPr>
          <a:xfrm>
            <a:off x="4469019" y="1972667"/>
            <a:ext cx="2843581" cy="3140580"/>
            <a:chOff x="8585374" y="2607351"/>
            <a:chExt cx="2225535" cy="2461749"/>
          </a:xfrm>
        </p:grpSpPr>
        <p:sp>
          <p:nvSpPr>
            <p:cNvPr id="158" name="Oval 157">
              <a:extLst>
                <a:ext uri="{FF2B5EF4-FFF2-40B4-BE49-F238E27FC236}">
                  <a16:creationId xmlns:a16="http://schemas.microsoft.com/office/drawing/2014/main" id="{BE98F9A2-C33B-4E9B-A7AA-E6C0BE6AA491}"/>
                </a:ext>
              </a:extLst>
            </p:cNvPr>
            <p:cNvSpPr/>
            <p:nvPr/>
          </p:nvSpPr>
          <p:spPr>
            <a:xfrm>
              <a:off x="8586975" y="2751666"/>
              <a:ext cx="2208640" cy="2173119"/>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nvGrpSpPr>
            <p:cNvPr id="159" name="Group 158">
              <a:extLst>
                <a:ext uri="{FF2B5EF4-FFF2-40B4-BE49-F238E27FC236}">
                  <a16:creationId xmlns:a16="http://schemas.microsoft.com/office/drawing/2014/main" id="{79205CE7-7DF2-49C8-8EBD-ECD2141228A7}"/>
                </a:ext>
              </a:extLst>
            </p:cNvPr>
            <p:cNvGrpSpPr>
              <a:grpSpLocks noChangeAspect="1"/>
            </p:cNvGrpSpPr>
            <p:nvPr/>
          </p:nvGrpSpPr>
          <p:grpSpPr>
            <a:xfrm>
              <a:off x="8585374" y="3141459"/>
              <a:ext cx="332660" cy="332660"/>
              <a:chOff x="8109892" y="3330205"/>
              <a:chExt cx="575626" cy="575626"/>
            </a:xfrm>
            <a:effectLst>
              <a:outerShdw blurRad="50800" dist="38100" dir="2700000" algn="tl" rotWithShape="0">
                <a:prstClr val="black">
                  <a:alpha val="40000"/>
                </a:prstClr>
              </a:outerShdw>
            </a:effectLst>
          </p:grpSpPr>
          <p:sp>
            <p:nvSpPr>
              <p:cNvPr id="191" name="Ellipse 80">
                <a:extLst>
                  <a:ext uri="{FF2B5EF4-FFF2-40B4-BE49-F238E27FC236}">
                    <a16:creationId xmlns:a16="http://schemas.microsoft.com/office/drawing/2014/main" id="{3AF07D34-F70D-4D6C-8613-12FB3EC543DB}"/>
                  </a:ext>
                </a:extLst>
              </p:cNvPr>
              <p:cNvSpPr/>
              <p:nvPr/>
            </p:nvSpPr>
            <p:spPr bwMode="auto">
              <a:xfrm>
                <a:off x="8109892" y="3330205"/>
                <a:ext cx="575626" cy="575626"/>
              </a:xfrm>
              <a:prstGeom prst="ellipse">
                <a:avLst/>
              </a:prstGeom>
              <a:solidFill>
                <a:schemeClr val="bg1"/>
              </a:solidFill>
              <a:ln w="28575">
                <a:solidFill>
                  <a:srgbClr val="00F3FF"/>
                </a:solidFill>
                <a:round/>
                <a:headEnd/>
                <a:tailEnd/>
              </a:ln>
            </p:spPr>
            <p:txBody>
              <a:bodyPr rtlCol="0" anchor="ctr"/>
              <a:lstStyle/>
              <a:p>
                <a:pPr algn="ctr"/>
                <a:endParaRPr lang="it-IT">
                  <a:solidFill>
                    <a:prstClr val="black"/>
                  </a:solidFill>
                  <a:latin typeface="Calibri"/>
                </a:endParaRPr>
              </a:p>
            </p:txBody>
          </p:sp>
          <p:sp>
            <p:nvSpPr>
              <p:cNvPr id="192" name="Freeform 18">
                <a:extLst>
                  <a:ext uri="{FF2B5EF4-FFF2-40B4-BE49-F238E27FC236}">
                    <a16:creationId xmlns:a16="http://schemas.microsoft.com/office/drawing/2014/main" id="{CFFF1438-D6F1-4951-B66D-5B386E892BFA}"/>
                  </a:ext>
                </a:extLst>
              </p:cNvPr>
              <p:cNvSpPr>
                <a:spLocks noEditPoints="1"/>
              </p:cNvSpPr>
              <p:nvPr/>
            </p:nvSpPr>
            <p:spPr bwMode="auto">
              <a:xfrm>
                <a:off x="8225585" y="3455450"/>
                <a:ext cx="344239" cy="304815"/>
              </a:xfrm>
              <a:custGeom>
                <a:avLst/>
                <a:gdLst>
                  <a:gd name="T0" fmla="*/ 554 w 609"/>
                  <a:gd name="T1" fmla="*/ 40 h 576"/>
                  <a:gd name="T2" fmla="*/ 455 w 609"/>
                  <a:gd name="T3" fmla="*/ 0 h 576"/>
                  <a:gd name="T4" fmla="*/ 351 w 609"/>
                  <a:gd name="T5" fmla="*/ 42 h 576"/>
                  <a:gd name="T6" fmla="*/ 59 w 609"/>
                  <a:gd name="T7" fmla="*/ 332 h 576"/>
                  <a:gd name="T8" fmla="*/ 55 w 609"/>
                  <a:gd name="T9" fmla="*/ 535 h 576"/>
                  <a:gd name="T10" fmla="*/ 154 w 609"/>
                  <a:gd name="T11" fmla="*/ 576 h 576"/>
                  <a:gd name="T12" fmla="*/ 258 w 609"/>
                  <a:gd name="T13" fmla="*/ 533 h 576"/>
                  <a:gd name="T14" fmla="*/ 550 w 609"/>
                  <a:gd name="T15" fmla="*/ 243 h 576"/>
                  <a:gd name="T16" fmla="*/ 554 w 609"/>
                  <a:gd name="T17" fmla="*/ 40 h 576"/>
                  <a:gd name="T18" fmla="*/ 533 w 609"/>
                  <a:gd name="T19" fmla="*/ 225 h 576"/>
                  <a:gd name="T20" fmla="*/ 390 w 609"/>
                  <a:gd name="T21" fmla="*/ 367 h 576"/>
                  <a:gd name="T22" fmla="*/ 245 w 609"/>
                  <a:gd name="T23" fmla="*/ 220 h 576"/>
                  <a:gd name="T24" fmla="*/ 107 w 609"/>
                  <a:gd name="T25" fmla="*/ 357 h 576"/>
                  <a:gd name="T26" fmla="*/ 100 w 609"/>
                  <a:gd name="T27" fmla="*/ 524 h 576"/>
                  <a:gd name="T28" fmla="*/ 142 w 609"/>
                  <a:gd name="T29" fmla="*/ 550 h 576"/>
                  <a:gd name="T30" fmla="*/ 73 w 609"/>
                  <a:gd name="T31" fmla="*/ 517 h 576"/>
                  <a:gd name="T32" fmla="*/ 77 w 609"/>
                  <a:gd name="T33" fmla="*/ 350 h 576"/>
                  <a:gd name="T34" fmla="*/ 369 w 609"/>
                  <a:gd name="T35" fmla="*/ 60 h 576"/>
                  <a:gd name="T36" fmla="*/ 455 w 609"/>
                  <a:gd name="T37" fmla="*/ 25 h 576"/>
                  <a:gd name="T38" fmla="*/ 536 w 609"/>
                  <a:gd name="T39" fmla="*/ 58 h 576"/>
                  <a:gd name="T40" fmla="*/ 533 w 609"/>
                  <a:gd name="T41" fmla="*/ 225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9" h="576">
                    <a:moveTo>
                      <a:pt x="554" y="40"/>
                    </a:moveTo>
                    <a:cubicBezTo>
                      <a:pt x="528" y="14"/>
                      <a:pt x="493" y="0"/>
                      <a:pt x="455" y="0"/>
                    </a:cubicBezTo>
                    <a:cubicBezTo>
                      <a:pt x="416" y="0"/>
                      <a:pt x="379" y="15"/>
                      <a:pt x="351" y="42"/>
                    </a:cubicBezTo>
                    <a:cubicBezTo>
                      <a:pt x="59" y="332"/>
                      <a:pt x="59" y="332"/>
                      <a:pt x="59" y="332"/>
                    </a:cubicBezTo>
                    <a:cubicBezTo>
                      <a:pt x="2" y="388"/>
                      <a:pt x="0" y="479"/>
                      <a:pt x="55" y="535"/>
                    </a:cubicBezTo>
                    <a:cubicBezTo>
                      <a:pt x="81" y="561"/>
                      <a:pt x="117" y="576"/>
                      <a:pt x="154" y="576"/>
                    </a:cubicBezTo>
                    <a:cubicBezTo>
                      <a:pt x="193" y="576"/>
                      <a:pt x="230" y="560"/>
                      <a:pt x="258" y="533"/>
                    </a:cubicBezTo>
                    <a:cubicBezTo>
                      <a:pt x="550" y="243"/>
                      <a:pt x="550" y="243"/>
                      <a:pt x="550" y="243"/>
                    </a:cubicBezTo>
                    <a:cubicBezTo>
                      <a:pt x="607" y="187"/>
                      <a:pt x="609" y="96"/>
                      <a:pt x="554" y="40"/>
                    </a:cubicBezTo>
                    <a:close/>
                    <a:moveTo>
                      <a:pt x="533" y="225"/>
                    </a:moveTo>
                    <a:cubicBezTo>
                      <a:pt x="390" y="367"/>
                      <a:pt x="390" y="367"/>
                      <a:pt x="390" y="367"/>
                    </a:cubicBezTo>
                    <a:cubicBezTo>
                      <a:pt x="245" y="220"/>
                      <a:pt x="245" y="220"/>
                      <a:pt x="245" y="220"/>
                    </a:cubicBezTo>
                    <a:cubicBezTo>
                      <a:pt x="107" y="357"/>
                      <a:pt x="107" y="357"/>
                      <a:pt x="107" y="357"/>
                    </a:cubicBezTo>
                    <a:cubicBezTo>
                      <a:pt x="59" y="405"/>
                      <a:pt x="56" y="480"/>
                      <a:pt x="100" y="524"/>
                    </a:cubicBezTo>
                    <a:cubicBezTo>
                      <a:pt x="112" y="536"/>
                      <a:pt x="126" y="545"/>
                      <a:pt x="142" y="550"/>
                    </a:cubicBezTo>
                    <a:cubicBezTo>
                      <a:pt x="116" y="547"/>
                      <a:pt x="92" y="536"/>
                      <a:pt x="73" y="517"/>
                    </a:cubicBezTo>
                    <a:cubicBezTo>
                      <a:pt x="28" y="471"/>
                      <a:pt x="30" y="397"/>
                      <a:pt x="77" y="350"/>
                    </a:cubicBezTo>
                    <a:cubicBezTo>
                      <a:pt x="369" y="60"/>
                      <a:pt x="369" y="60"/>
                      <a:pt x="369" y="60"/>
                    </a:cubicBezTo>
                    <a:cubicBezTo>
                      <a:pt x="392" y="37"/>
                      <a:pt x="423" y="25"/>
                      <a:pt x="455" y="25"/>
                    </a:cubicBezTo>
                    <a:cubicBezTo>
                      <a:pt x="486" y="25"/>
                      <a:pt x="515" y="37"/>
                      <a:pt x="536" y="58"/>
                    </a:cubicBezTo>
                    <a:cubicBezTo>
                      <a:pt x="581" y="104"/>
                      <a:pt x="580" y="179"/>
                      <a:pt x="533" y="225"/>
                    </a:cubicBezTo>
                    <a:close/>
                  </a:path>
                </a:pathLst>
              </a:custGeom>
              <a:solidFill>
                <a:schemeClr val="accent6"/>
              </a:solidFill>
              <a:ln>
                <a:noFill/>
              </a:ln>
              <a:extLst/>
            </p:spPr>
            <p:txBody>
              <a:bodyPr vert="horz" wrap="square" lIns="91404" tIns="45702" rIns="91404" bIns="45702" numCol="1" anchor="t" anchorCtr="0" compatLnSpc="1">
                <a:prstTxWarp prst="textNoShape">
                  <a:avLst/>
                </a:prstTxWarp>
              </a:bodyPr>
              <a:lstStyle/>
              <a:p>
                <a:endParaRPr lang="it-IT"/>
              </a:p>
            </p:txBody>
          </p:sp>
        </p:grpSp>
        <p:grpSp>
          <p:nvGrpSpPr>
            <p:cNvPr id="160" name="Group 159">
              <a:extLst>
                <a:ext uri="{FF2B5EF4-FFF2-40B4-BE49-F238E27FC236}">
                  <a16:creationId xmlns:a16="http://schemas.microsoft.com/office/drawing/2014/main" id="{437051B5-600B-4A93-AB3F-E0FCEDF4CA5D}"/>
                </a:ext>
              </a:extLst>
            </p:cNvPr>
            <p:cNvGrpSpPr>
              <a:grpSpLocks noChangeAspect="1"/>
            </p:cNvGrpSpPr>
            <p:nvPr/>
          </p:nvGrpSpPr>
          <p:grpSpPr>
            <a:xfrm>
              <a:off x="9524965" y="2607351"/>
              <a:ext cx="332660" cy="332660"/>
              <a:chOff x="7394914" y="3322040"/>
              <a:chExt cx="575626" cy="575626"/>
            </a:xfrm>
            <a:effectLst>
              <a:outerShdw blurRad="50800" dist="38100" dir="2700000" algn="tl" rotWithShape="0">
                <a:prstClr val="black">
                  <a:alpha val="40000"/>
                </a:prstClr>
              </a:outerShdw>
            </a:effectLst>
          </p:grpSpPr>
          <p:sp>
            <p:nvSpPr>
              <p:cNvPr id="189" name="Ellipse 78">
                <a:extLst>
                  <a:ext uri="{FF2B5EF4-FFF2-40B4-BE49-F238E27FC236}">
                    <a16:creationId xmlns:a16="http://schemas.microsoft.com/office/drawing/2014/main" id="{98D8315B-6878-4B83-B47A-BD0A0A3EF3EB}"/>
                  </a:ext>
                </a:extLst>
              </p:cNvPr>
              <p:cNvSpPr/>
              <p:nvPr/>
            </p:nvSpPr>
            <p:spPr bwMode="auto">
              <a:xfrm>
                <a:off x="7394914" y="3322040"/>
                <a:ext cx="575626" cy="575626"/>
              </a:xfrm>
              <a:prstGeom prst="ellipse">
                <a:avLst/>
              </a:prstGeom>
              <a:solidFill>
                <a:schemeClr val="bg1"/>
              </a:solidFill>
              <a:ln w="28575">
                <a:solidFill>
                  <a:srgbClr val="00B6BF"/>
                </a:solidFill>
                <a:round/>
                <a:headEnd/>
                <a:tailEnd/>
              </a:ln>
            </p:spPr>
            <p:txBody>
              <a:bodyPr rtlCol="0" anchor="ctr"/>
              <a:lstStyle/>
              <a:p>
                <a:pPr algn="ctr"/>
                <a:endParaRPr lang="it-IT">
                  <a:solidFill>
                    <a:prstClr val="black"/>
                  </a:solidFill>
                  <a:latin typeface="Calibri"/>
                </a:endParaRPr>
              </a:p>
            </p:txBody>
          </p:sp>
          <p:sp>
            <p:nvSpPr>
              <p:cNvPr id="190" name="Freeform 31">
                <a:extLst>
                  <a:ext uri="{FF2B5EF4-FFF2-40B4-BE49-F238E27FC236}">
                    <a16:creationId xmlns:a16="http://schemas.microsoft.com/office/drawing/2014/main" id="{0D757E3C-ECFA-407A-9472-C682C9A2240E}"/>
                  </a:ext>
                </a:extLst>
              </p:cNvPr>
              <p:cNvSpPr>
                <a:spLocks noEditPoints="1"/>
              </p:cNvSpPr>
              <p:nvPr/>
            </p:nvSpPr>
            <p:spPr bwMode="auto">
              <a:xfrm>
                <a:off x="7524020" y="3475770"/>
                <a:ext cx="335885" cy="284495"/>
              </a:xfrm>
              <a:custGeom>
                <a:avLst/>
                <a:gdLst>
                  <a:gd name="T0" fmla="*/ 2147483647 w 772"/>
                  <a:gd name="T1" fmla="*/ 0 h 507"/>
                  <a:gd name="T2" fmla="*/ 2147483647 w 772"/>
                  <a:gd name="T3" fmla="*/ 2147483647 h 507"/>
                  <a:gd name="T4" fmla="*/ 2147483647 w 772"/>
                  <a:gd name="T5" fmla="*/ 2147483647 h 507"/>
                  <a:gd name="T6" fmla="*/ 2147483647 w 772"/>
                  <a:gd name="T7" fmla="*/ 2147483647 h 507"/>
                  <a:gd name="T8" fmla="*/ 2147483647 w 772"/>
                  <a:gd name="T9" fmla="*/ 2147483647 h 507"/>
                  <a:gd name="T10" fmla="*/ 2147483647 w 772"/>
                  <a:gd name="T11" fmla="*/ 2147483647 h 507"/>
                  <a:gd name="T12" fmla="*/ 2147483647 w 772"/>
                  <a:gd name="T13" fmla="*/ 2147483647 h 507"/>
                  <a:gd name="T14" fmla="*/ 2147483647 w 772"/>
                  <a:gd name="T15" fmla="*/ 2147483647 h 507"/>
                  <a:gd name="T16" fmla="*/ 2147483647 w 772"/>
                  <a:gd name="T17" fmla="*/ 2147483647 h 507"/>
                  <a:gd name="T18" fmla="*/ 2147483647 w 772"/>
                  <a:gd name="T19" fmla="*/ 2147483647 h 507"/>
                  <a:gd name="T20" fmla="*/ 2147483647 w 772"/>
                  <a:gd name="T21" fmla="*/ 2147483647 h 507"/>
                  <a:gd name="T22" fmla="*/ 2147483647 w 772"/>
                  <a:gd name="T23" fmla="*/ 2147483647 h 507"/>
                  <a:gd name="T24" fmla="*/ 2147483647 w 772"/>
                  <a:gd name="T25" fmla="*/ 2147483647 h 507"/>
                  <a:gd name="T26" fmla="*/ 2147483647 w 772"/>
                  <a:gd name="T27" fmla="*/ 2147483647 h 507"/>
                  <a:gd name="T28" fmla="*/ 2147483647 w 772"/>
                  <a:gd name="T29" fmla="*/ 2147483647 h 507"/>
                  <a:gd name="T30" fmla="*/ 2147483647 w 772"/>
                  <a:gd name="T31" fmla="*/ 2147483647 h 507"/>
                  <a:gd name="T32" fmla="*/ 2147483647 w 772"/>
                  <a:gd name="T33" fmla="*/ 2147483647 h 507"/>
                  <a:gd name="T34" fmla="*/ 2147483647 w 772"/>
                  <a:gd name="T35" fmla="*/ 2147483647 h 507"/>
                  <a:gd name="T36" fmla="*/ 2147483647 w 772"/>
                  <a:gd name="T37" fmla="*/ 2147483647 h 507"/>
                  <a:gd name="T38" fmla="*/ 2147483647 w 772"/>
                  <a:gd name="T39" fmla="*/ 2147483647 h 507"/>
                  <a:gd name="T40" fmla="*/ 2147483647 w 772"/>
                  <a:gd name="T41" fmla="*/ 2147483647 h 507"/>
                  <a:gd name="T42" fmla="*/ 2147483647 w 772"/>
                  <a:gd name="T43" fmla="*/ 2147483647 h 507"/>
                  <a:gd name="T44" fmla="*/ 2147483647 w 772"/>
                  <a:gd name="T45" fmla="*/ 2147483647 h 507"/>
                  <a:gd name="T46" fmla="*/ 2147483647 w 772"/>
                  <a:gd name="T47" fmla="*/ 2147483647 h 507"/>
                  <a:gd name="T48" fmla="*/ 2147483647 w 772"/>
                  <a:gd name="T49" fmla="*/ 2147483647 h 507"/>
                  <a:gd name="T50" fmla="*/ 2147483647 w 772"/>
                  <a:gd name="T51" fmla="*/ 2147483647 h 507"/>
                  <a:gd name="T52" fmla="*/ 2147483647 w 772"/>
                  <a:gd name="T53" fmla="*/ 2147483647 h 507"/>
                  <a:gd name="T54" fmla="*/ 2147483647 w 772"/>
                  <a:gd name="T55" fmla="*/ 2147483647 h 507"/>
                  <a:gd name="T56" fmla="*/ 2147483647 w 772"/>
                  <a:gd name="T57" fmla="*/ 2147483647 h 507"/>
                  <a:gd name="T58" fmla="*/ 2147483647 w 772"/>
                  <a:gd name="T59" fmla="*/ 2147483647 h 507"/>
                  <a:gd name="T60" fmla="*/ 2147483647 w 772"/>
                  <a:gd name="T61" fmla="*/ 2147483647 h 507"/>
                  <a:gd name="T62" fmla="*/ 2147483647 w 772"/>
                  <a:gd name="T63" fmla="*/ 2147483647 h 507"/>
                  <a:gd name="T64" fmla="*/ 2147483647 w 772"/>
                  <a:gd name="T65" fmla="*/ 2147483647 h 507"/>
                  <a:gd name="T66" fmla="*/ 2147483647 w 772"/>
                  <a:gd name="T67" fmla="*/ 2147483647 h 507"/>
                  <a:gd name="T68" fmla="*/ 2147483647 w 772"/>
                  <a:gd name="T69" fmla="*/ 2147483647 h 507"/>
                  <a:gd name="T70" fmla="*/ 2147483647 w 772"/>
                  <a:gd name="T71" fmla="*/ 2147483647 h 507"/>
                  <a:gd name="T72" fmla="*/ 2147483647 w 772"/>
                  <a:gd name="T73" fmla="*/ 2147483647 h 507"/>
                  <a:gd name="T74" fmla="*/ 2147483647 w 772"/>
                  <a:gd name="T75" fmla="*/ 2147483647 h 507"/>
                  <a:gd name="T76" fmla="*/ 2147483647 w 772"/>
                  <a:gd name="T77" fmla="*/ 2147483647 h 507"/>
                  <a:gd name="T78" fmla="*/ 2147483647 w 772"/>
                  <a:gd name="T79" fmla="*/ 2147483647 h 507"/>
                  <a:gd name="T80" fmla="*/ 2147483647 w 772"/>
                  <a:gd name="T81" fmla="*/ 2147483647 h 507"/>
                  <a:gd name="T82" fmla="*/ 2147483647 w 772"/>
                  <a:gd name="T83" fmla="*/ 2147483647 h 507"/>
                  <a:gd name="T84" fmla="*/ 2147483647 w 772"/>
                  <a:gd name="T85" fmla="*/ 2147483647 h 507"/>
                  <a:gd name="T86" fmla="*/ 2147483647 w 772"/>
                  <a:gd name="T87" fmla="*/ 2147483647 h 507"/>
                  <a:gd name="T88" fmla="*/ 2147483647 w 772"/>
                  <a:gd name="T89" fmla="*/ 2147483647 h 507"/>
                  <a:gd name="T90" fmla="*/ 2147483647 w 772"/>
                  <a:gd name="T91" fmla="*/ 2147483647 h 507"/>
                  <a:gd name="T92" fmla="*/ 2147483647 w 772"/>
                  <a:gd name="T93" fmla="*/ 2147483647 h 507"/>
                  <a:gd name="T94" fmla="*/ 2147483647 w 772"/>
                  <a:gd name="T95" fmla="*/ 2147483647 h 507"/>
                  <a:gd name="T96" fmla="*/ 2147483647 w 772"/>
                  <a:gd name="T97" fmla="*/ 2147483647 h 507"/>
                  <a:gd name="T98" fmla="*/ 2147483647 w 772"/>
                  <a:gd name="T99" fmla="*/ 2147483647 h 507"/>
                  <a:gd name="T100" fmla="*/ 2147483647 w 772"/>
                  <a:gd name="T101" fmla="*/ 2147483647 h 507"/>
                  <a:gd name="T102" fmla="*/ 2147483647 w 772"/>
                  <a:gd name="T103" fmla="*/ 2147483647 h 507"/>
                  <a:gd name="T104" fmla="*/ 2147483647 w 772"/>
                  <a:gd name="T105" fmla="*/ 2147483647 h 507"/>
                  <a:gd name="T106" fmla="*/ 2147483647 w 772"/>
                  <a:gd name="T107" fmla="*/ 2147483647 h 507"/>
                  <a:gd name="T108" fmla="*/ 2147483647 w 772"/>
                  <a:gd name="T109" fmla="*/ 2147483647 h 507"/>
                  <a:gd name="T110" fmla="*/ 2147483647 w 772"/>
                  <a:gd name="T111" fmla="*/ 2147483647 h 507"/>
                  <a:gd name="T112" fmla="*/ 2147483647 w 772"/>
                  <a:gd name="T113" fmla="*/ 2147483647 h 507"/>
                  <a:gd name="T114" fmla="*/ 2147483647 w 772"/>
                  <a:gd name="T115" fmla="*/ 2147483647 h 5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72" h="507">
                    <a:moveTo>
                      <a:pt x="181" y="196"/>
                    </a:moveTo>
                    <a:cubicBezTo>
                      <a:pt x="235" y="196"/>
                      <a:pt x="279" y="152"/>
                      <a:pt x="279" y="98"/>
                    </a:cubicBezTo>
                    <a:cubicBezTo>
                      <a:pt x="279" y="44"/>
                      <a:pt x="235" y="0"/>
                      <a:pt x="181" y="0"/>
                    </a:cubicBezTo>
                    <a:cubicBezTo>
                      <a:pt x="127" y="0"/>
                      <a:pt x="84" y="44"/>
                      <a:pt x="84" y="98"/>
                    </a:cubicBezTo>
                    <a:cubicBezTo>
                      <a:pt x="84" y="152"/>
                      <a:pt x="127" y="196"/>
                      <a:pt x="181" y="196"/>
                    </a:cubicBezTo>
                    <a:close/>
                    <a:moveTo>
                      <a:pt x="275" y="387"/>
                    </a:moveTo>
                    <a:cubicBezTo>
                      <a:pt x="295" y="388"/>
                      <a:pt x="295" y="388"/>
                      <a:pt x="295" y="388"/>
                    </a:cubicBezTo>
                    <a:cubicBezTo>
                      <a:pt x="303" y="389"/>
                      <a:pt x="303" y="389"/>
                      <a:pt x="303" y="389"/>
                    </a:cubicBezTo>
                    <a:cubicBezTo>
                      <a:pt x="310" y="390"/>
                      <a:pt x="310" y="390"/>
                      <a:pt x="310" y="390"/>
                    </a:cubicBezTo>
                    <a:cubicBezTo>
                      <a:pt x="388" y="397"/>
                      <a:pt x="388" y="397"/>
                      <a:pt x="388" y="397"/>
                    </a:cubicBezTo>
                    <a:cubicBezTo>
                      <a:pt x="388" y="397"/>
                      <a:pt x="388" y="397"/>
                      <a:pt x="388" y="397"/>
                    </a:cubicBezTo>
                    <a:cubicBezTo>
                      <a:pt x="389" y="393"/>
                      <a:pt x="389" y="390"/>
                      <a:pt x="389" y="387"/>
                    </a:cubicBezTo>
                    <a:cubicBezTo>
                      <a:pt x="389" y="385"/>
                      <a:pt x="389" y="384"/>
                      <a:pt x="388" y="382"/>
                    </a:cubicBezTo>
                    <a:cubicBezTo>
                      <a:pt x="387" y="375"/>
                      <a:pt x="383" y="369"/>
                      <a:pt x="379" y="364"/>
                    </a:cubicBezTo>
                    <a:cubicBezTo>
                      <a:pt x="379" y="364"/>
                      <a:pt x="379" y="364"/>
                      <a:pt x="379" y="364"/>
                    </a:cubicBezTo>
                    <a:cubicBezTo>
                      <a:pt x="374" y="359"/>
                      <a:pt x="368" y="355"/>
                      <a:pt x="361" y="353"/>
                    </a:cubicBezTo>
                    <a:cubicBezTo>
                      <a:pt x="358" y="352"/>
                      <a:pt x="354" y="351"/>
                      <a:pt x="350" y="351"/>
                    </a:cubicBezTo>
                    <a:cubicBezTo>
                      <a:pt x="350" y="351"/>
                      <a:pt x="350" y="351"/>
                      <a:pt x="350" y="351"/>
                    </a:cubicBezTo>
                    <a:cubicBezTo>
                      <a:pt x="303" y="351"/>
                      <a:pt x="303" y="351"/>
                      <a:pt x="303" y="351"/>
                    </a:cubicBezTo>
                    <a:cubicBezTo>
                      <a:pt x="295" y="351"/>
                      <a:pt x="295" y="351"/>
                      <a:pt x="295" y="351"/>
                    </a:cubicBezTo>
                    <a:cubicBezTo>
                      <a:pt x="256" y="351"/>
                      <a:pt x="256" y="351"/>
                      <a:pt x="256" y="351"/>
                    </a:cubicBezTo>
                    <a:lnTo>
                      <a:pt x="275" y="387"/>
                    </a:lnTo>
                    <a:close/>
                    <a:moveTo>
                      <a:pt x="421" y="419"/>
                    </a:moveTo>
                    <a:cubicBezTo>
                      <a:pt x="418" y="419"/>
                      <a:pt x="416" y="418"/>
                      <a:pt x="413" y="418"/>
                    </a:cubicBezTo>
                    <a:cubicBezTo>
                      <a:pt x="403" y="417"/>
                      <a:pt x="403" y="417"/>
                      <a:pt x="403" y="417"/>
                    </a:cubicBezTo>
                    <a:cubicBezTo>
                      <a:pt x="400" y="417"/>
                      <a:pt x="400" y="417"/>
                      <a:pt x="400" y="417"/>
                    </a:cubicBezTo>
                    <a:cubicBezTo>
                      <a:pt x="389" y="416"/>
                      <a:pt x="389" y="416"/>
                      <a:pt x="389" y="416"/>
                    </a:cubicBezTo>
                    <a:cubicBezTo>
                      <a:pt x="377" y="415"/>
                      <a:pt x="377" y="415"/>
                      <a:pt x="377" y="415"/>
                    </a:cubicBezTo>
                    <a:cubicBezTo>
                      <a:pt x="322" y="410"/>
                      <a:pt x="322" y="410"/>
                      <a:pt x="322" y="410"/>
                    </a:cubicBezTo>
                    <a:cubicBezTo>
                      <a:pt x="315" y="409"/>
                      <a:pt x="315" y="409"/>
                      <a:pt x="315" y="409"/>
                    </a:cubicBezTo>
                    <a:cubicBezTo>
                      <a:pt x="307" y="408"/>
                      <a:pt x="307" y="408"/>
                      <a:pt x="307" y="408"/>
                    </a:cubicBezTo>
                    <a:cubicBezTo>
                      <a:pt x="263" y="404"/>
                      <a:pt x="263" y="404"/>
                      <a:pt x="263" y="404"/>
                    </a:cubicBezTo>
                    <a:cubicBezTo>
                      <a:pt x="235" y="351"/>
                      <a:pt x="235" y="351"/>
                      <a:pt x="235" y="351"/>
                    </a:cubicBezTo>
                    <a:cubicBezTo>
                      <a:pt x="226" y="333"/>
                      <a:pt x="226" y="333"/>
                      <a:pt x="226" y="333"/>
                    </a:cubicBezTo>
                    <a:cubicBezTo>
                      <a:pt x="220" y="323"/>
                      <a:pt x="220" y="323"/>
                      <a:pt x="220" y="323"/>
                    </a:cubicBezTo>
                    <a:cubicBezTo>
                      <a:pt x="191" y="264"/>
                      <a:pt x="162" y="212"/>
                      <a:pt x="101" y="212"/>
                    </a:cubicBezTo>
                    <a:cubicBezTo>
                      <a:pt x="54" y="212"/>
                      <a:pt x="18" y="250"/>
                      <a:pt x="12" y="311"/>
                    </a:cubicBezTo>
                    <a:cubicBezTo>
                      <a:pt x="1" y="474"/>
                      <a:pt x="1" y="474"/>
                      <a:pt x="1" y="474"/>
                    </a:cubicBezTo>
                    <a:cubicBezTo>
                      <a:pt x="0" y="493"/>
                      <a:pt x="14" y="507"/>
                      <a:pt x="32" y="507"/>
                    </a:cubicBezTo>
                    <a:cubicBezTo>
                      <a:pt x="181" y="507"/>
                      <a:pt x="181" y="507"/>
                      <a:pt x="181" y="507"/>
                    </a:cubicBezTo>
                    <a:cubicBezTo>
                      <a:pt x="162" y="455"/>
                      <a:pt x="162" y="455"/>
                      <a:pt x="162" y="455"/>
                    </a:cubicBezTo>
                    <a:cubicBezTo>
                      <a:pt x="158" y="444"/>
                      <a:pt x="158" y="444"/>
                      <a:pt x="158" y="444"/>
                    </a:cubicBezTo>
                    <a:cubicBezTo>
                      <a:pt x="153" y="432"/>
                      <a:pt x="153" y="432"/>
                      <a:pt x="153" y="432"/>
                    </a:cubicBezTo>
                    <a:cubicBezTo>
                      <a:pt x="127" y="361"/>
                      <a:pt x="127" y="361"/>
                      <a:pt x="127" y="361"/>
                    </a:cubicBezTo>
                    <a:cubicBezTo>
                      <a:pt x="166" y="437"/>
                      <a:pt x="166" y="437"/>
                      <a:pt x="166" y="437"/>
                    </a:cubicBezTo>
                    <a:cubicBezTo>
                      <a:pt x="171" y="447"/>
                      <a:pt x="171" y="447"/>
                      <a:pt x="171" y="447"/>
                    </a:cubicBezTo>
                    <a:cubicBezTo>
                      <a:pt x="176" y="457"/>
                      <a:pt x="176" y="457"/>
                      <a:pt x="176" y="457"/>
                    </a:cubicBezTo>
                    <a:cubicBezTo>
                      <a:pt x="186" y="476"/>
                      <a:pt x="186" y="476"/>
                      <a:pt x="186" y="476"/>
                    </a:cubicBezTo>
                    <a:cubicBezTo>
                      <a:pt x="195" y="495"/>
                      <a:pt x="215" y="507"/>
                      <a:pt x="236" y="507"/>
                    </a:cubicBezTo>
                    <a:cubicBezTo>
                      <a:pt x="413" y="507"/>
                      <a:pt x="413" y="507"/>
                      <a:pt x="413" y="507"/>
                    </a:cubicBezTo>
                    <a:cubicBezTo>
                      <a:pt x="414" y="507"/>
                      <a:pt x="415" y="507"/>
                      <a:pt x="416" y="507"/>
                    </a:cubicBezTo>
                    <a:cubicBezTo>
                      <a:pt x="438" y="506"/>
                      <a:pt x="454" y="492"/>
                      <a:pt x="457" y="473"/>
                    </a:cubicBezTo>
                    <a:cubicBezTo>
                      <a:pt x="457" y="471"/>
                      <a:pt x="458" y="469"/>
                      <a:pt x="458" y="467"/>
                    </a:cubicBezTo>
                    <a:cubicBezTo>
                      <a:pt x="458" y="467"/>
                      <a:pt x="458" y="466"/>
                      <a:pt x="458" y="466"/>
                    </a:cubicBezTo>
                    <a:cubicBezTo>
                      <a:pt x="458" y="444"/>
                      <a:pt x="442" y="425"/>
                      <a:pt x="421" y="419"/>
                    </a:cubicBezTo>
                    <a:close/>
                    <a:moveTo>
                      <a:pt x="757" y="223"/>
                    </a:moveTo>
                    <a:cubicBezTo>
                      <a:pt x="756" y="223"/>
                      <a:pt x="756" y="223"/>
                      <a:pt x="756" y="223"/>
                    </a:cubicBezTo>
                    <a:cubicBezTo>
                      <a:pt x="756" y="223"/>
                      <a:pt x="756" y="223"/>
                      <a:pt x="756" y="223"/>
                    </a:cubicBezTo>
                    <a:cubicBezTo>
                      <a:pt x="595" y="154"/>
                      <a:pt x="595" y="154"/>
                      <a:pt x="595" y="154"/>
                    </a:cubicBezTo>
                    <a:cubicBezTo>
                      <a:pt x="594" y="154"/>
                      <a:pt x="594" y="154"/>
                      <a:pt x="594" y="154"/>
                    </a:cubicBezTo>
                    <a:cubicBezTo>
                      <a:pt x="593" y="153"/>
                      <a:pt x="592" y="152"/>
                      <a:pt x="590" y="152"/>
                    </a:cubicBezTo>
                    <a:cubicBezTo>
                      <a:pt x="589" y="152"/>
                      <a:pt x="588" y="152"/>
                      <a:pt x="586" y="152"/>
                    </a:cubicBezTo>
                    <a:cubicBezTo>
                      <a:pt x="581" y="152"/>
                      <a:pt x="576" y="154"/>
                      <a:pt x="574" y="158"/>
                    </a:cubicBezTo>
                    <a:cubicBezTo>
                      <a:pt x="496" y="346"/>
                      <a:pt x="496" y="346"/>
                      <a:pt x="496" y="346"/>
                    </a:cubicBezTo>
                    <a:cubicBezTo>
                      <a:pt x="495" y="348"/>
                      <a:pt x="495" y="352"/>
                      <a:pt x="498" y="354"/>
                    </a:cubicBezTo>
                    <a:cubicBezTo>
                      <a:pt x="498" y="354"/>
                      <a:pt x="498" y="354"/>
                      <a:pt x="498" y="354"/>
                    </a:cubicBezTo>
                    <a:cubicBezTo>
                      <a:pt x="630" y="471"/>
                      <a:pt x="630" y="471"/>
                      <a:pt x="630" y="471"/>
                    </a:cubicBezTo>
                    <a:cubicBezTo>
                      <a:pt x="630" y="471"/>
                      <a:pt x="630" y="471"/>
                      <a:pt x="630" y="471"/>
                    </a:cubicBezTo>
                    <a:cubicBezTo>
                      <a:pt x="630" y="471"/>
                      <a:pt x="630" y="471"/>
                      <a:pt x="630" y="471"/>
                    </a:cubicBezTo>
                    <a:cubicBezTo>
                      <a:pt x="632" y="472"/>
                      <a:pt x="632" y="472"/>
                      <a:pt x="632" y="472"/>
                    </a:cubicBezTo>
                    <a:cubicBezTo>
                      <a:pt x="633" y="474"/>
                      <a:pt x="636" y="475"/>
                      <a:pt x="639" y="476"/>
                    </a:cubicBezTo>
                    <a:cubicBezTo>
                      <a:pt x="640" y="476"/>
                      <a:pt x="640" y="476"/>
                      <a:pt x="641" y="476"/>
                    </a:cubicBezTo>
                    <a:cubicBezTo>
                      <a:pt x="643" y="476"/>
                      <a:pt x="645" y="477"/>
                      <a:pt x="648" y="477"/>
                    </a:cubicBezTo>
                    <a:cubicBezTo>
                      <a:pt x="656" y="477"/>
                      <a:pt x="664" y="473"/>
                      <a:pt x="668" y="465"/>
                    </a:cubicBezTo>
                    <a:cubicBezTo>
                      <a:pt x="673" y="456"/>
                      <a:pt x="754" y="277"/>
                      <a:pt x="762" y="256"/>
                    </a:cubicBezTo>
                    <a:cubicBezTo>
                      <a:pt x="772" y="229"/>
                      <a:pt x="757" y="223"/>
                      <a:pt x="757" y="223"/>
                    </a:cubicBezTo>
                    <a:close/>
                    <a:moveTo>
                      <a:pt x="636" y="442"/>
                    </a:moveTo>
                    <a:cubicBezTo>
                      <a:pt x="516" y="347"/>
                      <a:pt x="516" y="347"/>
                      <a:pt x="516" y="347"/>
                    </a:cubicBezTo>
                    <a:cubicBezTo>
                      <a:pt x="587" y="174"/>
                      <a:pt x="587" y="174"/>
                      <a:pt x="587" y="174"/>
                    </a:cubicBezTo>
                    <a:cubicBezTo>
                      <a:pt x="728" y="235"/>
                      <a:pt x="728" y="235"/>
                      <a:pt x="728" y="235"/>
                    </a:cubicBezTo>
                    <a:lnTo>
                      <a:pt x="636" y="442"/>
                    </a:lnTo>
                    <a:close/>
                    <a:moveTo>
                      <a:pt x="498" y="361"/>
                    </a:moveTo>
                    <a:cubicBezTo>
                      <a:pt x="493" y="357"/>
                      <a:pt x="483" y="353"/>
                      <a:pt x="475" y="353"/>
                    </a:cubicBezTo>
                    <a:cubicBezTo>
                      <a:pt x="394" y="353"/>
                      <a:pt x="394" y="353"/>
                      <a:pt x="394" y="353"/>
                    </a:cubicBezTo>
                    <a:cubicBezTo>
                      <a:pt x="397" y="356"/>
                      <a:pt x="399" y="360"/>
                      <a:pt x="401" y="364"/>
                    </a:cubicBezTo>
                    <a:cubicBezTo>
                      <a:pt x="410" y="364"/>
                      <a:pt x="410" y="364"/>
                      <a:pt x="410" y="364"/>
                    </a:cubicBezTo>
                    <a:cubicBezTo>
                      <a:pt x="416" y="371"/>
                      <a:pt x="416" y="371"/>
                      <a:pt x="416" y="371"/>
                    </a:cubicBezTo>
                    <a:cubicBezTo>
                      <a:pt x="405" y="371"/>
                      <a:pt x="405" y="371"/>
                      <a:pt x="405" y="371"/>
                    </a:cubicBezTo>
                    <a:cubicBezTo>
                      <a:pt x="406" y="376"/>
                      <a:pt x="407" y="380"/>
                      <a:pt x="408" y="385"/>
                    </a:cubicBezTo>
                    <a:cubicBezTo>
                      <a:pt x="408" y="390"/>
                      <a:pt x="408" y="394"/>
                      <a:pt x="407" y="399"/>
                    </a:cubicBezTo>
                    <a:cubicBezTo>
                      <a:pt x="415" y="399"/>
                      <a:pt x="415" y="399"/>
                      <a:pt x="415" y="399"/>
                    </a:cubicBezTo>
                    <a:cubicBezTo>
                      <a:pt x="420" y="400"/>
                      <a:pt x="424" y="401"/>
                      <a:pt x="429" y="402"/>
                    </a:cubicBezTo>
                    <a:cubicBezTo>
                      <a:pt x="441" y="402"/>
                      <a:pt x="441" y="402"/>
                      <a:pt x="441" y="402"/>
                    </a:cubicBezTo>
                    <a:cubicBezTo>
                      <a:pt x="448" y="411"/>
                      <a:pt x="448" y="411"/>
                      <a:pt x="448" y="411"/>
                    </a:cubicBezTo>
                    <a:cubicBezTo>
                      <a:pt x="447" y="411"/>
                      <a:pt x="447" y="411"/>
                      <a:pt x="447" y="411"/>
                    </a:cubicBezTo>
                    <a:cubicBezTo>
                      <a:pt x="458" y="419"/>
                      <a:pt x="467" y="429"/>
                      <a:pt x="472" y="442"/>
                    </a:cubicBezTo>
                    <a:cubicBezTo>
                      <a:pt x="473" y="442"/>
                      <a:pt x="473" y="442"/>
                      <a:pt x="473" y="442"/>
                    </a:cubicBezTo>
                    <a:cubicBezTo>
                      <a:pt x="480" y="451"/>
                      <a:pt x="480" y="451"/>
                      <a:pt x="480" y="451"/>
                    </a:cubicBezTo>
                    <a:cubicBezTo>
                      <a:pt x="475" y="451"/>
                      <a:pt x="475" y="451"/>
                      <a:pt x="475" y="451"/>
                    </a:cubicBezTo>
                    <a:cubicBezTo>
                      <a:pt x="475" y="454"/>
                      <a:pt x="476" y="458"/>
                      <a:pt x="476" y="462"/>
                    </a:cubicBezTo>
                    <a:cubicBezTo>
                      <a:pt x="490" y="462"/>
                      <a:pt x="490" y="462"/>
                      <a:pt x="490" y="462"/>
                    </a:cubicBezTo>
                    <a:cubicBezTo>
                      <a:pt x="498" y="473"/>
                      <a:pt x="498" y="473"/>
                      <a:pt x="498" y="473"/>
                    </a:cubicBezTo>
                    <a:cubicBezTo>
                      <a:pt x="480" y="473"/>
                      <a:pt x="480" y="473"/>
                      <a:pt x="480" y="473"/>
                    </a:cubicBezTo>
                    <a:cubicBezTo>
                      <a:pt x="476" y="468"/>
                      <a:pt x="476" y="468"/>
                      <a:pt x="476" y="468"/>
                    </a:cubicBezTo>
                    <a:cubicBezTo>
                      <a:pt x="476" y="483"/>
                      <a:pt x="470" y="497"/>
                      <a:pt x="460" y="507"/>
                    </a:cubicBezTo>
                    <a:cubicBezTo>
                      <a:pt x="609" y="507"/>
                      <a:pt x="609" y="507"/>
                      <a:pt x="609" y="507"/>
                    </a:cubicBezTo>
                    <a:cubicBezTo>
                      <a:pt x="616" y="507"/>
                      <a:pt x="623" y="502"/>
                      <a:pt x="623" y="497"/>
                    </a:cubicBezTo>
                    <a:cubicBezTo>
                      <a:pt x="623" y="491"/>
                      <a:pt x="623" y="491"/>
                      <a:pt x="623" y="491"/>
                    </a:cubicBezTo>
                    <a:cubicBezTo>
                      <a:pt x="623" y="486"/>
                      <a:pt x="619" y="477"/>
                      <a:pt x="614" y="473"/>
                    </a:cubicBezTo>
                    <a:lnTo>
                      <a:pt x="498" y="361"/>
                    </a:lnTo>
                    <a:close/>
                    <a:moveTo>
                      <a:pt x="552" y="451"/>
                    </a:moveTo>
                    <a:cubicBezTo>
                      <a:pt x="534" y="451"/>
                      <a:pt x="534" y="451"/>
                      <a:pt x="534" y="451"/>
                    </a:cubicBezTo>
                    <a:cubicBezTo>
                      <a:pt x="527" y="442"/>
                      <a:pt x="527" y="442"/>
                      <a:pt x="527" y="442"/>
                    </a:cubicBezTo>
                    <a:cubicBezTo>
                      <a:pt x="544" y="442"/>
                      <a:pt x="544" y="442"/>
                      <a:pt x="544" y="442"/>
                    </a:cubicBezTo>
                    <a:lnTo>
                      <a:pt x="552" y="451"/>
                    </a:lnTo>
                    <a:close/>
                    <a:moveTo>
                      <a:pt x="534" y="431"/>
                    </a:moveTo>
                    <a:cubicBezTo>
                      <a:pt x="517" y="431"/>
                      <a:pt x="517" y="431"/>
                      <a:pt x="517" y="431"/>
                    </a:cubicBezTo>
                    <a:cubicBezTo>
                      <a:pt x="510" y="422"/>
                      <a:pt x="510" y="422"/>
                      <a:pt x="510" y="422"/>
                    </a:cubicBezTo>
                    <a:cubicBezTo>
                      <a:pt x="526" y="422"/>
                      <a:pt x="526" y="422"/>
                      <a:pt x="526" y="422"/>
                    </a:cubicBezTo>
                    <a:lnTo>
                      <a:pt x="534" y="431"/>
                    </a:lnTo>
                    <a:close/>
                    <a:moveTo>
                      <a:pt x="508" y="402"/>
                    </a:moveTo>
                    <a:cubicBezTo>
                      <a:pt x="516" y="411"/>
                      <a:pt x="516" y="411"/>
                      <a:pt x="516" y="411"/>
                    </a:cubicBezTo>
                    <a:cubicBezTo>
                      <a:pt x="500" y="411"/>
                      <a:pt x="500" y="411"/>
                      <a:pt x="500" y="411"/>
                    </a:cubicBezTo>
                    <a:cubicBezTo>
                      <a:pt x="493" y="402"/>
                      <a:pt x="493" y="402"/>
                      <a:pt x="493" y="402"/>
                    </a:cubicBezTo>
                    <a:lnTo>
                      <a:pt x="508" y="402"/>
                    </a:lnTo>
                    <a:close/>
                    <a:moveTo>
                      <a:pt x="498" y="391"/>
                    </a:moveTo>
                    <a:cubicBezTo>
                      <a:pt x="483" y="391"/>
                      <a:pt x="483" y="391"/>
                      <a:pt x="483" y="391"/>
                    </a:cubicBezTo>
                    <a:cubicBezTo>
                      <a:pt x="475" y="382"/>
                      <a:pt x="475" y="382"/>
                      <a:pt x="475" y="382"/>
                    </a:cubicBezTo>
                    <a:cubicBezTo>
                      <a:pt x="489" y="382"/>
                      <a:pt x="489" y="382"/>
                      <a:pt x="489" y="382"/>
                    </a:cubicBezTo>
                    <a:lnTo>
                      <a:pt x="498" y="391"/>
                    </a:lnTo>
                    <a:close/>
                    <a:moveTo>
                      <a:pt x="473" y="364"/>
                    </a:moveTo>
                    <a:cubicBezTo>
                      <a:pt x="480" y="371"/>
                      <a:pt x="480" y="371"/>
                      <a:pt x="480" y="371"/>
                    </a:cubicBezTo>
                    <a:cubicBezTo>
                      <a:pt x="466" y="371"/>
                      <a:pt x="466" y="371"/>
                      <a:pt x="466" y="371"/>
                    </a:cubicBezTo>
                    <a:cubicBezTo>
                      <a:pt x="460" y="364"/>
                      <a:pt x="460" y="364"/>
                      <a:pt x="460" y="364"/>
                    </a:cubicBezTo>
                    <a:lnTo>
                      <a:pt x="473" y="364"/>
                    </a:lnTo>
                    <a:close/>
                    <a:moveTo>
                      <a:pt x="417" y="391"/>
                    </a:moveTo>
                    <a:cubicBezTo>
                      <a:pt x="410" y="382"/>
                      <a:pt x="410" y="382"/>
                      <a:pt x="410" y="382"/>
                    </a:cubicBezTo>
                    <a:cubicBezTo>
                      <a:pt x="425" y="382"/>
                      <a:pt x="425" y="382"/>
                      <a:pt x="425" y="382"/>
                    </a:cubicBezTo>
                    <a:cubicBezTo>
                      <a:pt x="432" y="391"/>
                      <a:pt x="432" y="391"/>
                      <a:pt x="432" y="391"/>
                    </a:cubicBezTo>
                    <a:lnTo>
                      <a:pt x="417" y="391"/>
                    </a:lnTo>
                    <a:close/>
                    <a:moveTo>
                      <a:pt x="434" y="371"/>
                    </a:moveTo>
                    <a:cubicBezTo>
                      <a:pt x="428" y="364"/>
                      <a:pt x="428" y="364"/>
                      <a:pt x="428" y="364"/>
                    </a:cubicBezTo>
                    <a:cubicBezTo>
                      <a:pt x="441" y="364"/>
                      <a:pt x="441" y="364"/>
                      <a:pt x="441" y="364"/>
                    </a:cubicBezTo>
                    <a:cubicBezTo>
                      <a:pt x="448" y="371"/>
                      <a:pt x="448" y="371"/>
                      <a:pt x="448" y="371"/>
                    </a:cubicBezTo>
                    <a:lnTo>
                      <a:pt x="434" y="371"/>
                    </a:lnTo>
                    <a:close/>
                    <a:moveTo>
                      <a:pt x="450" y="391"/>
                    </a:moveTo>
                    <a:cubicBezTo>
                      <a:pt x="443" y="382"/>
                      <a:pt x="443" y="382"/>
                      <a:pt x="443" y="382"/>
                    </a:cubicBezTo>
                    <a:cubicBezTo>
                      <a:pt x="457" y="382"/>
                      <a:pt x="457" y="382"/>
                      <a:pt x="457" y="382"/>
                    </a:cubicBezTo>
                    <a:cubicBezTo>
                      <a:pt x="465" y="391"/>
                      <a:pt x="465" y="391"/>
                      <a:pt x="465" y="391"/>
                    </a:cubicBezTo>
                    <a:lnTo>
                      <a:pt x="450" y="391"/>
                    </a:lnTo>
                    <a:close/>
                    <a:moveTo>
                      <a:pt x="466" y="411"/>
                    </a:moveTo>
                    <a:cubicBezTo>
                      <a:pt x="459" y="402"/>
                      <a:pt x="459" y="402"/>
                      <a:pt x="459" y="402"/>
                    </a:cubicBezTo>
                    <a:cubicBezTo>
                      <a:pt x="474" y="402"/>
                      <a:pt x="474" y="402"/>
                      <a:pt x="474" y="402"/>
                    </a:cubicBezTo>
                    <a:cubicBezTo>
                      <a:pt x="482" y="411"/>
                      <a:pt x="482" y="411"/>
                      <a:pt x="482" y="411"/>
                    </a:cubicBezTo>
                    <a:lnTo>
                      <a:pt x="466" y="411"/>
                    </a:lnTo>
                    <a:close/>
                    <a:moveTo>
                      <a:pt x="482" y="431"/>
                    </a:moveTo>
                    <a:cubicBezTo>
                      <a:pt x="475" y="422"/>
                      <a:pt x="475" y="422"/>
                      <a:pt x="475" y="422"/>
                    </a:cubicBezTo>
                    <a:cubicBezTo>
                      <a:pt x="491" y="422"/>
                      <a:pt x="491" y="422"/>
                      <a:pt x="491" y="422"/>
                    </a:cubicBezTo>
                    <a:cubicBezTo>
                      <a:pt x="499" y="431"/>
                      <a:pt x="499" y="431"/>
                      <a:pt x="499" y="431"/>
                    </a:cubicBezTo>
                    <a:lnTo>
                      <a:pt x="482" y="431"/>
                    </a:lnTo>
                    <a:close/>
                    <a:moveTo>
                      <a:pt x="492" y="442"/>
                    </a:moveTo>
                    <a:cubicBezTo>
                      <a:pt x="508" y="442"/>
                      <a:pt x="508" y="442"/>
                      <a:pt x="508" y="442"/>
                    </a:cubicBezTo>
                    <a:cubicBezTo>
                      <a:pt x="516" y="451"/>
                      <a:pt x="516" y="451"/>
                      <a:pt x="516" y="451"/>
                    </a:cubicBezTo>
                    <a:cubicBezTo>
                      <a:pt x="499" y="451"/>
                      <a:pt x="499" y="451"/>
                      <a:pt x="499" y="451"/>
                    </a:cubicBezTo>
                    <a:lnTo>
                      <a:pt x="492" y="442"/>
                    </a:lnTo>
                    <a:close/>
                    <a:moveTo>
                      <a:pt x="517" y="473"/>
                    </a:moveTo>
                    <a:cubicBezTo>
                      <a:pt x="508" y="462"/>
                      <a:pt x="508" y="462"/>
                      <a:pt x="508" y="462"/>
                    </a:cubicBezTo>
                    <a:cubicBezTo>
                      <a:pt x="526" y="462"/>
                      <a:pt x="526" y="462"/>
                      <a:pt x="526" y="462"/>
                    </a:cubicBezTo>
                    <a:cubicBezTo>
                      <a:pt x="535" y="473"/>
                      <a:pt x="535" y="473"/>
                      <a:pt x="535" y="473"/>
                    </a:cubicBezTo>
                    <a:lnTo>
                      <a:pt x="517" y="473"/>
                    </a:lnTo>
                    <a:close/>
                    <a:moveTo>
                      <a:pt x="554" y="473"/>
                    </a:moveTo>
                    <a:cubicBezTo>
                      <a:pt x="544" y="462"/>
                      <a:pt x="544" y="462"/>
                      <a:pt x="544" y="462"/>
                    </a:cubicBezTo>
                    <a:cubicBezTo>
                      <a:pt x="562" y="462"/>
                      <a:pt x="562" y="462"/>
                      <a:pt x="562" y="462"/>
                    </a:cubicBezTo>
                    <a:cubicBezTo>
                      <a:pt x="572" y="473"/>
                      <a:pt x="572" y="473"/>
                      <a:pt x="572" y="473"/>
                    </a:cubicBezTo>
                    <a:lnTo>
                      <a:pt x="554" y="473"/>
                    </a:lnTo>
                    <a:close/>
                  </a:path>
                </a:pathLst>
              </a:custGeom>
              <a:solidFill>
                <a:schemeClr val="accent6">
                  <a:lumMod val="75000"/>
                </a:schemeClr>
              </a:solidFill>
              <a:ln>
                <a:noFill/>
              </a:ln>
            </p:spPr>
            <p:txBody>
              <a:bodyPr/>
              <a:lstStyle/>
              <a:p>
                <a:endParaRPr lang="it-IT">
                  <a:solidFill>
                    <a:srgbClr val="000000"/>
                  </a:solidFill>
                </a:endParaRPr>
              </a:p>
            </p:txBody>
          </p:sp>
        </p:grpSp>
        <p:grpSp>
          <p:nvGrpSpPr>
            <p:cNvPr id="161" name="Group 160">
              <a:extLst>
                <a:ext uri="{FF2B5EF4-FFF2-40B4-BE49-F238E27FC236}">
                  <a16:creationId xmlns:a16="http://schemas.microsoft.com/office/drawing/2014/main" id="{A44A717B-4920-45B3-AC71-04C788E2A133}"/>
                </a:ext>
              </a:extLst>
            </p:cNvPr>
            <p:cNvGrpSpPr>
              <a:grpSpLocks noChangeAspect="1"/>
            </p:cNvGrpSpPr>
            <p:nvPr/>
          </p:nvGrpSpPr>
          <p:grpSpPr>
            <a:xfrm>
              <a:off x="10462955" y="3184109"/>
              <a:ext cx="332660" cy="332660"/>
              <a:chOff x="10971459" y="3344748"/>
              <a:chExt cx="575626" cy="575626"/>
            </a:xfrm>
            <a:effectLst>
              <a:outerShdw blurRad="50800" dist="38100" dir="2700000" algn="tl" rotWithShape="0">
                <a:prstClr val="black">
                  <a:alpha val="40000"/>
                </a:prstClr>
              </a:outerShdw>
            </a:effectLst>
          </p:grpSpPr>
          <p:sp>
            <p:nvSpPr>
              <p:cNvPr id="183" name="Ellipse 92">
                <a:extLst>
                  <a:ext uri="{FF2B5EF4-FFF2-40B4-BE49-F238E27FC236}">
                    <a16:creationId xmlns:a16="http://schemas.microsoft.com/office/drawing/2014/main" id="{788537EE-093F-4B5E-AE1B-7537537C7639}"/>
                  </a:ext>
                </a:extLst>
              </p:cNvPr>
              <p:cNvSpPr/>
              <p:nvPr/>
            </p:nvSpPr>
            <p:spPr bwMode="auto">
              <a:xfrm>
                <a:off x="10971459" y="3344748"/>
                <a:ext cx="575626" cy="575626"/>
              </a:xfrm>
              <a:prstGeom prst="ellipse">
                <a:avLst/>
              </a:prstGeom>
              <a:solidFill>
                <a:schemeClr val="bg1"/>
              </a:solidFill>
              <a:ln w="28575">
                <a:solidFill>
                  <a:srgbClr val="C766FF"/>
                </a:solidFill>
                <a:round/>
                <a:headEnd/>
                <a:tailEnd/>
              </a:ln>
            </p:spPr>
            <p:txBody>
              <a:bodyPr rtlCol="0" anchor="ctr"/>
              <a:lstStyle/>
              <a:p>
                <a:pPr algn="ctr"/>
                <a:endParaRPr lang="it-IT">
                  <a:solidFill>
                    <a:prstClr val="black"/>
                  </a:solidFill>
                  <a:latin typeface="Calibri"/>
                </a:endParaRPr>
              </a:p>
            </p:txBody>
          </p:sp>
          <p:grpSp>
            <p:nvGrpSpPr>
              <p:cNvPr id="184" name="Group 23">
                <a:extLst>
                  <a:ext uri="{FF2B5EF4-FFF2-40B4-BE49-F238E27FC236}">
                    <a16:creationId xmlns:a16="http://schemas.microsoft.com/office/drawing/2014/main" id="{13450537-0873-4B82-B6BE-7B0CED8F6A96}"/>
                  </a:ext>
                </a:extLst>
              </p:cNvPr>
              <p:cNvGrpSpPr>
                <a:grpSpLocks/>
              </p:cNvGrpSpPr>
              <p:nvPr/>
            </p:nvGrpSpPr>
            <p:grpSpPr bwMode="auto">
              <a:xfrm>
                <a:off x="11086274" y="3455450"/>
                <a:ext cx="369474" cy="304815"/>
                <a:chOff x="-1337" y="2766"/>
                <a:chExt cx="1011" cy="826"/>
              </a:xfrm>
              <a:solidFill>
                <a:schemeClr val="accent1">
                  <a:lumMod val="60000"/>
                  <a:lumOff val="40000"/>
                </a:schemeClr>
              </a:solidFill>
            </p:grpSpPr>
            <p:sp>
              <p:nvSpPr>
                <p:cNvPr id="185" name="Freeform 24">
                  <a:extLst>
                    <a:ext uri="{FF2B5EF4-FFF2-40B4-BE49-F238E27FC236}">
                      <a16:creationId xmlns:a16="http://schemas.microsoft.com/office/drawing/2014/main" id="{5CF54D9E-442D-44D6-9B56-F39687CC909B}"/>
                    </a:ext>
                  </a:extLst>
                </p:cNvPr>
                <p:cNvSpPr>
                  <a:spLocks/>
                </p:cNvSpPr>
                <p:nvPr/>
              </p:nvSpPr>
              <p:spPr bwMode="auto">
                <a:xfrm>
                  <a:off x="-904" y="2766"/>
                  <a:ext cx="147" cy="174"/>
                </a:xfrm>
                <a:custGeom>
                  <a:avLst/>
                  <a:gdLst>
                    <a:gd name="T0" fmla="*/ 31 w 62"/>
                    <a:gd name="T1" fmla="*/ 73 h 73"/>
                    <a:gd name="T2" fmla="*/ 62 w 62"/>
                    <a:gd name="T3" fmla="*/ 34 h 73"/>
                    <a:gd name="T4" fmla="*/ 31 w 62"/>
                    <a:gd name="T5" fmla="*/ 0 h 73"/>
                    <a:gd name="T6" fmla="*/ 0 w 62"/>
                    <a:gd name="T7" fmla="*/ 34 h 73"/>
                    <a:gd name="T8" fmla="*/ 31 w 62"/>
                    <a:gd name="T9" fmla="*/ 73 h 73"/>
                  </a:gdLst>
                  <a:ahLst/>
                  <a:cxnLst>
                    <a:cxn ang="0">
                      <a:pos x="T0" y="T1"/>
                    </a:cxn>
                    <a:cxn ang="0">
                      <a:pos x="T2" y="T3"/>
                    </a:cxn>
                    <a:cxn ang="0">
                      <a:pos x="T4" y="T5"/>
                    </a:cxn>
                    <a:cxn ang="0">
                      <a:pos x="T6" y="T7"/>
                    </a:cxn>
                    <a:cxn ang="0">
                      <a:pos x="T8" y="T9"/>
                    </a:cxn>
                  </a:cxnLst>
                  <a:rect l="0" t="0" r="r" b="b"/>
                  <a:pathLst>
                    <a:path w="62" h="73">
                      <a:moveTo>
                        <a:pt x="31" y="73"/>
                      </a:moveTo>
                      <a:cubicBezTo>
                        <a:pt x="47" y="73"/>
                        <a:pt x="62" y="53"/>
                        <a:pt x="62" y="34"/>
                      </a:cubicBezTo>
                      <a:cubicBezTo>
                        <a:pt x="62" y="14"/>
                        <a:pt x="49" y="0"/>
                        <a:pt x="31" y="0"/>
                      </a:cubicBezTo>
                      <a:cubicBezTo>
                        <a:pt x="13" y="0"/>
                        <a:pt x="0" y="14"/>
                        <a:pt x="0" y="34"/>
                      </a:cubicBezTo>
                      <a:cubicBezTo>
                        <a:pt x="0" y="53"/>
                        <a:pt x="14" y="73"/>
                        <a:pt x="3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t-IT">
                    <a:solidFill>
                      <a:prstClr val="black"/>
                    </a:solidFill>
                  </a:endParaRPr>
                </a:p>
              </p:txBody>
            </p:sp>
            <p:sp>
              <p:nvSpPr>
                <p:cNvPr id="186" name="Freeform 25">
                  <a:extLst>
                    <a:ext uri="{FF2B5EF4-FFF2-40B4-BE49-F238E27FC236}">
                      <a16:creationId xmlns:a16="http://schemas.microsoft.com/office/drawing/2014/main" id="{29E898C3-9A26-44C3-A6D8-817F5F1DB072}"/>
                    </a:ext>
                  </a:extLst>
                </p:cNvPr>
                <p:cNvSpPr>
                  <a:spLocks/>
                </p:cNvSpPr>
                <p:nvPr/>
              </p:nvSpPr>
              <p:spPr bwMode="auto">
                <a:xfrm>
                  <a:off x="-1268" y="2926"/>
                  <a:ext cx="133" cy="155"/>
                </a:xfrm>
                <a:custGeom>
                  <a:avLst/>
                  <a:gdLst>
                    <a:gd name="T0" fmla="*/ 28 w 56"/>
                    <a:gd name="T1" fmla="*/ 65 h 65"/>
                    <a:gd name="T2" fmla="*/ 56 w 56"/>
                    <a:gd name="T3" fmla="*/ 30 h 65"/>
                    <a:gd name="T4" fmla="*/ 28 w 56"/>
                    <a:gd name="T5" fmla="*/ 0 h 65"/>
                    <a:gd name="T6" fmla="*/ 0 w 56"/>
                    <a:gd name="T7" fmla="*/ 30 h 65"/>
                    <a:gd name="T8" fmla="*/ 28 w 56"/>
                    <a:gd name="T9" fmla="*/ 65 h 65"/>
                  </a:gdLst>
                  <a:ahLst/>
                  <a:cxnLst>
                    <a:cxn ang="0">
                      <a:pos x="T0" y="T1"/>
                    </a:cxn>
                    <a:cxn ang="0">
                      <a:pos x="T2" y="T3"/>
                    </a:cxn>
                    <a:cxn ang="0">
                      <a:pos x="T4" y="T5"/>
                    </a:cxn>
                    <a:cxn ang="0">
                      <a:pos x="T6" y="T7"/>
                    </a:cxn>
                    <a:cxn ang="0">
                      <a:pos x="T8" y="T9"/>
                    </a:cxn>
                  </a:cxnLst>
                  <a:rect l="0" t="0" r="r" b="b"/>
                  <a:pathLst>
                    <a:path w="56" h="65">
                      <a:moveTo>
                        <a:pt x="28" y="65"/>
                      </a:moveTo>
                      <a:cubicBezTo>
                        <a:pt x="43" y="65"/>
                        <a:pt x="56" y="48"/>
                        <a:pt x="56" y="30"/>
                      </a:cubicBezTo>
                      <a:cubicBezTo>
                        <a:pt x="56" y="12"/>
                        <a:pt x="44" y="0"/>
                        <a:pt x="28" y="0"/>
                      </a:cubicBezTo>
                      <a:cubicBezTo>
                        <a:pt x="12" y="0"/>
                        <a:pt x="0" y="12"/>
                        <a:pt x="0" y="30"/>
                      </a:cubicBezTo>
                      <a:cubicBezTo>
                        <a:pt x="0" y="48"/>
                        <a:pt x="13" y="65"/>
                        <a:pt x="28"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t-IT">
                    <a:solidFill>
                      <a:prstClr val="black"/>
                    </a:solidFill>
                  </a:endParaRPr>
                </a:p>
              </p:txBody>
            </p:sp>
            <p:sp>
              <p:nvSpPr>
                <p:cNvPr id="187" name="Freeform 26">
                  <a:extLst>
                    <a:ext uri="{FF2B5EF4-FFF2-40B4-BE49-F238E27FC236}">
                      <a16:creationId xmlns:a16="http://schemas.microsoft.com/office/drawing/2014/main" id="{DF03B74F-339D-4450-B526-E63165F7995F}"/>
                    </a:ext>
                  </a:extLst>
                </p:cNvPr>
                <p:cNvSpPr>
                  <a:spLocks noEditPoints="1"/>
                </p:cNvSpPr>
                <p:nvPr/>
              </p:nvSpPr>
              <p:spPr bwMode="auto">
                <a:xfrm>
                  <a:off x="-1337" y="2957"/>
                  <a:ext cx="1011" cy="635"/>
                </a:xfrm>
                <a:custGeom>
                  <a:avLst/>
                  <a:gdLst>
                    <a:gd name="T0" fmla="*/ 392 w 425"/>
                    <a:gd name="T1" fmla="*/ 60 h 266"/>
                    <a:gd name="T2" fmla="*/ 369 w 425"/>
                    <a:gd name="T3" fmla="*/ 97 h 266"/>
                    <a:gd name="T4" fmla="*/ 346 w 425"/>
                    <a:gd name="T5" fmla="*/ 60 h 266"/>
                    <a:gd name="T6" fmla="*/ 313 w 425"/>
                    <a:gd name="T7" fmla="*/ 75 h 266"/>
                    <a:gd name="T8" fmla="*/ 272 w 425"/>
                    <a:gd name="T9" fmla="*/ 95 h 266"/>
                    <a:gd name="T10" fmla="*/ 268 w 425"/>
                    <a:gd name="T11" fmla="*/ 8 h 266"/>
                    <a:gd name="T12" fmla="*/ 230 w 425"/>
                    <a:gd name="T13" fmla="*/ 4 h 266"/>
                    <a:gd name="T14" fmla="*/ 196 w 425"/>
                    <a:gd name="T15" fmla="*/ 4 h 266"/>
                    <a:gd name="T16" fmla="*/ 157 w 425"/>
                    <a:gd name="T17" fmla="*/ 8 h 266"/>
                    <a:gd name="T18" fmla="*/ 154 w 425"/>
                    <a:gd name="T19" fmla="*/ 95 h 266"/>
                    <a:gd name="T20" fmla="*/ 113 w 425"/>
                    <a:gd name="T21" fmla="*/ 75 h 266"/>
                    <a:gd name="T22" fmla="*/ 79 w 425"/>
                    <a:gd name="T23" fmla="*/ 60 h 266"/>
                    <a:gd name="T24" fmla="*/ 57 w 425"/>
                    <a:gd name="T25" fmla="*/ 97 h 266"/>
                    <a:gd name="T26" fmla="*/ 34 w 425"/>
                    <a:gd name="T27" fmla="*/ 60 h 266"/>
                    <a:gd name="T28" fmla="*/ 1 w 425"/>
                    <a:gd name="T29" fmla="*/ 75 h 266"/>
                    <a:gd name="T30" fmla="*/ 9 w 425"/>
                    <a:gd name="T31" fmla="*/ 172 h 266"/>
                    <a:gd name="T32" fmla="*/ 34 w 425"/>
                    <a:gd name="T33" fmla="*/ 259 h 266"/>
                    <a:gd name="T34" fmla="*/ 40 w 425"/>
                    <a:gd name="T35" fmla="*/ 266 h 266"/>
                    <a:gd name="T36" fmla="*/ 386 w 425"/>
                    <a:gd name="T37" fmla="*/ 266 h 266"/>
                    <a:gd name="T38" fmla="*/ 406 w 425"/>
                    <a:gd name="T39" fmla="*/ 177 h 266"/>
                    <a:gd name="T40" fmla="*/ 422 w 425"/>
                    <a:gd name="T41" fmla="*/ 164 h 266"/>
                    <a:gd name="T42" fmla="*/ 419 w 425"/>
                    <a:gd name="T43" fmla="*/ 66 h 266"/>
                    <a:gd name="T44" fmla="*/ 110 w 425"/>
                    <a:gd name="T45" fmla="*/ 248 h 266"/>
                    <a:gd name="T46" fmla="*/ 98 w 425"/>
                    <a:gd name="T47" fmla="*/ 190 h 266"/>
                    <a:gd name="T48" fmla="*/ 126 w 425"/>
                    <a:gd name="T49" fmla="*/ 231 h 266"/>
                    <a:gd name="T50" fmla="*/ 154 w 425"/>
                    <a:gd name="T51" fmla="*/ 137 h 266"/>
                    <a:gd name="T52" fmla="*/ 110 w 425"/>
                    <a:gd name="T53" fmla="*/ 172 h 266"/>
                    <a:gd name="T54" fmla="*/ 159 w 425"/>
                    <a:gd name="T55" fmla="*/ 248 h 266"/>
                    <a:gd name="T56" fmla="*/ 151 w 425"/>
                    <a:gd name="T57" fmla="*/ 190 h 266"/>
                    <a:gd name="T58" fmla="*/ 204 w 425"/>
                    <a:gd name="T59" fmla="*/ 208 h 266"/>
                    <a:gd name="T60" fmla="*/ 204 w 425"/>
                    <a:gd name="T61" fmla="*/ 159 h 266"/>
                    <a:gd name="T62" fmla="*/ 157 w 425"/>
                    <a:gd name="T63" fmla="*/ 172 h 266"/>
                    <a:gd name="T64" fmla="*/ 204 w 425"/>
                    <a:gd name="T65" fmla="*/ 124 h 266"/>
                    <a:gd name="T66" fmla="*/ 222 w 425"/>
                    <a:gd name="T67" fmla="*/ 124 h 266"/>
                    <a:gd name="T68" fmla="*/ 265 w 425"/>
                    <a:gd name="T69" fmla="*/ 172 h 266"/>
                    <a:gd name="T70" fmla="*/ 222 w 425"/>
                    <a:gd name="T71" fmla="*/ 159 h 266"/>
                    <a:gd name="T72" fmla="*/ 222 w 425"/>
                    <a:gd name="T73" fmla="*/ 248 h 266"/>
                    <a:gd name="T74" fmla="*/ 238 w 425"/>
                    <a:gd name="T75" fmla="*/ 190 h 266"/>
                    <a:gd name="T76" fmla="*/ 280 w 425"/>
                    <a:gd name="T77" fmla="*/ 248 h 266"/>
                    <a:gd name="T78" fmla="*/ 267 w 425"/>
                    <a:gd name="T79" fmla="*/ 135 h 266"/>
                    <a:gd name="T80" fmla="*/ 284 w 425"/>
                    <a:gd name="T81" fmla="*/ 172 h 266"/>
                    <a:gd name="T82" fmla="*/ 298 w 425"/>
                    <a:gd name="T83" fmla="*/ 248 h 266"/>
                    <a:gd name="T84" fmla="*/ 328 w 425"/>
                    <a:gd name="T85" fmla="*/ 190 h 266"/>
                    <a:gd name="T86" fmla="*/ 298 w 425"/>
                    <a:gd name="T87" fmla="*/ 248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5" h="266">
                      <a:moveTo>
                        <a:pt x="419" y="66"/>
                      </a:moveTo>
                      <a:cubicBezTo>
                        <a:pt x="419" y="66"/>
                        <a:pt x="396" y="61"/>
                        <a:pt x="392" y="60"/>
                      </a:cubicBezTo>
                      <a:cubicBezTo>
                        <a:pt x="387" y="59"/>
                        <a:pt x="385" y="59"/>
                        <a:pt x="384" y="62"/>
                      </a:cubicBezTo>
                      <a:cubicBezTo>
                        <a:pt x="383" y="65"/>
                        <a:pt x="371" y="92"/>
                        <a:pt x="369" y="97"/>
                      </a:cubicBezTo>
                      <a:cubicBezTo>
                        <a:pt x="367" y="92"/>
                        <a:pt x="355" y="65"/>
                        <a:pt x="354" y="62"/>
                      </a:cubicBezTo>
                      <a:cubicBezTo>
                        <a:pt x="352" y="59"/>
                        <a:pt x="351" y="59"/>
                        <a:pt x="346" y="60"/>
                      </a:cubicBezTo>
                      <a:cubicBezTo>
                        <a:pt x="342" y="61"/>
                        <a:pt x="319" y="66"/>
                        <a:pt x="319" y="66"/>
                      </a:cubicBezTo>
                      <a:cubicBezTo>
                        <a:pt x="315" y="67"/>
                        <a:pt x="312" y="71"/>
                        <a:pt x="313" y="75"/>
                      </a:cubicBezTo>
                      <a:cubicBezTo>
                        <a:pt x="314" y="117"/>
                        <a:pt x="314" y="117"/>
                        <a:pt x="314" y="117"/>
                      </a:cubicBezTo>
                      <a:cubicBezTo>
                        <a:pt x="302" y="108"/>
                        <a:pt x="287" y="100"/>
                        <a:pt x="272" y="95"/>
                      </a:cubicBezTo>
                      <a:cubicBezTo>
                        <a:pt x="275" y="18"/>
                        <a:pt x="275" y="18"/>
                        <a:pt x="275" y="18"/>
                      </a:cubicBezTo>
                      <a:cubicBezTo>
                        <a:pt x="275" y="13"/>
                        <a:pt x="273" y="9"/>
                        <a:pt x="268" y="8"/>
                      </a:cubicBezTo>
                      <a:cubicBezTo>
                        <a:pt x="268" y="8"/>
                        <a:pt x="243" y="2"/>
                        <a:pt x="238" y="1"/>
                      </a:cubicBezTo>
                      <a:cubicBezTo>
                        <a:pt x="233" y="0"/>
                        <a:pt x="231" y="0"/>
                        <a:pt x="230" y="4"/>
                      </a:cubicBezTo>
                      <a:cubicBezTo>
                        <a:pt x="228" y="8"/>
                        <a:pt x="215" y="37"/>
                        <a:pt x="213" y="43"/>
                      </a:cubicBezTo>
                      <a:cubicBezTo>
                        <a:pt x="210" y="37"/>
                        <a:pt x="197" y="8"/>
                        <a:pt x="196" y="4"/>
                      </a:cubicBezTo>
                      <a:cubicBezTo>
                        <a:pt x="195" y="0"/>
                        <a:pt x="192" y="0"/>
                        <a:pt x="188" y="1"/>
                      </a:cubicBezTo>
                      <a:cubicBezTo>
                        <a:pt x="183" y="2"/>
                        <a:pt x="157" y="8"/>
                        <a:pt x="157" y="8"/>
                      </a:cubicBezTo>
                      <a:cubicBezTo>
                        <a:pt x="153" y="9"/>
                        <a:pt x="150" y="13"/>
                        <a:pt x="151" y="18"/>
                      </a:cubicBezTo>
                      <a:cubicBezTo>
                        <a:pt x="154" y="95"/>
                        <a:pt x="154" y="95"/>
                        <a:pt x="154" y="95"/>
                      </a:cubicBezTo>
                      <a:cubicBezTo>
                        <a:pt x="138" y="100"/>
                        <a:pt x="124" y="108"/>
                        <a:pt x="111" y="117"/>
                      </a:cubicBezTo>
                      <a:cubicBezTo>
                        <a:pt x="113" y="75"/>
                        <a:pt x="113" y="75"/>
                        <a:pt x="113" y="75"/>
                      </a:cubicBezTo>
                      <a:cubicBezTo>
                        <a:pt x="113" y="71"/>
                        <a:pt x="111" y="67"/>
                        <a:pt x="107" y="66"/>
                      </a:cubicBezTo>
                      <a:cubicBezTo>
                        <a:pt x="107" y="66"/>
                        <a:pt x="84" y="61"/>
                        <a:pt x="79" y="60"/>
                      </a:cubicBezTo>
                      <a:cubicBezTo>
                        <a:pt x="75" y="59"/>
                        <a:pt x="73" y="59"/>
                        <a:pt x="72" y="62"/>
                      </a:cubicBezTo>
                      <a:cubicBezTo>
                        <a:pt x="71" y="65"/>
                        <a:pt x="59" y="92"/>
                        <a:pt x="57" y="97"/>
                      </a:cubicBezTo>
                      <a:cubicBezTo>
                        <a:pt x="55" y="92"/>
                        <a:pt x="43" y="65"/>
                        <a:pt x="42" y="62"/>
                      </a:cubicBezTo>
                      <a:cubicBezTo>
                        <a:pt x="40" y="59"/>
                        <a:pt x="38" y="59"/>
                        <a:pt x="34" y="60"/>
                      </a:cubicBezTo>
                      <a:cubicBezTo>
                        <a:pt x="30" y="61"/>
                        <a:pt x="7" y="66"/>
                        <a:pt x="7" y="66"/>
                      </a:cubicBezTo>
                      <a:cubicBezTo>
                        <a:pt x="3" y="67"/>
                        <a:pt x="0" y="71"/>
                        <a:pt x="1" y="75"/>
                      </a:cubicBezTo>
                      <a:cubicBezTo>
                        <a:pt x="4" y="164"/>
                        <a:pt x="4" y="164"/>
                        <a:pt x="4" y="164"/>
                      </a:cubicBezTo>
                      <a:cubicBezTo>
                        <a:pt x="4" y="167"/>
                        <a:pt x="6" y="170"/>
                        <a:pt x="9" y="172"/>
                      </a:cubicBezTo>
                      <a:cubicBezTo>
                        <a:pt x="20" y="177"/>
                        <a:pt x="20" y="177"/>
                        <a:pt x="20" y="177"/>
                      </a:cubicBezTo>
                      <a:cubicBezTo>
                        <a:pt x="34" y="259"/>
                        <a:pt x="34" y="259"/>
                        <a:pt x="34" y="259"/>
                      </a:cubicBezTo>
                      <a:cubicBezTo>
                        <a:pt x="34" y="262"/>
                        <a:pt x="37" y="265"/>
                        <a:pt x="40" y="266"/>
                      </a:cubicBezTo>
                      <a:cubicBezTo>
                        <a:pt x="40" y="266"/>
                        <a:pt x="40" y="266"/>
                        <a:pt x="40" y="266"/>
                      </a:cubicBezTo>
                      <a:cubicBezTo>
                        <a:pt x="386" y="266"/>
                        <a:pt x="386" y="266"/>
                        <a:pt x="386" y="266"/>
                      </a:cubicBezTo>
                      <a:cubicBezTo>
                        <a:pt x="386" y="266"/>
                        <a:pt x="386" y="266"/>
                        <a:pt x="386" y="266"/>
                      </a:cubicBezTo>
                      <a:cubicBezTo>
                        <a:pt x="389" y="265"/>
                        <a:pt x="391" y="262"/>
                        <a:pt x="392" y="259"/>
                      </a:cubicBezTo>
                      <a:cubicBezTo>
                        <a:pt x="406" y="177"/>
                        <a:pt x="406" y="177"/>
                        <a:pt x="406" y="177"/>
                      </a:cubicBezTo>
                      <a:cubicBezTo>
                        <a:pt x="417" y="172"/>
                        <a:pt x="417" y="172"/>
                        <a:pt x="417" y="172"/>
                      </a:cubicBezTo>
                      <a:cubicBezTo>
                        <a:pt x="420" y="170"/>
                        <a:pt x="421" y="167"/>
                        <a:pt x="422" y="164"/>
                      </a:cubicBezTo>
                      <a:cubicBezTo>
                        <a:pt x="425" y="75"/>
                        <a:pt x="425" y="75"/>
                        <a:pt x="425" y="75"/>
                      </a:cubicBezTo>
                      <a:cubicBezTo>
                        <a:pt x="425" y="71"/>
                        <a:pt x="423" y="67"/>
                        <a:pt x="419" y="66"/>
                      </a:cubicBezTo>
                      <a:close/>
                      <a:moveTo>
                        <a:pt x="126" y="231"/>
                      </a:moveTo>
                      <a:cubicBezTo>
                        <a:pt x="118" y="234"/>
                        <a:pt x="112" y="240"/>
                        <a:pt x="110" y="248"/>
                      </a:cubicBezTo>
                      <a:cubicBezTo>
                        <a:pt x="80" y="248"/>
                        <a:pt x="80" y="248"/>
                        <a:pt x="80" y="248"/>
                      </a:cubicBezTo>
                      <a:cubicBezTo>
                        <a:pt x="81" y="227"/>
                        <a:pt x="87" y="207"/>
                        <a:pt x="98" y="190"/>
                      </a:cubicBezTo>
                      <a:cubicBezTo>
                        <a:pt x="133" y="190"/>
                        <a:pt x="133" y="190"/>
                        <a:pt x="133" y="190"/>
                      </a:cubicBezTo>
                      <a:cubicBezTo>
                        <a:pt x="130" y="203"/>
                        <a:pt x="127" y="217"/>
                        <a:pt x="126" y="231"/>
                      </a:cubicBezTo>
                      <a:close/>
                      <a:moveTo>
                        <a:pt x="110" y="172"/>
                      </a:moveTo>
                      <a:cubicBezTo>
                        <a:pt x="122" y="158"/>
                        <a:pt x="137" y="146"/>
                        <a:pt x="154" y="137"/>
                      </a:cubicBezTo>
                      <a:cubicBezTo>
                        <a:pt x="148" y="148"/>
                        <a:pt x="143" y="160"/>
                        <a:pt x="139" y="172"/>
                      </a:cubicBezTo>
                      <a:lnTo>
                        <a:pt x="110" y="172"/>
                      </a:lnTo>
                      <a:close/>
                      <a:moveTo>
                        <a:pt x="204" y="248"/>
                      </a:moveTo>
                      <a:cubicBezTo>
                        <a:pt x="159" y="248"/>
                        <a:pt x="159" y="248"/>
                        <a:pt x="159" y="248"/>
                      </a:cubicBezTo>
                      <a:cubicBezTo>
                        <a:pt x="157" y="240"/>
                        <a:pt x="151" y="234"/>
                        <a:pt x="144" y="231"/>
                      </a:cubicBezTo>
                      <a:cubicBezTo>
                        <a:pt x="145" y="217"/>
                        <a:pt x="148" y="203"/>
                        <a:pt x="151" y="190"/>
                      </a:cubicBezTo>
                      <a:cubicBezTo>
                        <a:pt x="188" y="190"/>
                        <a:pt x="188" y="190"/>
                        <a:pt x="188" y="190"/>
                      </a:cubicBezTo>
                      <a:cubicBezTo>
                        <a:pt x="190" y="198"/>
                        <a:pt x="196" y="205"/>
                        <a:pt x="204" y="208"/>
                      </a:cubicBezTo>
                      <a:lnTo>
                        <a:pt x="204" y="248"/>
                      </a:lnTo>
                      <a:close/>
                      <a:moveTo>
                        <a:pt x="204" y="159"/>
                      </a:moveTo>
                      <a:cubicBezTo>
                        <a:pt x="198" y="161"/>
                        <a:pt x="192" y="166"/>
                        <a:pt x="190" y="172"/>
                      </a:cubicBezTo>
                      <a:cubicBezTo>
                        <a:pt x="157" y="172"/>
                        <a:pt x="157" y="172"/>
                        <a:pt x="157" y="172"/>
                      </a:cubicBezTo>
                      <a:cubicBezTo>
                        <a:pt x="163" y="156"/>
                        <a:pt x="171" y="141"/>
                        <a:pt x="180" y="128"/>
                      </a:cubicBezTo>
                      <a:cubicBezTo>
                        <a:pt x="188" y="126"/>
                        <a:pt x="196" y="124"/>
                        <a:pt x="204" y="124"/>
                      </a:cubicBezTo>
                      <a:lnTo>
                        <a:pt x="204" y="159"/>
                      </a:lnTo>
                      <a:close/>
                      <a:moveTo>
                        <a:pt x="222" y="124"/>
                      </a:moveTo>
                      <a:cubicBezTo>
                        <a:pt x="228" y="124"/>
                        <a:pt x="235" y="125"/>
                        <a:pt x="241" y="127"/>
                      </a:cubicBezTo>
                      <a:cubicBezTo>
                        <a:pt x="251" y="140"/>
                        <a:pt x="259" y="156"/>
                        <a:pt x="265" y="172"/>
                      </a:cubicBezTo>
                      <a:cubicBezTo>
                        <a:pt x="236" y="172"/>
                        <a:pt x="236" y="172"/>
                        <a:pt x="236" y="172"/>
                      </a:cubicBezTo>
                      <a:cubicBezTo>
                        <a:pt x="233" y="166"/>
                        <a:pt x="228" y="161"/>
                        <a:pt x="222" y="159"/>
                      </a:cubicBezTo>
                      <a:lnTo>
                        <a:pt x="222" y="124"/>
                      </a:lnTo>
                      <a:close/>
                      <a:moveTo>
                        <a:pt x="222" y="248"/>
                      </a:moveTo>
                      <a:cubicBezTo>
                        <a:pt x="222" y="207"/>
                        <a:pt x="222" y="207"/>
                        <a:pt x="222" y="207"/>
                      </a:cubicBezTo>
                      <a:cubicBezTo>
                        <a:pt x="230" y="205"/>
                        <a:pt x="236" y="198"/>
                        <a:pt x="238" y="190"/>
                      </a:cubicBezTo>
                      <a:cubicBezTo>
                        <a:pt x="271" y="190"/>
                        <a:pt x="271" y="190"/>
                        <a:pt x="271" y="190"/>
                      </a:cubicBezTo>
                      <a:cubicBezTo>
                        <a:pt x="276" y="208"/>
                        <a:pt x="279" y="228"/>
                        <a:pt x="280" y="248"/>
                      </a:cubicBezTo>
                      <a:lnTo>
                        <a:pt x="222" y="248"/>
                      </a:lnTo>
                      <a:close/>
                      <a:moveTo>
                        <a:pt x="267" y="135"/>
                      </a:moveTo>
                      <a:cubicBezTo>
                        <a:pt x="286" y="144"/>
                        <a:pt x="303" y="156"/>
                        <a:pt x="316" y="172"/>
                      </a:cubicBezTo>
                      <a:cubicBezTo>
                        <a:pt x="284" y="172"/>
                        <a:pt x="284" y="172"/>
                        <a:pt x="284" y="172"/>
                      </a:cubicBezTo>
                      <a:cubicBezTo>
                        <a:pt x="279" y="159"/>
                        <a:pt x="274" y="147"/>
                        <a:pt x="267" y="135"/>
                      </a:cubicBezTo>
                      <a:close/>
                      <a:moveTo>
                        <a:pt x="298" y="248"/>
                      </a:moveTo>
                      <a:cubicBezTo>
                        <a:pt x="297" y="228"/>
                        <a:pt x="294" y="208"/>
                        <a:pt x="289" y="190"/>
                      </a:cubicBezTo>
                      <a:cubicBezTo>
                        <a:pt x="328" y="190"/>
                        <a:pt x="328" y="190"/>
                        <a:pt x="328" y="190"/>
                      </a:cubicBezTo>
                      <a:cubicBezTo>
                        <a:pt x="338" y="207"/>
                        <a:pt x="345" y="227"/>
                        <a:pt x="346" y="248"/>
                      </a:cubicBezTo>
                      <a:lnTo>
                        <a:pt x="298"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t-IT">
                    <a:solidFill>
                      <a:prstClr val="black"/>
                    </a:solidFill>
                  </a:endParaRPr>
                </a:p>
              </p:txBody>
            </p:sp>
            <p:sp>
              <p:nvSpPr>
                <p:cNvPr id="188" name="Freeform 27">
                  <a:extLst>
                    <a:ext uri="{FF2B5EF4-FFF2-40B4-BE49-F238E27FC236}">
                      <a16:creationId xmlns:a16="http://schemas.microsoft.com/office/drawing/2014/main" id="{FDD3D8E8-4782-4899-86B8-D26342C0DBA1}"/>
                    </a:ext>
                  </a:extLst>
                </p:cNvPr>
                <p:cNvSpPr>
                  <a:spLocks/>
                </p:cNvSpPr>
                <p:nvPr/>
              </p:nvSpPr>
              <p:spPr bwMode="auto">
                <a:xfrm>
                  <a:off x="-526" y="2926"/>
                  <a:ext cx="134" cy="155"/>
                </a:xfrm>
                <a:custGeom>
                  <a:avLst/>
                  <a:gdLst>
                    <a:gd name="T0" fmla="*/ 28 w 56"/>
                    <a:gd name="T1" fmla="*/ 65 h 65"/>
                    <a:gd name="T2" fmla="*/ 56 w 56"/>
                    <a:gd name="T3" fmla="*/ 30 h 65"/>
                    <a:gd name="T4" fmla="*/ 28 w 56"/>
                    <a:gd name="T5" fmla="*/ 0 h 65"/>
                    <a:gd name="T6" fmla="*/ 0 w 56"/>
                    <a:gd name="T7" fmla="*/ 30 h 65"/>
                    <a:gd name="T8" fmla="*/ 28 w 56"/>
                    <a:gd name="T9" fmla="*/ 65 h 65"/>
                  </a:gdLst>
                  <a:ahLst/>
                  <a:cxnLst>
                    <a:cxn ang="0">
                      <a:pos x="T0" y="T1"/>
                    </a:cxn>
                    <a:cxn ang="0">
                      <a:pos x="T2" y="T3"/>
                    </a:cxn>
                    <a:cxn ang="0">
                      <a:pos x="T4" y="T5"/>
                    </a:cxn>
                    <a:cxn ang="0">
                      <a:pos x="T6" y="T7"/>
                    </a:cxn>
                    <a:cxn ang="0">
                      <a:pos x="T8" y="T9"/>
                    </a:cxn>
                  </a:cxnLst>
                  <a:rect l="0" t="0" r="r" b="b"/>
                  <a:pathLst>
                    <a:path w="56" h="65">
                      <a:moveTo>
                        <a:pt x="28" y="65"/>
                      </a:moveTo>
                      <a:cubicBezTo>
                        <a:pt x="43" y="65"/>
                        <a:pt x="56" y="48"/>
                        <a:pt x="56" y="30"/>
                      </a:cubicBezTo>
                      <a:cubicBezTo>
                        <a:pt x="56" y="12"/>
                        <a:pt x="44" y="0"/>
                        <a:pt x="28" y="0"/>
                      </a:cubicBezTo>
                      <a:cubicBezTo>
                        <a:pt x="12" y="0"/>
                        <a:pt x="0" y="12"/>
                        <a:pt x="0" y="30"/>
                      </a:cubicBezTo>
                      <a:cubicBezTo>
                        <a:pt x="0" y="48"/>
                        <a:pt x="13" y="65"/>
                        <a:pt x="28"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t-IT">
                    <a:solidFill>
                      <a:prstClr val="black"/>
                    </a:solidFill>
                  </a:endParaRPr>
                </a:p>
              </p:txBody>
            </p:sp>
          </p:grpSp>
        </p:grpSp>
        <p:grpSp>
          <p:nvGrpSpPr>
            <p:cNvPr id="162" name="Group 161">
              <a:extLst>
                <a:ext uri="{FF2B5EF4-FFF2-40B4-BE49-F238E27FC236}">
                  <a16:creationId xmlns:a16="http://schemas.microsoft.com/office/drawing/2014/main" id="{DC1698D9-76FE-4842-B7D3-2882F58AA6A9}"/>
                </a:ext>
              </a:extLst>
            </p:cNvPr>
            <p:cNvGrpSpPr>
              <a:grpSpLocks noChangeAspect="1"/>
            </p:cNvGrpSpPr>
            <p:nvPr/>
          </p:nvGrpSpPr>
          <p:grpSpPr>
            <a:xfrm>
              <a:off x="8588201" y="4233119"/>
              <a:ext cx="344741" cy="344741"/>
              <a:chOff x="8824870" y="3346988"/>
              <a:chExt cx="575626" cy="575626"/>
            </a:xfrm>
            <a:effectLst>
              <a:outerShdw blurRad="50800" dist="38100" dir="2700000" algn="tl" rotWithShape="0">
                <a:prstClr val="black">
                  <a:alpha val="40000"/>
                </a:prstClr>
              </a:outerShdw>
            </a:effectLst>
          </p:grpSpPr>
          <p:sp>
            <p:nvSpPr>
              <p:cNvPr id="178" name="Ellipse 90">
                <a:extLst>
                  <a:ext uri="{FF2B5EF4-FFF2-40B4-BE49-F238E27FC236}">
                    <a16:creationId xmlns:a16="http://schemas.microsoft.com/office/drawing/2014/main" id="{92035560-EDE5-4ECB-8201-181D03D3BB21}"/>
                  </a:ext>
                </a:extLst>
              </p:cNvPr>
              <p:cNvSpPr/>
              <p:nvPr/>
            </p:nvSpPr>
            <p:spPr bwMode="auto">
              <a:xfrm>
                <a:off x="8824870" y="3346988"/>
                <a:ext cx="575626" cy="575626"/>
              </a:xfrm>
              <a:prstGeom prst="ellipse">
                <a:avLst/>
              </a:prstGeom>
              <a:solidFill>
                <a:schemeClr val="bg1"/>
              </a:solidFill>
              <a:ln w="28575">
                <a:solidFill>
                  <a:srgbClr val="5F0095"/>
                </a:solidFill>
                <a:round/>
                <a:headEnd/>
                <a:tailEnd/>
              </a:ln>
            </p:spPr>
            <p:txBody>
              <a:bodyPr rtlCol="0" anchor="ctr"/>
              <a:lstStyle/>
              <a:p>
                <a:pPr algn="ctr"/>
                <a:endParaRPr lang="it-IT">
                  <a:solidFill>
                    <a:prstClr val="black"/>
                  </a:solidFill>
                  <a:latin typeface="Calibri"/>
                </a:endParaRPr>
              </a:p>
            </p:txBody>
          </p:sp>
          <p:grpSp>
            <p:nvGrpSpPr>
              <p:cNvPr id="179" name="Group 5">
                <a:extLst>
                  <a:ext uri="{FF2B5EF4-FFF2-40B4-BE49-F238E27FC236}">
                    <a16:creationId xmlns:a16="http://schemas.microsoft.com/office/drawing/2014/main" id="{86D7DE75-D51A-40EA-A33B-AF62306337A2}"/>
                  </a:ext>
                </a:extLst>
              </p:cNvPr>
              <p:cNvGrpSpPr>
                <a:grpSpLocks/>
              </p:cNvGrpSpPr>
              <p:nvPr/>
            </p:nvGrpSpPr>
            <p:grpSpPr bwMode="auto">
              <a:xfrm>
                <a:off x="8900236" y="3489389"/>
                <a:ext cx="406421" cy="304815"/>
                <a:chOff x="3326" y="1807"/>
                <a:chExt cx="1026" cy="706"/>
              </a:xfrm>
              <a:solidFill>
                <a:schemeClr val="accent4"/>
              </a:solidFill>
            </p:grpSpPr>
            <p:sp>
              <p:nvSpPr>
                <p:cNvPr id="180" name="Freeform 6">
                  <a:extLst>
                    <a:ext uri="{FF2B5EF4-FFF2-40B4-BE49-F238E27FC236}">
                      <a16:creationId xmlns:a16="http://schemas.microsoft.com/office/drawing/2014/main" id="{F77E40ED-FCEC-430B-8AC7-B06B3A65F7F0}"/>
                    </a:ext>
                  </a:extLst>
                </p:cNvPr>
                <p:cNvSpPr>
                  <a:spLocks noEditPoints="1"/>
                </p:cNvSpPr>
                <p:nvPr/>
              </p:nvSpPr>
              <p:spPr bwMode="auto">
                <a:xfrm>
                  <a:off x="3326" y="2272"/>
                  <a:ext cx="508" cy="78"/>
                </a:xfrm>
                <a:custGeom>
                  <a:avLst/>
                  <a:gdLst>
                    <a:gd name="T0" fmla="*/ 202 w 215"/>
                    <a:gd name="T1" fmla="*/ 22 h 33"/>
                    <a:gd name="T2" fmla="*/ 202 w 215"/>
                    <a:gd name="T3" fmla="*/ 21 h 33"/>
                    <a:gd name="T4" fmla="*/ 215 w 215"/>
                    <a:gd name="T5" fmla="*/ 0 h 33"/>
                    <a:gd name="T6" fmla="*/ 0 w 215"/>
                    <a:gd name="T7" fmla="*/ 0 h 33"/>
                    <a:gd name="T8" fmla="*/ 0 w 215"/>
                    <a:gd name="T9" fmla="*/ 18 h 33"/>
                    <a:gd name="T10" fmla="*/ 15 w 215"/>
                    <a:gd name="T11" fmla="*/ 33 h 33"/>
                    <a:gd name="T12" fmla="*/ 199 w 215"/>
                    <a:gd name="T13" fmla="*/ 33 h 33"/>
                    <a:gd name="T14" fmla="*/ 202 w 215"/>
                    <a:gd name="T15" fmla="*/ 22 h 33"/>
                    <a:gd name="T16" fmla="*/ 191 w 215"/>
                    <a:gd name="T17" fmla="*/ 20 h 33"/>
                    <a:gd name="T18" fmla="*/ 135 w 215"/>
                    <a:gd name="T19" fmla="*/ 20 h 33"/>
                    <a:gd name="T20" fmla="*/ 131 w 215"/>
                    <a:gd name="T21" fmla="*/ 17 h 33"/>
                    <a:gd name="T22" fmla="*/ 135 w 215"/>
                    <a:gd name="T23" fmla="*/ 13 h 33"/>
                    <a:gd name="T24" fmla="*/ 191 w 215"/>
                    <a:gd name="T25" fmla="*/ 13 h 33"/>
                    <a:gd name="T26" fmla="*/ 195 w 215"/>
                    <a:gd name="T27" fmla="*/ 17 h 33"/>
                    <a:gd name="T28" fmla="*/ 191 w 215"/>
                    <a:gd name="T29"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5" h="33">
                      <a:moveTo>
                        <a:pt x="202" y="22"/>
                      </a:moveTo>
                      <a:cubicBezTo>
                        <a:pt x="202" y="21"/>
                        <a:pt x="202" y="21"/>
                        <a:pt x="202" y="21"/>
                      </a:cubicBezTo>
                      <a:cubicBezTo>
                        <a:pt x="204" y="13"/>
                        <a:pt x="209" y="6"/>
                        <a:pt x="215" y="0"/>
                      </a:cubicBezTo>
                      <a:cubicBezTo>
                        <a:pt x="0" y="0"/>
                        <a:pt x="0" y="0"/>
                        <a:pt x="0" y="0"/>
                      </a:cubicBezTo>
                      <a:cubicBezTo>
                        <a:pt x="0" y="18"/>
                        <a:pt x="0" y="18"/>
                        <a:pt x="0" y="18"/>
                      </a:cubicBezTo>
                      <a:cubicBezTo>
                        <a:pt x="0" y="26"/>
                        <a:pt x="7" y="33"/>
                        <a:pt x="15" y="33"/>
                      </a:cubicBezTo>
                      <a:cubicBezTo>
                        <a:pt x="199" y="33"/>
                        <a:pt x="199" y="33"/>
                        <a:pt x="199" y="33"/>
                      </a:cubicBezTo>
                      <a:cubicBezTo>
                        <a:pt x="200" y="28"/>
                        <a:pt x="201" y="25"/>
                        <a:pt x="202" y="22"/>
                      </a:cubicBezTo>
                      <a:close/>
                      <a:moveTo>
                        <a:pt x="191" y="20"/>
                      </a:moveTo>
                      <a:cubicBezTo>
                        <a:pt x="135" y="20"/>
                        <a:pt x="135" y="20"/>
                        <a:pt x="135" y="20"/>
                      </a:cubicBezTo>
                      <a:cubicBezTo>
                        <a:pt x="133" y="20"/>
                        <a:pt x="131" y="19"/>
                        <a:pt x="131" y="17"/>
                      </a:cubicBezTo>
                      <a:cubicBezTo>
                        <a:pt x="131" y="15"/>
                        <a:pt x="133" y="13"/>
                        <a:pt x="135" y="13"/>
                      </a:cubicBezTo>
                      <a:cubicBezTo>
                        <a:pt x="191" y="13"/>
                        <a:pt x="191" y="13"/>
                        <a:pt x="191" y="13"/>
                      </a:cubicBezTo>
                      <a:cubicBezTo>
                        <a:pt x="193" y="13"/>
                        <a:pt x="195" y="15"/>
                        <a:pt x="195" y="17"/>
                      </a:cubicBezTo>
                      <a:cubicBezTo>
                        <a:pt x="195" y="19"/>
                        <a:pt x="193" y="20"/>
                        <a:pt x="191"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7" rIns="51435" bIns="25717" numCol="1" anchor="t" anchorCtr="0" compatLnSpc="1">
                  <a:prstTxWarp prst="textNoShape">
                    <a:avLst/>
                  </a:prstTxWarp>
                </a:bodyPr>
                <a:lstStyle/>
                <a:p>
                  <a:endParaRPr lang="it-IT" sz="1050">
                    <a:solidFill>
                      <a:prstClr val="black"/>
                    </a:solidFill>
                  </a:endParaRPr>
                </a:p>
              </p:txBody>
            </p:sp>
            <p:sp>
              <p:nvSpPr>
                <p:cNvPr id="181" name="Freeform 7">
                  <a:extLst>
                    <a:ext uri="{FF2B5EF4-FFF2-40B4-BE49-F238E27FC236}">
                      <a16:creationId xmlns:a16="http://schemas.microsoft.com/office/drawing/2014/main" id="{EDB0EFE9-48C0-47CD-BD24-231AE7AE5BF2}"/>
                    </a:ext>
                  </a:extLst>
                </p:cNvPr>
                <p:cNvSpPr>
                  <a:spLocks/>
                </p:cNvSpPr>
                <p:nvPr/>
              </p:nvSpPr>
              <p:spPr bwMode="auto">
                <a:xfrm>
                  <a:off x="3811" y="1908"/>
                  <a:ext cx="541" cy="605"/>
                </a:xfrm>
                <a:custGeom>
                  <a:avLst/>
                  <a:gdLst>
                    <a:gd name="T0" fmla="*/ 229 w 229"/>
                    <a:gd name="T1" fmla="*/ 223 h 256"/>
                    <a:gd name="T2" fmla="*/ 223 w 229"/>
                    <a:gd name="T3" fmla="*/ 178 h 256"/>
                    <a:gd name="T4" fmla="*/ 200 w 229"/>
                    <a:gd name="T5" fmla="*/ 154 h 256"/>
                    <a:gd name="T6" fmla="*/ 145 w 229"/>
                    <a:gd name="T7" fmla="*/ 137 h 256"/>
                    <a:gd name="T8" fmla="*/ 143 w 229"/>
                    <a:gd name="T9" fmla="*/ 131 h 256"/>
                    <a:gd name="T10" fmla="*/ 142 w 229"/>
                    <a:gd name="T11" fmla="*/ 119 h 256"/>
                    <a:gd name="T12" fmla="*/ 151 w 229"/>
                    <a:gd name="T13" fmla="*/ 101 h 256"/>
                    <a:gd name="T14" fmla="*/ 156 w 229"/>
                    <a:gd name="T15" fmla="*/ 86 h 256"/>
                    <a:gd name="T16" fmla="*/ 158 w 229"/>
                    <a:gd name="T17" fmla="*/ 86 h 256"/>
                    <a:gd name="T18" fmla="*/ 159 w 229"/>
                    <a:gd name="T19" fmla="*/ 87 h 256"/>
                    <a:gd name="T20" fmla="*/ 163 w 229"/>
                    <a:gd name="T21" fmla="*/ 83 h 256"/>
                    <a:gd name="T22" fmla="*/ 164 w 229"/>
                    <a:gd name="T23" fmla="*/ 62 h 256"/>
                    <a:gd name="T24" fmla="*/ 161 w 229"/>
                    <a:gd name="T25" fmla="*/ 59 h 256"/>
                    <a:gd name="T26" fmla="*/ 161 w 229"/>
                    <a:gd name="T27" fmla="*/ 59 h 256"/>
                    <a:gd name="T28" fmla="*/ 159 w 229"/>
                    <a:gd name="T29" fmla="*/ 27 h 256"/>
                    <a:gd name="T30" fmla="*/ 125 w 229"/>
                    <a:gd name="T31" fmla="*/ 1 h 256"/>
                    <a:gd name="T32" fmla="*/ 115 w 229"/>
                    <a:gd name="T33" fmla="*/ 0 h 256"/>
                    <a:gd name="T34" fmla="*/ 115 w 229"/>
                    <a:gd name="T35" fmla="*/ 0 h 256"/>
                    <a:gd name="T36" fmla="*/ 115 w 229"/>
                    <a:gd name="T37" fmla="*/ 0 h 256"/>
                    <a:gd name="T38" fmla="*/ 115 w 229"/>
                    <a:gd name="T39" fmla="*/ 0 h 256"/>
                    <a:gd name="T40" fmla="*/ 115 w 229"/>
                    <a:gd name="T41" fmla="*/ 0 h 256"/>
                    <a:gd name="T42" fmla="*/ 104 w 229"/>
                    <a:gd name="T43" fmla="*/ 1 h 256"/>
                    <a:gd name="T44" fmla="*/ 71 w 229"/>
                    <a:gd name="T45" fmla="*/ 27 h 256"/>
                    <a:gd name="T46" fmla="*/ 68 w 229"/>
                    <a:gd name="T47" fmla="*/ 59 h 256"/>
                    <a:gd name="T48" fmla="*/ 68 w 229"/>
                    <a:gd name="T49" fmla="*/ 59 h 256"/>
                    <a:gd name="T50" fmla="*/ 65 w 229"/>
                    <a:gd name="T51" fmla="*/ 62 h 256"/>
                    <a:gd name="T52" fmla="*/ 66 w 229"/>
                    <a:gd name="T53" fmla="*/ 83 h 256"/>
                    <a:gd name="T54" fmla="*/ 70 w 229"/>
                    <a:gd name="T55" fmla="*/ 87 h 256"/>
                    <a:gd name="T56" fmla="*/ 72 w 229"/>
                    <a:gd name="T57" fmla="*/ 86 h 256"/>
                    <a:gd name="T58" fmla="*/ 73 w 229"/>
                    <a:gd name="T59" fmla="*/ 86 h 256"/>
                    <a:gd name="T60" fmla="*/ 78 w 229"/>
                    <a:gd name="T61" fmla="*/ 101 h 256"/>
                    <a:gd name="T62" fmla="*/ 87 w 229"/>
                    <a:gd name="T63" fmla="*/ 119 h 256"/>
                    <a:gd name="T64" fmla="*/ 86 w 229"/>
                    <a:gd name="T65" fmla="*/ 131 h 256"/>
                    <a:gd name="T66" fmla="*/ 84 w 229"/>
                    <a:gd name="T67" fmla="*/ 137 h 256"/>
                    <a:gd name="T68" fmla="*/ 30 w 229"/>
                    <a:gd name="T69" fmla="*/ 154 h 256"/>
                    <a:gd name="T70" fmla="*/ 6 w 229"/>
                    <a:gd name="T71" fmla="*/ 178 h 256"/>
                    <a:gd name="T72" fmla="*/ 0 w 229"/>
                    <a:gd name="T73" fmla="*/ 223 h 256"/>
                    <a:gd name="T74" fmla="*/ 13 w 229"/>
                    <a:gd name="T75" fmla="*/ 239 h 256"/>
                    <a:gd name="T76" fmla="*/ 113 w 229"/>
                    <a:gd name="T77" fmla="*/ 256 h 256"/>
                    <a:gd name="T78" fmla="*/ 115 w 229"/>
                    <a:gd name="T79" fmla="*/ 256 h 256"/>
                    <a:gd name="T80" fmla="*/ 116 w 229"/>
                    <a:gd name="T81" fmla="*/ 256 h 256"/>
                    <a:gd name="T82" fmla="*/ 216 w 229"/>
                    <a:gd name="T83" fmla="*/ 239 h 256"/>
                    <a:gd name="T84" fmla="*/ 229 w 229"/>
                    <a:gd name="T85" fmla="*/ 22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9" h="256">
                      <a:moveTo>
                        <a:pt x="229" y="223"/>
                      </a:moveTo>
                      <a:cubicBezTo>
                        <a:pt x="228" y="190"/>
                        <a:pt x="225" y="183"/>
                        <a:pt x="223" y="178"/>
                      </a:cubicBezTo>
                      <a:cubicBezTo>
                        <a:pt x="222" y="176"/>
                        <a:pt x="222" y="163"/>
                        <a:pt x="200" y="154"/>
                      </a:cubicBezTo>
                      <a:cubicBezTo>
                        <a:pt x="183" y="147"/>
                        <a:pt x="161" y="149"/>
                        <a:pt x="145" y="137"/>
                      </a:cubicBezTo>
                      <a:cubicBezTo>
                        <a:pt x="144" y="135"/>
                        <a:pt x="144" y="133"/>
                        <a:pt x="143" y="131"/>
                      </a:cubicBezTo>
                      <a:cubicBezTo>
                        <a:pt x="143" y="127"/>
                        <a:pt x="143" y="123"/>
                        <a:pt x="142" y="119"/>
                      </a:cubicBezTo>
                      <a:cubicBezTo>
                        <a:pt x="145" y="114"/>
                        <a:pt x="148" y="109"/>
                        <a:pt x="151" y="101"/>
                      </a:cubicBezTo>
                      <a:cubicBezTo>
                        <a:pt x="153" y="96"/>
                        <a:pt x="155" y="91"/>
                        <a:pt x="156" y="86"/>
                      </a:cubicBezTo>
                      <a:cubicBezTo>
                        <a:pt x="157" y="86"/>
                        <a:pt x="157" y="86"/>
                        <a:pt x="158" y="86"/>
                      </a:cubicBezTo>
                      <a:cubicBezTo>
                        <a:pt x="159" y="87"/>
                        <a:pt x="159" y="87"/>
                        <a:pt x="159" y="87"/>
                      </a:cubicBezTo>
                      <a:cubicBezTo>
                        <a:pt x="161" y="87"/>
                        <a:pt x="163" y="85"/>
                        <a:pt x="163" y="83"/>
                      </a:cubicBezTo>
                      <a:cubicBezTo>
                        <a:pt x="164" y="62"/>
                        <a:pt x="164" y="62"/>
                        <a:pt x="164" y="62"/>
                      </a:cubicBezTo>
                      <a:cubicBezTo>
                        <a:pt x="164" y="61"/>
                        <a:pt x="163" y="59"/>
                        <a:pt x="161" y="59"/>
                      </a:cubicBezTo>
                      <a:cubicBezTo>
                        <a:pt x="161" y="59"/>
                        <a:pt x="161" y="59"/>
                        <a:pt x="161" y="59"/>
                      </a:cubicBezTo>
                      <a:cubicBezTo>
                        <a:pt x="163" y="37"/>
                        <a:pt x="159" y="27"/>
                        <a:pt x="159" y="27"/>
                      </a:cubicBezTo>
                      <a:cubicBezTo>
                        <a:pt x="159" y="27"/>
                        <a:pt x="151" y="6"/>
                        <a:pt x="125" y="1"/>
                      </a:cubicBezTo>
                      <a:cubicBezTo>
                        <a:pt x="121" y="0"/>
                        <a:pt x="118" y="0"/>
                        <a:pt x="115" y="0"/>
                      </a:cubicBezTo>
                      <a:cubicBezTo>
                        <a:pt x="115" y="0"/>
                        <a:pt x="115" y="0"/>
                        <a:pt x="115" y="0"/>
                      </a:cubicBezTo>
                      <a:cubicBezTo>
                        <a:pt x="115" y="0"/>
                        <a:pt x="115" y="0"/>
                        <a:pt x="115" y="0"/>
                      </a:cubicBezTo>
                      <a:cubicBezTo>
                        <a:pt x="115" y="0"/>
                        <a:pt x="115" y="0"/>
                        <a:pt x="115" y="0"/>
                      </a:cubicBezTo>
                      <a:cubicBezTo>
                        <a:pt x="115" y="0"/>
                        <a:pt x="115" y="0"/>
                        <a:pt x="115" y="0"/>
                      </a:cubicBezTo>
                      <a:cubicBezTo>
                        <a:pt x="111" y="0"/>
                        <a:pt x="108" y="0"/>
                        <a:pt x="104" y="1"/>
                      </a:cubicBezTo>
                      <a:cubicBezTo>
                        <a:pt x="78" y="6"/>
                        <a:pt x="71" y="27"/>
                        <a:pt x="71" y="27"/>
                      </a:cubicBezTo>
                      <a:cubicBezTo>
                        <a:pt x="71" y="27"/>
                        <a:pt x="66" y="37"/>
                        <a:pt x="68" y="59"/>
                      </a:cubicBezTo>
                      <a:cubicBezTo>
                        <a:pt x="68" y="59"/>
                        <a:pt x="68" y="59"/>
                        <a:pt x="68" y="59"/>
                      </a:cubicBezTo>
                      <a:cubicBezTo>
                        <a:pt x="66" y="59"/>
                        <a:pt x="65" y="61"/>
                        <a:pt x="65" y="62"/>
                      </a:cubicBezTo>
                      <a:cubicBezTo>
                        <a:pt x="66" y="83"/>
                        <a:pt x="66" y="83"/>
                        <a:pt x="66" y="83"/>
                      </a:cubicBezTo>
                      <a:cubicBezTo>
                        <a:pt x="67" y="85"/>
                        <a:pt x="68" y="87"/>
                        <a:pt x="70" y="87"/>
                      </a:cubicBezTo>
                      <a:cubicBezTo>
                        <a:pt x="72" y="86"/>
                        <a:pt x="72" y="86"/>
                        <a:pt x="72" y="86"/>
                      </a:cubicBezTo>
                      <a:cubicBezTo>
                        <a:pt x="72" y="86"/>
                        <a:pt x="73" y="86"/>
                        <a:pt x="73" y="86"/>
                      </a:cubicBezTo>
                      <a:cubicBezTo>
                        <a:pt x="74" y="91"/>
                        <a:pt x="76" y="96"/>
                        <a:pt x="78" y="101"/>
                      </a:cubicBezTo>
                      <a:cubicBezTo>
                        <a:pt x="81" y="109"/>
                        <a:pt x="84" y="114"/>
                        <a:pt x="87" y="119"/>
                      </a:cubicBezTo>
                      <a:cubicBezTo>
                        <a:pt x="86" y="123"/>
                        <a:pt x="86" y="127"/>
                        <a:pt x="86" y="131"/>
                      </a:cubicBezTo>
                      <a:cubicBezTo>
                        <a:pt x="86" y="133"/>
                        <a:pt x="85" y="135"/>
                        <a:pt x="84" y="137"/>
                      </a:cubicBezTo>
                      <a:cubicBezTo>
                        <a:pt x="68" y="149"/>
                        <a:pt x="46" y="147"/>
                        <a:pt x="30" y="154"/>
                      </a:cubicBezTo>
                      <a:cubicBezTo>
                        <a:pt x="7" y="163"/>
                        <a:pt x="7" y="176"/>
                        <a:pt x="6" y="178"/>
                      </a:cubicBezTo>
                      <a:cubicBezTo>
                        <a:pt x="4" y="183"/>
                        <a:pt x="1" y="190"/>
                        <a:pt x="0" y="223"/>
                      </a:cubicBezTo>
                      <a:cubicBezTo>
                        <a:pt x="0" y="227"/>
                        <a:pt x="0" y="234"/>
                        <a:pt x="13" y="239"/>
                      </a:cubicBezTo>
                      <a:cubicBezTo>
                        <a:pt x="41" y="250"/>
                        <a:pt x="77" y="254"/>
                        <a:pt x="113" y="256"/>
                      </a:cubicBezTo>
                      <a:cubicBezTo>
                        <a:pt x="113" y="256"/>
                        <a:pt x="114" y="256"/>
                        <a:pt x="115" y="256"/>
                      </a:cubicBezTo>
                      <a:cubicBezTo>
                        <a:pt x="115" y="256"/>
                        <a:pt x="116" y="256"/>
                        <a:pt x="116" y="256"/>
                      </a:cubicBezTo>
                      <a:cubicBezTo>
                        <a:pt x="152" y="254"/>
                        <a:pt x="188" y="250"/>
                        <a:pt x="216" y="239"/>
                      </a:cubicBezTo>
                      <a:cubicBezTo>
                        <a:pt x="229" y="234"/>
                        <a:pt x="229" y="227"/>
                        <a:pt x="229"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7" rIns="51435" bIns="25717" numCol="1" anchor="t" anchorCtr="0" compatLnSpc="1">
                  <a:prstTxWarp prst="textNoShape">
                    <a:avLst/>
                  </a:prstTxWarp>
                </a:bodyPr>
                <a:lstStyle/>
                <a:p>
                  <a:endParaRPr lang="it-IT" sz="1050">
                    <a:solidFill>
                      <a:prstClr val="black"/>
                    </a:solidFill>
                  </a:endParaRPr>
                </a:p>
              </p:txBody>
            </p:sp>
            <p:sp>
              <p:nvSpPr>
                <p:cNvPr id="182" name="Freeform 11">
                  <a:extLst>
                    <a:ext uri="{FF2B5EF4-FFF2-40B4-BE49-F238E27FC236}">
                      <a16:creationId xmlns:a16="http://schemas.microsoft.com/office/drawing/2014/main" id="{91E10368-4A9E-487E-B075-CCA62D97299A}"/>
                    </a:ext>
                  </a:extLst>
                </p:cNvPr>
                <p:cNvSpPr>
                  <a:spLocks/>
                </p:cNvSpPr>
                <p:nvPr/>
              </p:nvSpPr>
              <p:spPr bwMode="auto">
                <a:xfrm>
                  <a:off x="3378" y="1807"/>
                  <a:ext cx="666" cy="446"/>
                </a:xfrm>
                <a:custGeom>
                  <a:avLst/>
                  <a:gdLst>
                    <a:gd name="T0" fmla="*/ 209 w 282"/>
                    <a:gd name="T1" fmla="*/ 188 h 189"/>
                    <a:gd name="T2" fmla="*/ 232 w 282"/>
                    <a:gd name="T3" fmla="*/ 183 h 189"/>
                    <a:gd name="T4" fmla="*/ 257 w 282"/>
                    <a:gd name="T5" fmla="*/ 176 h 189"/>
                    <a:gd name="T6" fmla="*/ 22 w 282"/>
                    <a:gd name="T7" fmla="*/ 176 h 189"/>
                    <a:gd name="T8" fmla="*/ 14 w 282"/>
                    <a:gd name="T9" fmla="*/ 168 h 189"/>
                    <a:gd name="T10" fmla="*/ 14 w 282"/>
                    <a:gd name="T11" fmla="*/ 21 h 189"/>
                    <a:gd name="T12" fmla="*/ 22 w 282"/>
                    <a:gd name="T13" fmla="*/ 13 h 189"/>
                    <a:gd name="T14" fmla="*/ 260 w 282"/>
                    <a:gd name="T15" fmla="*/ 13 h 189"/>
                    <a:gd name="T16" fmla="*/ 268 w 282"/>
                    <a:gd name="T17" fmla="*/ 21 h 189"/>
                    <a:gd name="T18" fmla="*/ 268 w 282"/>
                    <a:gd name="T19" fmla="*/ 42 h 189"/>
                    <a:gd name="T20" fmla="*/ 282 w 282"/>
                    <a:gd name="T21" fmla="*/ 36 h 189"/>
                    <a:gd name="T22" fmla="*/ 282 w 282"/>
                    <a:gd name="T23" fmla="*/ 14 h 189"/>
                    <a:gd name="T24" fmla="*/ 267 w 282"/>
                    <a:gd name="T25" fmla="*/ 0 h 189"/>
                    <a:gd name="T26" fmla="*/ 15 w 282"/>
                    <a:gd name="T27" fmla="*/ 0 h 189"/>
                    <a:gd name="T28" fmla="*/ 0 w 282"/>
                    <a:gd name="T29" fmla="*/ 14 h 189"/>
                    <a:gd name="T30" fmla="*/ 0 w 282"/>
                    <a:gd name="T31" fmla="*/ 174 h 189"/>
                    <a:gd name="T32" fmla="*/ 15 w 282"/>
                    <a:gd name="T33" fmla="*/ 189 h 189"/>
                    <a:gd name="T34" fmla="*/ 207 w 282"/>
                    <a:gd name="T35" fmla="*/ 189 h 189"/>
                    <a:gd name="T36" fmla="*/ 209 w 282"/>
                    <a:gd name="T37" fmla="*/ 18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2" h="189">
                      <a:moveTo>
                        <a:pt x="209" y="188"/>
                      </a:moveTo>
                      <a:cubicBezTo>
                        <a:pt x="217" y="186"/>
                        <a:pt x="224" y="184"/>
                        <a:pt x="232" y="183"/>
                      </a:cubicBezTo>
                      <a:cubicBezTo>
                        <a:pt x="241" y="181"/>
                        <a:pt x="250" y="179"/>
                        <a:pt x="257" y="176"/>
                      </a:cubicBezTo>
                      <a:cubicBezTo>
                        <a:pt x="22" y="176"/>
                        <a:pt x="22" y="176"/>
                        <a:pt x="22" y="176"/>
                      </a:cubicBezTo>
                      <a:cubicBezTo>
                        <a:pt x="18" y="176"/>
                        <a:pt x="14" y="172"/>
                        <a:pt x="14" y="168"/>
                      </a:cubicBezTo>
                      <a:cubicBezTo>
                        <a:pt x="14" y="21"/>
                        <a:pt x="14" y="21"/>
                        <a:pt x="14" y="21"/>
                      </a:cubicBezTo>
                      <a:cubicBezTo>
                        <a:pt x="14" y="17"/>
                        <a:pt x="18" y="13"/>
                        <a:pt x="22" y="13"/>
                      </a:cubicBezTo>
                      <a:cubicBezTo>
                        <a:pt x="260" y="13"/>
                        <a:pt x="260" y="13"/>
                        <a:pt x="260" y="13"/>
                      </a:cubicBezTo>
                      <a:cubicBezTo>
                        <a:pt x="264" y="13"/>
                        <a:pt x="268" y="17"/>
                        <a:pt x="268" y="21"/>
                      </a:cubicBezTo>
                      <a:cubicBezTo>
                        <a:pt x="268" y="42"/>
                        <a:pt x="268" y="42"/>
                        <a:pt x="268" y="42"/>
                      </a:cubicBezTo>
                      <a:cubicBezTo>
                        <a:pt x="272" y="39"/>
                        <a:pt x="277" y="37"/>
                        <a:pt x="282" y="36"/>
                      </a:cubicBezTo>
                      <a:cubicBezTo>
                        <a:pt x="282" y="14"/>
                        <a:pt x="282" y="14"/>
                        <a:pt x="282" y="14"/>
                      </a:cubicBezTo>
                      <a:cubicBezTo>
                        <a:pt x="282" y="6"/>
                        <a:pt x="275" y="0"/>
                        <a:pt x="267" y="0"/>
                      </a:cubicBezTo>
                      <a:cubicBezTo>
                        <a:pt x="15" y="0"/>
                        <a:pt x="15" y="0"/>
                        <a:pt x="15" y="0"/>
                      </a:cubicBezTo>
                      <a:cubicBezTo>
                        <a:pt x="6" y="0"/>
                        <a:pt x="0" y="6"/>
                        <a:pt x="0" y="14"/>
                      </a:cubicBezTo>
                      <a:cubicBezTo>
                        <a:pt x="0" y="174"/>
                        <a:pt x="0" y="174"/>
                        <a:pt x="0" y="174"/>
                      </a:cubicBezTo>
                      <a:cubicBezTo>
                        <a:pt x="0" y="183"/>
                        <a:pt x="6" y="189"/>
                        <a:pt x="15" y="189"/>
                      </a:cubicBezTo>
                      <a:cubicBezTo>
                        <a:pt x="207" y="189"/>
                        <a:pt x="207" y="189"/>
                        <a:pt x="207" y="189"/>
                      </a:cubicBezTo>
                      <a:cubicBezTo>
                        <a:pt x="208" y="189"/>
                        <a:pt x="209" y="189"/>
                        <a:pt x="209"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7" rIns="51435" bIns="25717" numCol="1" anchor="t" anchorCtr="0" compatLnSpc="1">
                  <a:prstTxWarp prst="textNoShape">
                    <a:avLst/>
                  </a:prstTxWarp>
                </a:bodyPr>
                <a:lstStyle/>
                <a:p>
                  <a:endParaRPr lang="it-IT" sz="1050">
                    <a:solidFill>
                      <a:prstClr val="black"/>
                    </a:solidFill>
                  </a:endParaRPr>
                </a:p>
              </p:txBody>
            </p:sp>
          </p:grpSp>
        </p:grpSp>
        <p:grpSp>
          <p:nvGrpSpPr>
            <p:cNvPr id="163" name="Group 162">
              <a:extLst>
                <a:ext uri="{FF2B5EF4-FFF2-40B4-BE49-F238E27FC236}">
                  <a16:creationId xmlns:a16="http://schemas.microsoft.com/office/drawing/2014/main" id="{8B033B7A-D81F-4603-87F2-3EF15F87E95D}"/>
                </a:ext>
              </a:extLst>
            </p:cNvPr>
            <p:cNvGrpSpPr>
              <a:grpSpLocks noChangeAspect="1"/>
            </p:cNvGrpSpPr>
            <p:nvPr/>
          </p:nvGrpSpPr>
          <p:grpSpPr>
            <a:xfrm>
              <a:off x="9545774" y="4724359"/>
              <a:ext cx="344741" cy="344741"/>
              <a:chOff x="9539849" y="3346988"/>
              <a:chExt cx="575626" cy="575626"/>
            </a:xfrm>
            <a:effectLst>
              <a:outerShdw blurRad="50800" dist="38100" dir="2700000" algn="tl" rotWithShape="0">
                <a:prstClr val="black">
                  <a:alpha val="40000"/>
                </a:prstClr>
              </a:outerShdw>
            </a:effectLst>
          </p:grpSpPr>
          <p:sp>
            <p:nvSpPr>
              <p:cNvPr id="171" name="Ellipse 92">
                <a:extLst>
                  <a:ext uri="{FF2B5EF4-FFF2-40B4-BE49-F238E27FC236}">
                    <a16:creationId xmlns:a16="http://schemas.microsoft.com/office/drawing/2014/main" id="{B013E08D-9CB2-471E-9613-D16F09182B55}"/>
                  </a:ext>
                </a:extLst>
              </p:cNvPr>
              <p:cNvSpPr/>
              <p:nvPr/>
            </p:nvSpPr>
            <p:spPr bwMode="auto">
              <a:xfrm>
                <a:off x="9539849" y="3346988"/>
                <a:ext cx="575626" cy="575626"/>
              </a:xfrm>
              <a:prstGeom prst="ellipse">
                <a:avLst/>
              </a:prstGeom>
              <a:solidFill>
                <a:schemeClr val="bg1"/>
              </a:solidFill>
              <a:ln w="28575">
                <a:solidFill>
                  <a:srgbClr val="7E00FF"/>
                </a:solidFill>
                <a:round/>
                <a:headEnd/>
                <a:tailEnd/>
              </a:ln>
            </p:spPr>
            <p:txBody>
              <a:bodyPr rtlCol="0" anchor="ctr"/>
              <a:lstStyle/>
              <a:p>
                <a:pPr algn="ctr"/>
                <a:endParaRPr lang="it-IT">
                  <a:solidFill>
                    <a:prstClr val="black"/>
                  </a:solidFill>
                  <a:latin typeface="Calibri"/>
                </a:endParaRPr>
              </a:p>
            </p:txBody>
          </p:sp>
          <p:grpSp>
            <p:nvGrpSpPr>
              <p:cNvPr id="172" name="Group 171">
                <a:extLst>
                  <a:ext uri="{FF2B5EF4-FFF2-40B4-BE49-F238E27FC236}">
                    <a16:creationId xmlns:a16="http://schemas.microsoft.com/office/drawing/2014/main" id="{87F36161-069E-414B-B15C-DD5A6154AA27}"/>
                  </a:ext>
                </a:extLst>
              </p:cNvPr>
              <p:cNvGrpSpPr/>
              <p:nvPr/>
            </p:nvGrpSpPr>
            <p:grpSpPr>
              <a:xfrm>
                <a:off x="9671189" y="3489389"/>
                <a:ext cx="312945" cy="304815"/>
                <a:chOff x="1908176" y="5307013"/>
                <a:chExt cx="700088" cy="795337"/>
              </a:xfrm>
              <a:solidFill>
                <a:schemeClr val="accent2"/>
              </a:solidFill>
            </p:grpSpPr>
            <p:sp>
              <p:nvSpPr>
                <p:cNvPr id="173" name="Freeform 329">
                  <a:extLst>
                    <a:ext uri="{FF2B5EF4-FFF2-40B4-BE49-F238E27FC236}">
                      <a16:creationId xmlns:a16="http://schemas.microsoft.com/office/drawing/2014/main" id="{56AA0C80-3B1A-4AF6-ADA7-2DA74992F1E0}"/>
                    </a:ext>
                  </a:extLst>
                </p:cNvPr>
                <p:cNvSpPr>
                  <a:spLocks/>
                </p:cNvSpPr>
                <p:nvPr/>
              </p:nvSpPr>
              <p:spPr bwMode="auto">
                <a:xfrm>
                  <a:off x="1965326" y="5307013"/>
                  <a:ext cx="168275" cy="193675"/>
                </a:xfrm>
                <a:custGeom>
                  <a:avLst/>
                  <a:gdLst>
                    <a:gd name="T0" fmla="*/ 165 w 330"/>
                    <a:gd name="T1" fmla="*/ 381 h 381"/>
                    <a:gd name="T2" fmla="*/ 330 w 330"/>
                    <a:gd name="T3" fmla="*/ 177 h 381"/>
                    <a:gd name="T4" fmla="*/ 165 w 330"/>
                    <a:gd name="T5" fmla="*/ 0 h 381"/>
                    <a:gd name="T6" fmla="*/ 0 w 330"/>
                    <a:gd name="T7" fmla="*/ 177 h 381"/>
                    <a:gd name="T8" fmla="*/ 165 w 330"/>
                    <a:gd name="T9" fmla="*/ 381 h 381"/>
                  </a:gdLst>
                  <a:ahLst/>
                  <a:cxnLst>
                    <a:cxn ang="0">
                      <a:pos x="T0" y="T1"/>
                    </a:cxn>
                    <a:cxn ang="0">
                      <a:pos x="T2" y="T3"/>
                    </a:cxn>
                    <a:cxn ang="0">
                      <a:pos x="T4" y="T5"/>
                    </a:cxn>
                    <a:cxn ang="0">
                      <a:pos x="T6" y="T7"/>
                    </a:cxn>
                    <a:cxn ang="0">
                      <a:pos x="T8" y="T9"/>
                    </a:cxn>
                  </a:cxnLst>
                  <a:rect l="0" t="0" r="r" b="b"/>
                  <a:pathLst>
                    <a:path w="330" h="381">
                      <a:moveTo>
                        <a:pt x="165" y="381"/>
                      </a:moveTo>
                      <a:cubicBezTo>
                        <a:pt x="258" y="380"/>
                        <a:pt x="330" y="271"/>
                        <a:pt x="330" y="177"/>
                      </a:cubicBezTo>
                      <a:cubicBezTo>
                        <a:pt x="330" y="82"/>
                        <a:pt x="256" y="2"/>
                        <a:pt x="165" y="0"/>
                      </a:cubicBezTo>
                      <a:cubicBezTo>
                        <a:pt x="74" y="2"/>
                        <a:pt x="0" y="83"/>
                        <a:pt x="0" y="177"/>
                      </a:cubicBezTo>
                      <a:cubicBezTo>
                        <a:pt x="0" y="271"/>
                        <a:pt x="73" y="380"/>
                        <a:pt x="165" y="3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it-IT"/>
                </a:p>
              </p:txBody>
            </p:sp>
            <p:sp>
              <p:nvSpPr>
                <p:cNvPr id="174" name="Freeform 330">
                  <a:extLst>
                    <a:ext uri="{FF2B5EF4-FFF2-40B4-BE49-F238E27FC236}">
                      <a16:creationId xmlns:a16="http://schemas.microsoft.com/office/drawing/2014/main" id="{084FEDE5-09BD-4FC6-A465-E37DDB11D9E5}"/>
                    </a:ext>
                  </a:extLst>
                </p:cNvPr>
                <p:cNvSpPr>
                  <a:spLocks/>
                </p:cNvSpPr>
                <p:nvPr/>
              </p:nvSpPr>
              <p:spPr bwMode="auto">
                <a:xfrm>
                  <a:off x="2033588" y="5514975"/>
                  <a:ext cx="31750" cy="19050"/>
                </a:xfrm>
                <a:custGeom>
                  <a:avLst/>
                  <a:gdLst>
                    <a:gd name="T0" fmla="*/ 54 w 62"/>
                    <a:gd name="T1" fmla="*/ 1 h 38"/>
                    <a:gd name="T2" fmla="*/ 7 w 62"/>
                    <a:gd name="T3" fmla="*/ 1 h 38"/>
                    <a:gd name="T4" fmla="*/ 3 w 62"/>
                    <a:gd name="T5" fmla="*/ 4 h 38"/>
                    <a:gd name="T6" fmla="*/ 0 w 62"/>
                    <a:gd name="T7" fmla="*/ 10 h 38"/>
                    <a:gd name="T8" fmla="*/ 0 w 62"/>
                    <a:gd name="T9" fmla="*/ 14 h 38"/>
                    <a:gd name="T10" fmla="*/ 11 w 62"/>
                    <a:gd name="T11" fmla="*/ 36 h 38"/>
                    <a:gd name="T12" fmla="*/ 14 w 62"/>
                    <a:gd name="T13" fmla="*/ 38 h 38"/>
                    <a:gd name="T14" fmla="*/ 30 w 62"/>
                    <a:gd name="T15" fmla="*/ 38 h 38"/>
                    <a:gd name="T16" fmla="*/ 47 w 62"/>
                    <a:gd name="T17" fmla="*/ 38 h 38"/>
                    <a:gd name="T18" fmla="*/ 50 w 62"/>
                    <a:gd name="T19" fmla="*/ 36 h 38"/>
                    <a:gd name="T20" fmla="*/ 58 w 62"/>
                    <a:gd name="T21" fmla="*/ 20 h 38"/>
                    <a:gd name="T22" fmla="*/ 58 w 62"/>
                    <a:gd name="T23" fmla="*/ 4 h 38"/>
                    <a:gd name="T24" fmla="*/ 54 w 62"/>
                    <a:gd name="T25"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38">
                      <a:moveTo>
                        <a:pt x="54" y="1"/>
                      </a:moveTo>
                      <a:cubicBezTo>
                        <a:pt x="38" y="0"/>
                        <a:pt x="23" y="0"/>
                        <a:pt x="7" y="1"/>
                      </a:cubicBezTo>
                      <a:cubicBezTo>
                        <a:pt x="5" y="1"/>
                        <a:pt x="3" y="2"/>
                        <a:pt x="3" y="4"/>
                      </a:cubicBezTo>
                      <a:cubicBezTo>
                        <a:pt x="2" y="6"/>
                        <a:pt x="1" y="8"/>
                        <a:pt x="0" y="10"/>
                      </a:cubicBezTo>
                      <a:cubicBezTo>
                        <a:pt x="0" y="11"/>
                        <a:pt x="0" y="13"/>
                        <a:pt x="0" y="14"/>
                      </a:cubicBezTo>
                      <a:cubicBezTo>
                        <a:pt x="4" y="22"/>
                        <a:pt x="7" y="29"/>
                        <a:pt x="11" y="36"/>
                      </a:cubicBezTo>
                      <a:cubicBezTo>
                        <a:pt x="11" y="38"/>
                        <a:pt x="12" y="38"/>
                        <a:pt x="14" y="38"/>
                      </a:cubicBezTo>
                      <a:cubicBezTo>
                        <a:pt x="19" y="38"/>
                        <a:pt x="25" y="38"/>
                        <a:pt x="30" y="38"/>
                      </a:cubicBezTo>
                      <a:cubicBezTo>
                        <a:pt x="36" y="38"/>
                        <a:pt x="41" y="38"/>
                        <a:pt x="47" y="38"/>
                      </a:cubicBezTo>
                      <a:cubicBezTo>
                        <a:pt x="49" y="38"/>
                        <a:pt x="49" y="38"/>
                        <a:pt x="50" y="36"/>
                      </a:cubicBezTo>
                      <a:cubicBezTo>
                        <a:pt x="53" y="31"/>
                        <a:pt x="55" y="25"/>
                        <a:pt x="58" y="20"/>
                      </a:cubicBezTo>
                      <a:cubicBezTo>
                        <a:pt x="61" y="15"/>
                        <a:pt x="62" y="10"/>
                        <a:pt x="58" y="4"/>
                      </a:cubicBezTo>
                      <a:cubicBezTo>
                        <a:pt x="57" y="2"/>
                        <a:pt x="56" y="1"/>
                        <a:pt x="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it-IT"/>
                </a:p>
              </p:txBody>
            </p:sp>
            <p:sp>
              <p:nvSpPr>
                <p:cNvPr id="175" name="Freeform 331">
                  <a:extLst>
                    <a:ext uri="{FF2B5EF4-FFF2-40B4-BE49-F238E27FC236}">
                      <a16:creationId xmlns:a16="http://schemas.microsoft.com/office/drawing/2014/main" id="{8258F7E4-6367-4D26-86C2-250BE3124696}"/>
                    </a:ext>
                  </a:extLst>
                </p:cNvPr>
                <p:cNvSpPr>
                  <a:spLocks/>
                </p:cNvSpPr>
                <p:nvPr/>
              </p:nvSpPr>
              <p:spPr bwMode="auto">
                <a:xfrm>
                  <a:off x="1908176" y="5514975"/>
                  <a:ext cx="477838" cy="587375"/>
                </a:xfrm>
                <a:custGeom>
                  <a:avLst/>
                  <a:gdLst>
                    <a:gd name="T0" fmla="*/ 465 w 942"/>
                    <a:gd name="T1" fmla="*/ 140 h 1159"/>
                    <a:gd name="T2" fmla="*/ 872 w 942"/>
                    <a:gd name="T3" fmla="*/ 140 h 1159"/>
                    <a:gd name="T4" fmla="*/ 942 w 942"/>
                    <a:gd name="T5" fmla="*/ 70 h 1159"/>
                    <a:gd name="T6" fmla="*/ 872 w 942"/>
                    <a:gd name="T7" fmla="*/ 0 h 1159"/>
                    <a:gd name="T8" fmla="*/ 463 w 942"/>
                    <a:gd name="T9" fmla="*/ 0 h 1159"/>
                    <a:gd name="T10" fmla="*/ 463 w 942"/>
                    <a:gd name="T11" fmla="*/ 0 h 1159"/>
                    <a:gd name="T12" fmla="*/ 375 w 942"/>
                    <a:gd name="T13" fmla="*/ 0 h 1159"/>
                    <a:gd name="T14" fmla="*/ 314 w 942"/>
                    <a:gd name="T15" fmla="*/ 120 h 1159"/>
                    <a:gd name="T16" fmla="*/ 307 w 942"/>
                    <a:gd name="T17" fmla="*/ 90 h 1159"/>
                    <a:gd name="T18" fmla="*/ 297 w 942"/>
                    <a:gd name="T19" fmla="*/ 47 h 1159"/>
                    <a:gd name="T20" fmla="*/ 263 w 942"/>
                    <a:gd name="T21" fmla="*/ 47 h 1159"/>
                    <a:gd name="T22" fmla="*/ 261 w 942"/>
                    <a:gd name="T23" fmla="*/ 49 h 1159"/>
                    <a:gd name="T24" fmla="*/ 247 w 942"/>
                    <a:gd name="T25" fmla="*/ 112 h 1159"/>
                    <a:gd name="T26" fmla="*/ 246 w 942"/>
                    <a:gd name="T27" fmla="*/ 119 h 1159"/>
                    <a:gd name="T28" fmla="*/ 184 w 942"/>
                    <a:gd name="T29" fmla="*/ 0 h 1159"/>
                    <a:gd name="T30" fmla="*/ 96 w 942"/>
                    <a:gd name="T31" fmla="*/ 0 h 1159"/>
                    <a:gd name="T32" fmla="*/ 0 w 942"/>
                    <a:gd name="T33" fmla="*/ 102 h 1159"/>
                    <a:gd name="T34" fmla="*/ 0 w 942"/>
                    <a:gd name="T35" fmla="*/ 485 h 1159"/>
                    <a:gd name="T36" fmla="*/ 88 w 942"/>
                    <a:gd name="T37" fmla="*/ 585 h 1159"/>
                    <a:gd name="T38" fmla="*/ 129 w 942"/>
                    <a:gd name="T39" fmla="*/ 1054 h 1159"/>
                    <a:gd name="T40" fmla="*/ 210 w 942"/>
                    <a:gd name="T41" fmla="*/ 1158 h 1159"/>
                    <a:gd name="T42" fmla="*/ 350 w 942"/>
                    <a:gd name="T43" fmla="*/ 1158 h 1159"/>
                    <a:gd name="T44" fmla="*/ 430 w 942"/>
                    <a:gd name="T45" fmla="*/ 1054 h 1159"/>
                    <a:gd name="T46" fmla="*/ 465 w 942"/>
                    <a:gd name="T47" fmla="*/ 661 h 1159"/>
                    <a:gd name="T48" fmla="*/ 465 w 942"/>
                    <a:gd name="T49" fmla="*/ 661 h 1159"/>
                    <a:gd name="T50" fmla="*/ 465 w 942"/>
                    <a:gd name="T51" fmla="*/ 140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2" h="1159">
                      <a:moveTo>
                        <a:pt x="465" y="140"/>
                      </a:moveTo>
                      <a:cubicBezTo>
                        <a:pt x="872" y="140"/>
                        <a:pt x="872" y="140"/>
                        <a:pt x="872" y="140"/>
                      </a:cubicBezTo>
                      <a:cubicBezTo>
                        <a:pt x="911" y="140"/>
                        <a:pt x="942" y="108"/>
                        <a:pt x="942" y="70"/>
                      </a:cubicBezTo>
                      <a:cubicBezTo>
                        <a:pt x="942" y="32"/>
                        <a:pt x="911" y="0"/>
                        <a:pt x="872" y="0"/>
                      </a:cubicBezTo>
                      <a:cubicBezTo>
                        <a:pt x="463" y="0"/>
                        <a:pt x="463" y="0"/>
                        <a:pt x="463" y="0"/>
                      </a:cubicBezTo>
                      <a:cubicBezTo>
                        <a:pt x="463" y="0"/>
                        <a:pt x="463" y="0"/>
                        <a:pt x="463" y="0"/>
                      </a:cubicBezTo>
                      <a:cubicBezTo>
                        <a:pt x="375" y="0"/>
                        <a:pt x="375" y="0"/>
                        <a:pt x="375" y="0"/>
                      </a:cubicBezTo>
                      <a:cubicBezTo>
                        <a:pt x="314" y="120"/>
                        <a:pt x="314" y="120"/>
                        <a:pt x="314" y="120"/>
                      </a:cubicBezTo>
                      <a:cubicBezTo>
                        <a:pt x="311" y="110"/>
                        <a:pt x="309" y="100"/>
                        <a:pt x="307" y="90"/>
                      </a:cubicBezTo>
                      <a:cubicBezTo>
                        <a:pt x="304" y="76"/>
                        <a:pt x="301" y="61"/>
                        <a:pt x="297" y="47"/>
                      </a:cubicBezTo>
                      <a:cubicBezTo>
                        <a:pt x="286" y="47"/>
                        <a:pt x="274" y="47"/>
                        <a:pt x="263" y="47"/>
                      </a:cubicBezTo>
                      <a:cubicBezTo>
                        <a:pt x="261" y="47"/>
                        <a:pt x="261" y="48"/>
                        <a:pt x="261" y="49"/>
                      </a:cubicBezTo>
                      <a:cubicBezTo>
                        <a:pt x="256" y="70"/>
                        <a:pt x="252" y="91"/>
                        <a:pt x="247" y="112"/>
                      </a:cubicBezTo>
                      <a:cubicBezTo>
                        <a:pt x="247" y="114"/>
                        <a:pt x="246" y="117"/>
                        <a:pt x="246" y="119"/>
                      </a:cubicBezTo>
                      <a:cubicBezTo>
                        <a:pt x="184" y="0"/>
                        <a:pt x="184" y="0"/>
                        <a:pt x="184" y="0"/>
                      </a:cubicBezTo>
                      <a:cubicBezTo>
                        <a:pt x="96" y="0"/>
                        <a:pt x="96" y="0"/>
                        <a:pt x="96" y="0"/>
                      </a:cubicBezTo>
                      <a:cubicBezTo>
                        <a:pt x="43" y="0"/>
                        <a:pt x="0" y="46"/>
                        <a:pt x="0" y="102"/>
                      </a:cubicBezTo>
                      <a:cubicBezTo>
                        <a:pt x="0" y="485"/>
                        <a:pt x="0" y="485"/>
                        <a:pt x="0" y="485"/>
                      </a:cubicBezTo>
                      <a:cubicBezTo>
                        <a:pt x="0" y="538"/>
                        <a:pt x="38" y="581"/>
                        <a:pt x="88" y="585"/>
                      </a:cubicBezTo>
                      <a:cubicBezTo>
                        <a:pt x="102" y="740"/>
                        <a:pt x="115" y="896"/>
                        <a:pt x="129" y="1054"/>
                      </a:cubicBezTo>
                      <a:cubicBezTo>
                        <a:pt x="135" y="1109"/>
                        <a:pt x="170" y="1156"/>
                        <a:pt x="210" y="1158"/>
                      </a:cubicBezTo>
                      <a:cubicBezTo>
                        <a:pt x="256" y="1159"/>
                        <a:pt x="303" y="1159"/>
                        <a:pt x="350" y="1158"/>
                      </a:cubicBezTo>
                      <a:cubicBezTo>
                        <a:pt x="389" y="1156"/>
                        <a:pt x="425" y="1109"/>
                        <a:pt x="430" y="1054"/>
                      </a:cubicBezTo>
                      <a:cubicBezTo>
                        <a:pt x="442" y="922"/>
                        <a:pt x="453" y="791"/>
                        <a:pt x="465" y="661"/>
                      </a:cubicBezTo>
                      <a:cubicBezTo>
                        <a:pt x="465" y="661"/>
                        <a:pt x="465" y="661"/>
                        <a:pt x="465" y="661"/>
                      </a:cubicBezTo>
                      <a:lnTo>
                        <a:pt x="465"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it-IT"/>
                </a:p>
              </p:txBody>
            </p:sp>
            <p:sp>
              <p:nvSpPr>
                <p:cNvPr id="176" name="Freeform 332">
                  <a:extLst>
                    <a:ext uri="{FF2B5EF4-FFF2-40B4-BE49-F238E27FC236}">
                      <a16:creationId xmlns:a16="http://schemas.microsoft.com/office/drawing/2014/main" id="{5EEC6D21-21B8-4B9A-91BD-A56FC73E09D7}"/>
                    </a:ext>
                  </a:extLst>
                </p:cNvPr>
                <p:cNvSpPr>
                  <a:spLocks/>
                </p:cNvSpPr>
                <p:nvPr/>
              </p:nvSpPr>
              <p:spPr bwMode="auto">
                <a:xfrm>
                  <a:off x="2205038" y="5956300"/>
                  <a:ext cx="285750" cy="146050"/>
                </a:xfrm>
                <a:custGeom>
                  <a:avLst/>
                  <a:gdLst>
                    <a:gd name="T0" fmla="*/ 341 w 563"/>
                    <a:gd name="T1" fmla="*/ 0 h 288"/>
                    <a:gd name="T2" fmla="*/ 222 w 563"/>
                    <a:gd name="T3" fmla="*/ 0 h 288"/>
                    <a:gd name="T4" fmla="*/ 17 w 563"/>
                    <a:gd name="T5" fmla="*/ 212 h 288"/>
                    <a:gd name="T6" fmla="*/ 17 w 563"/>
                    <a:gd name="T7" fmla="*/ 275 h 288"/>
                    <a:gd name="T8" fmla="*/ 47 w 563"/>
                    <a:gd name="T9" fmla="*/ 288 h 288"/>
                    <a:gd name="T10" fmla="*/ 78 w 563"/>
                    <a:gd name="T11" fmla="*/ 275 h 288"/>
                    <a:gd name="T12" fmla="*/ 282 w 563"/>
                    <a:gd name="T13" fmla="*/ 63 h 288"/>
                    <a:gd name="T14" fmla="*/ 486 w 563"/>
                    <a:gd name="T15" fmla="*/ 275 h 288"/>
                    <a:gd name="T16" fmla="*/ 516 w 563"/>
                    <a:gd name="T17" fmla="*/ 288 h 288"/>
                    <a:gd name="T18" fmla="*/ 546 w 563"/>
                    <a:gd name="T19" fmla="*/ 275 h 288"/>
                    <a:gd name="T20" fmla="*/ 546 w 563"/>
                    <a:gd name="T21" fmla="*/ 212 h 288"/>
                    <a:gd name="T22" fmla="*/ 341 w 563"/>
                    <a:gd name="T23"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3" h="288">
                      <a:moveTo>
                        <a:pt x="341" y="0"/>
                      </a:moveTo>
                      <a:cubicBezTo>
                        <a:pt x="222" y="0"/>
                        <a:pt x="222" y="0"/>
                        <a:pt x="222" y="0"/>
                      </a:cubicBezTo>
                      <a:cubicBezTo>
                        <a:pt x="17" y="212"/>
                        <a:pt x="17" y="212"/>
                        <a:pt x="17" y="212"/>
                      </a:cubicBezTo>
                      <a:cubicBezTo>
                        <a:pt x="0" y="229"/>
                        <a:pt x="0" y="257"/>
                        <a:pt x="17" y="275"/>
                      </a:cubicBezTo>
                      <a:cubicBezTo>
                        <a:pt x="26" y="283"/>
                        <a:pt x="37" y="288"/>
                        <a:pt x="47" y="288"/>
                      </a:cubicBezTo>
                      <a:cubicBezTo>
                        <a:pt x="58" y="288"/>
                        <a:pt x="69" y="283"/>
                        <a:pt x="78" y="275"/>
                      </a:cubicBezTo>
                      <a:cubicBezTo>
                        <a:pt x="282" y="63"/>
                        <a:pt x="282" y="63"/>
                        <a:pt x="282" y="63"/>
                      </a:cubicBezTo>
                      <a:cubicBezTo>
                        <a:pt x="486" y="275"/>
                        <a:pt x="486" y="275"/>
                        <a:pt x="486" y="275"/>
                      </a:cubicBezTo>
                      <a:cubicBezTo>
                        <a:pt x="494" y="283"/>
                        <a:pt x="505" y="288"/>
                        <a:pt x="516" y="288"/>
                      </a:cubicBezTo>
                      <a:cubicBezTo>
                        <a:pt x="527" y="288"/>
                        <a:pt x="538" y="283"/>
                        <a:pt x="546" y="275"/>
                      </a:cubicBezTo>
                      <a:cubicBezTo>
                        <a:pt x="563" y="257"/>
                        <a:pt x="563" y="229"/>
                        <a:pt x="546" y="212"/>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it-IT"/>
                </a:p>
              </p:txBody>
            </p:sp>
            <p:sp>
              <p:nvSpPr>
                <p:cNvPr id="177" name="Freeform 333">
                  <a:extLst>
                    <a:ext uri="{FF2B5EF4-FFF2-40B4-BE49-F238E27FC236}">
                      <a16:creationId xmlns:a16="http://schemas.microsoft.com/office/drawing/2014/main" id="{4A540F29-9273-41B1-93EA-71E1477463F0}"/>
                    </a:ext>
                  </a:extLst>
                </p:cNvPr>
                <p:cNvSpPr>
                  <a:spLocks/>
                </p:cNvSpPr>
                <p:nvPr/>
              </p:nvSpPr>
              <p:spPr bwMode="auto">
                <a:xfrm>
                  <a:off x="2162176" y="5308600"/>
                  <a:ext cx="446088" cy="619125"/>
                </a:xfrm>
                <a:custGeom>
                  <a:avLst/>
                  <a:gdLst>
                    <a:gd name="T0" fmla="*/ 755 w 879"/>
                    <a:gd name="T1" fmla="*/ 108 h 1220"/>
                    <a:gd name="T2" fmla="*/ 531 w 879"/>
                    <a:gd name="T3" fmla="*/ 108 h 1220"/>
                    <a:gd name="T4" fmla="*/ 407 w 879"/>
                    <a:gd name="T5" fmla="*/ 0 h 1220"/>
                    <a:gd name="T6" fmla="*/ 324 w 879"/>
                    <a:gd name="T7" fmla="*/ 0 h 1220"/>
                    <a:gd name="T8" fmla="*/ 201 w 879"/>
                    <a:gd name="T9" fmla="*/ 108 h 1220"/>
                    <a:gd name="T10" fmla="*/ 0 w 879"/>
                    <a:gd name="T11" fmla="*/ 108 h 1220"/>
                    <a:gd name="T12" fmla="*/ 9 w 879"/>
                    <a:gd name="T13" fmla="*/ 174 h 1220"/>
                    <a:gd name="T14" fmla="*/ 8 w 879"/>
                    <a:gd name="T15" fmla="*/ 191 h 1220"/>
                    <a:gd name="T16" fmla="*/ 252 w 879"/>
                    <a:gd name="T17" fmla="*/ 191 h 1220"/>
                    <a:gd name="T18" fmla="*/ 285 w 879"/>
                    <a:gd name="T19" fmla="*/ 191 h 1220"/>
                    <a:gd name="T20" fmla="*/ 446 w 879"/>
                    <a:gd name="T21" fmla="*/ 191 h 1220"/>
                    <a:gd name="T22" fmla="*/ 490 w 879"/>
                    <a:gd name="T23" fmla="*/ 191 h 1220"/>
                    <a:gd name="T24" fmla="*/ 755 w 879"/>
                    <a:gd name="T25" fmla="*/ 191 h 1220"/>
                    <a:gd name="T26" fmla="*/ 796 w 879"/>
                    <a:gd name="T27" fmla="*/ 238 h 1220"/>
                    <a:gd name="T28" fmla="*/ 796 w 879"/>
                    <a:gd name="T29" fmla="*/ 1090 h 1220"/>
                    <a:gd name="T30" fmla="*/ 755 w 879"/>
                    <a:gd name="T31" fmla="*/ 1137 h 1220"/>
                    <a:gd name="T32" fmla="*/ 23 w 879"/>
                    <a:gd name="T33" fmla="*/ 1137 h 1220"/>
                    <a:gd name="T34" fmla="*/ 16 w 879"/>
                    <a:gd name="T35" fmla="*/ 1220 h 1220"/>
                    <a:gd name="T36" fmla="*/ 755 w 879"/>
                    <a:gd name="T37" fmla="*/ 1220 h 1220"/>
                    <a:gd name="T38" fmla="*/ 879 w 879"/>
                    <a:gd name="T39" fmla="*/ 1090 h 1220"/>
                    <a:gd name="T40" fmla="*/ 879 w 879"/>
                    <a:gd name="T41" fmla="*/ 238 h 1220"/>
                    <a:gd name="T42" fmla="*/ 755 w 879"/>
                    <a:gd name="T43" fmla="*/ 108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9" h="1220">
                      <a:moveTo>
                        <a:pt x="755" y="108"/>
                      </a:moveTo>
                      <a:cubicBezTo>
                        <a:pt x="531" y="108"/>
                        <a:pt x="531" y="108"/>
                        <a:pt x="531" y="108"/>
                      </a:cubicBezTo>
                      <a:cubicBezTo>
                        <a:pt x="522" y="47"/>
                        <a:pt x="470" y="0"/>
                        <a:pt x="407" y="0"/>
                      </a:cubicBezTo>
                      <a:cubicBezTo>
                        <a:pt x="324" y="0"/>
                        <a:pt x="324" y="0"/>
                        <a:pt x="324" y="0"/>
                      </a:cubicBezTo>
                      <a:cubicBezTo>
                        <a:pt x="261" y="0"/>
                        <a:pt x="209" y="47"/>
                        <a:pt x="201" y="108"/>
                      </a:cubicBezTo>
                      <a:cubicBezTo>
                        <a:pt x="0" y="108"/>
                        <a:pt x="0" y="108"/>
                        <a:pt x="0" y="108"/>
                      </a:cubicBezTo>
                      <a:cubicBezTo>
                        <a:pt x="5" y="129"/>
                        <a:pt x="9" y="151"/>
                        <a:pt x="9" y="174"/>
                      </a:cubicBezTo>
                      <a:cubicBezTo>
                        <a:pt x="9" y="180"/>
                        <a:pt x="8" y="185"/>
                        <a:pt x="8" y="191"/>
                      </a:cubicBezTo>
                      <a:cubicBezTo>
                        <a:pt x="252" y="191"/>
                        <a:pt x="252" y="191"/>
                        <a:pt x="252" y="191"/>
                      </a:cubicBezTo>
                      <a:cubicBezTo>
                        <a:pt x="285" y="191"/>
                        <a:pt x="285" y="191"/>
                        <a:pt x="285" y="191"/>
                      </a:cubicBezTo>
                      <a:cubicBezTo>
                        <a:pt x="446" y="191"/>
                        <a:pt x="446" y="191"/>
                        <a:pt x="446" y="191"/>
                      </a:cubicBezTo>
                      <a:cubicBezTo>
                        <a:pt x="490" y="191"/>
                        <a:pt x="490" y="191"/>
                        <a:pt x="490" y="191"/>
                      </a:cubicBezTo>
                      <a:cubicBezTo>
                        <a:pt x="755" y="191"/>
                        <a:pt x="755" y="191"/>
                        <a:pt x="755" y="191"/>
                      </a:cubicBezTo>
                      <a:cubicBezTo>
                        <a:pt x="778" y="191"/>
                        <a:pt x="796" y="212"/>
                        <a:pt x="796" y="238"/>
                      </a:cubicBezTo>
                      <a:cubicBezTo>
                        <a:pt x="796" y="1090"/>
                        <a:pt x="796" y="1090"/>
                        <a:pt x="796" y="1090"/>
                      </a:cubicBezTo>
                      <a:cubicBezTo>
                        <a:pt x="796" y="1116"/>
                        <a:pt x="778" y="1137"/>
                        <a:pt x="755" y="1137"/>
                      </a:cubicBezTo>
                      <a:cubicBezTo>
                        <a:pt x="23" y="1137"/>
                        <a:pt x="23" y="1137"/>
                        <a:pt x="23" y="1137"/>
                      </a:cubicBezTo>
                      <a:cubicBezTo>
                        <a:pt x="21" y="1165"/>
                        <a:pt x="18" y="1193"/>
                        <a:pt x="16" y="1220"/>
                      </a:cubicBezTo>
                      <a:cubicBezTo>
                        <a:pt x="755" y="1220"/>
                        <a:pt x="755" y="1220"/>
                        <a:pt x="755" y="1220"/>
                      </a:cubicBezTo>
                      <a:cubicBezTo>
                        <a:pt x="824" y="1220"/>
                        <a:pt x="879" y="1162"/>
                        <a:pt x="879" y="1090"/>
                      </a:cubicBezTo>
                      <a:cubicBezTo>
                        <a:pt x="879" y="238"/>
                        <a:pt x="879" y="238"/>
                        <a:pt x="879" y="238"/>
                      </a:cubicBezTo>
                      <a:cubicBezTo>
                        <a:pt x="879" y="166"/>
                        <a:pt x="824" y="108"/>
                        <a:pt x="755"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it-IT"/>
                </a:p>
              </p:txBody>
            </p:sp>
          </p:grpSp>
        </p:grpSp>
        <p:grpSp>
          <p:nvGrpSpPr>
            <p:cNvPr id="164" name="Group 163">
              <a:extLst>
                <a:ext uri="{FF2B5EF4-FFF2-40B4-BE49-F238E27FC236}">
                  <a16:creationId xmlns:a16="http://schemas.microsoft.com/office/drawing/2014/main" id="{E947D8D5-FDA0-4130-9369-D6DF31798B06}"/>
                </a:ext>
              </a:extLst>
            </p:cNvPr>
            <p:cNvGrpSpPr>
              <a:grpSpLocks noChangeAspect="1"/>
            </p:cNvGrpSpPr>
            <p:nvPr/>
          </p:nvGrpSpPr>
          <p:grpSpPr>
            <a:xfrm>
              <a:off x="10466168" y="4233118"/>
              <a:ext cx="344741" cy="344741"/>
              <a:chOff x="10256480" y="3344748"/>
              <a:chExt cx="575626" cy="575626"/>
            </a:xfrm>
            <a:effectLst>
              <a:outerShdw blurRad="50800" dist="38100" dir="2700000" algn="tl" rotWithShape="0">
                <a:prstClr val="black">
                  <a:alpha val="40000"/>
                </a:prstClr>
              </a:outerShdw>
            </a:effectLst>
          </p:grpSpPr>
          <p:sp>
            <p:nvSpPr>
              <p:cNvPr id="165" name="Ellipse 90">
                <a:extLst>
                  <a:ext uri="{FF2B5EF4-FFF2-40B4-BE49-F238E27FC236}">
                    <a16:creationId xmlns:a16="http://schemas.microsoft.com/office/drawing/2014/main" id="{4CD9B4CA-EE5E-4FD0-8AC1-01BA1DEA6655}"/>
                  </a:ext>
                </a:extLst>
              </p:cNvPr>
              <p:cNvSpPr/>
              <p:nvPr/>
            </p:nvSpPr>
            <p:spPr bwMode="auto">
              <a:xfrm>
                <a:off x="10256480" y="3344748"/>
                <a:ext cx="575626" cy="575626"/>
              </a:xfrm>
              <a:prstGeom prst="ellipse">
                <a:avLst/>
              </a:prstGeom>
              <a:solidFill>
                <a:schemeClr val="bg1"/>
              </a:solidFill>
              <a:ln w="28575">
                <a:solidFill>
                  <a:srgbClr val="A100FF"/>
                </a:solidFill>
                <a:round/>
                <a:headEnd/>
                <a:tailEnd/>
              </a:ln>
            </p:spPr>
            <p:txBody>
              <a:bodyPr rtlCol="0" anchor="ctr"/>
              <a:lstStyle/>
              <a:p>
                <a:pPr algn="ctr"/>
                <a:endParaRPr lang="it-IT">
                  <a:solidFill>
                    <a:prstClr val="black"/>
                  </a:solidFill>
                  <a:latin typeface="Calibri"/>
                </a:endParaRPr>
              </a:p>
            </p:txBody>
          </p:sp>
          <p:grpSp>
            <p:nvGrpSpPr>
              <p:cNvPr id="166" name="Group 165">
                <a:extLst>
                  <a:ext uri="{FF2B5EF4-FFF2-40B4-BE49-F238E27FC236}">
                    <a16:creationId xmlns:a16="http://schemas.microsoft.com/office/drawing/2014/main" id="{C5EFC853-D4D0-47AB-B0DB-28811482EBAB}"/>
                  </a:ext>
                </a:extLst>
              </p:cNvPr>
              <p:cNvGrpSpPr/>
              <p:nvPr/>
            </p:nvGrpSpPr>
            <p:grpSpPr>
              <a:xfrm>
                <a:off x="10407634" y="3494008"/>
                <a:ext cx="284495" cy="277105"/>
                <a:chOff x="14039850" y="3843338"/>
                <a:chExt cx="750888" cy="695326"/>
              </a:xfrm>
              <a:solidFill>
                <a:schemeClr val="accent1"/>
              </a:solidFill>
            </p:grpSpPr>
            <p:sp>
              <p:nvSpPr>
                <p:cNvPr id="167" name="Freeform 40">
                  <a:extLst>
                    <a:ext uri="{FF2B5EF4-FFF2-40B4-BE49-F238E27FC236}">
                      <a16:creationId xmlns:a16="http://schemas.microsoft.com/office/drawing/2014/main" id="{76C901C9-53E3-40CA-A0EB-C11293172230}"/>
                    </a:ext>
                  </a:extLst>
                </p:cNvPr>
                <p:cNvSpPr>
                  <a:spLocks/>
                </p:cNvSpPr>
                <p:nvPr/>
              </p:nvSpPr>
              <p:spPr bwMode="auto">
                <a:xfrm>
                  <a:off x="14039850" y="3843338"/>
                  <a:ext cx="750888" cy="695325"/>
                </a:xfrm>
                <a:custGeom>
                  <a:avLst/>
                  <a:gdLst>
                    <a:gd name="T0" fmla="*/ 257 w 283"/>
                    <a:gd name="T1" fmla="*/ 0 h 262"/>
                    <a:gd name="T2" fmla="*/ 26 w 283"/>
                    <a:gd name="T3" fmla="*/ 0 h 262"/>
                    <a:gd name="T4" fmla="*/ 0 w 283"/>
                    <a:gd name="T5" fmla="*/ 26 h 262"/>
                    <a:gd name="T6" fmla="*/ 0 w 283"/>
                    <a:gd name="T7" fmla="*/ 164 h 262"/>
                    <a:gd name="T8" fmla="*/ 26 w 283"/>
                    <a:gd name="T9" fmla="*/ 190 h 262"/>
                    <a:gd name="T10" fmla="*/ 161 w 283"/>
                    <a:gd name="T11" fmla="*/ 190 h 262"/>
                    <a:gd name="T12" fmla="*/ 160 w 283"/>
                    <a:gd name="T13" fmla="*/ 160 h 262"/>
                    <a:gd name="T14" fmla="*/ 30 w 283"/>
                    <a:gd name="T15" fmla="*/ 160 h 262"/>
                    <a:gd name="T16" fmla="*/ 30 w 283"/>
                    <a:gd name="T17" fmla="*/ 29 h 262"/>
                    <a:gd name="T18" fmla="*/ 253 w 283"/>
                    <a:gd name="T19" fmla="*/ 29 h 262"/>
                    <a:gd name="T20" fmla="*/ 253 w 283"/>
                    <a:gd name="T21" fmla="*/ 105 h 262"/>
                    <a:gd name="T22" fmla="*/ 233 w 283"/>
                    <a:gd name="T23" fmla="*/ 101 h 262"/>
                    <a:gd name="T24" fmla="*/ 227 w 283"/>
                    <a:gd name="T25" fmla="*/ 103 h 262"/>
                    <a:gd name="T26" fmla="*/ 215 w 283"/>
                    <a:gd name="T27" fmla="*/ 130 h 262"/>
                    <a:gd name="T28" fmla="*/ 204 w 283"/>
                    <a:gd name="T29" fmla="*/ 103 h 262"/>
                    <a:gd name="T30" fmla="*/ 198 w 283"/>
                    <a:gd name="T31" fmla="*/ 101 h 262"/>
                    <a:gd name="T32" fmla="*/ 176 w 283"/>
                    <a:gd name="T33" fmla="*/ 106 h 262"/>
                    <a:gd name="T34" fmla="*/ 171 w 283"/>
                    <a:gd name="T35" fmla="*/ 112 h 262"/>
                    <a:gd name="T36" fmla="*/ 174 w 283"/>
                    <a:gd name="T37" fmla="*/ 182 h 262"/>
                    <a:gd name="T38" fmla="*/ 178 w 283"/>
                    <a:gd name="T39" fmla="*/ 188 h 262"/>
                    <a:gd name="T40" fmla="*/ 187 w 283"/>
                    <a:gd name="T41" fmla="*/ 192 h 262"/>
                    <a:gd name="T42" fmla="*/ 198 w 283"/>
                    <a:gd name="T43" fmla="*/ 256 h 262"/>
                    <a:gd name="T44" fmla="*/ 204 w 283"/>
                    <a:gd name="T45" fmla="*/ 262 h 262"/>
                    <a:gd name="T46" fmla="*/ 227 w 283"/>
                    <a:gd name="T47" fmla="*/ 262 h 262"/>
                    <a:gd name="T48" fmla="*/ 233 w 283"/>
                    <a:gd name="T49" fmla="*/ 256 h 262"/>
                    <a:gd name="T50" fmla="*/ 244 w 283"/>
                    <a:gd name="T51" fmla="*/ 192 h 262"/>
                    <a:gd name="T52" fmla="*/ 250 w 283"/>
                    <a:gd name="T53" fmla="*/ 190 h 262"/>
                    <a:gd name="T54" fmla="*/ 257 w 283"/>
                    <a:gd name="T55" fmla="*/ 190 h 262"/>
                    <a:gd name="T56" fmla="*/ 283 w 283"/>
                    <a:gd name="T57" fmla="*/ 164 h 262"/>
                    <a:gd name="T58" fmla="*/ 283 w 283"/>
                    <a:gd name="T59" fmla="*/ 26 h 262"/>
                    <a:gd name="T60" fmla="*/ 257 w 283"/>
                    <a:gd name="T61"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3" h="262">
                      <a:moveTo>
                        <a:pt x="257" y="0"/>
                      </a:moveTo>
                      <a:cubicBezTo>
                        <a:pt x="26" y="0"/>
                        <a:pt x="26" y="0"/>
                        <a:pt x="26" y="0"/>
                      </a:cubicBezTo>
                      <a:cubicBezTo>
                        <a:pt x="12" y="0"/>
                        <a:pt x="0" y="11"/>
                        <a:pt x="0" y="26"/>
                      </a:cubicBezTo>
                      <a:cubicBezTo>
                        <a:pt x="0" y="164"/>
                        <a:pt x="0" y="164"/>
                        <a:pt x="0" y="164"/>
                      </a:cubicBezTo>
                      <a:cubicBezTo>
                        <a:pt x="0" y="178"/>
                        <a:pt x="12" y="190"/>
                        <a:pt x="26" y="190"/>
                      </a:cubicBezTo>
                      <a:cubicBezTo>
                        <a:pt x="161" y="190"/>
                        <a:pt x="161" y="190"/>
                        <a:pt x="161" y="190"/>
                      </a:cubicBezTo>
                      <a:cubicBezTo>
                        <a:pt x="160" y="160"/>
                        <a:pt x="160" y="160"/>
                        <a:pt x="160" y="160"/>
                      </a:cubicBezTo>
                      <a:cubicBezTo>
                        <a:pt x="30" y="160"/>
                        <a:pt x="30" y="160"/>
                        <a:pt x="30" y="160"/>
                      </a:cubicBezTo>
                      <a:cubicBezTo>
                        <a:pt x="30" y="29"/>
                        <a:pt x="30" y="29"/>
                        <a:pt x="30" y="29"/>
                      </a:cubicBezTo>
                      <a:cubicBezTo>
                        <a:pt x="253" y="29"/>
                        <a:pt x="253" y="29"/>
                        <a:pt x="253" y="29"/>
                      </a:cubicBezTo>
                      <a:cubicBezTo>
                        <a:pt x="253" y="105"/>
                        <a:pt x="253" y="105"/>
                        <a:pt x="253" y="105"/>
                      </a:cubicBezTo>
                      <a:cubicBezTo>
                        <a:pt x="249" y="104"/>
                        <a:pt x="236" y="101"/>
                        <a:pt x="233" y="101"/>
                      </a:cubicBezTo>
                      <a:cubicBezTo>
                        <a:pt x="230" y="100"/>
                        <a:pt x="228" y="100"/>
                        <a:pt x="227" y="103"/>
                      </a:cubicBezTo>
                      <a:cubicBezTo>
                        <a:pt x="226" y="105"/>
                        <a:pt x="217" y="126"/>
                        <a:pt x="215" y="130"/>
                      </a:cubicBezTo>
                      <a:cubicBezTo>
                        <a:pt x="214" y="126"/>
                        <a:pt x="205" y="105"/>
                        <a:pt x="204" y="103"/>
                      </a:cubicBezTo>
                      <a:cubicBezTo>
                        <a:pt x="203" y="100"/>
                        <a:pt x="201" y="100"/>
                        <a:pt x="198" y="101"/>
                      </a:cubicBezTo>
                      <a:cubicBezTo>
                        <a:pt x="195" y="101"/>
                        <a:pt x="176" y="106"/>
                        <a:pt x="176" y="106"/>
                      </a:cubicBezTo>
                      <a:cubicBezTo>
                        <a:pt x="173" y="106"/>
                        <a:pt x="171" y="109"/>
                        <a:pt x="171" y="112"/>
                      </a:cubicBezTo>
                      <a:cubicBezTo>
                        <a:pt x="174" y="182"/>
                        <a:pt x="174" y="182"/>
                        <a:pt x="174" y="182"/>
                      </a:cubicBezTo>
                      <a:cubicBezTo>
                        <a:pt x="174" y="185"/>
                        <a:pt x="176" y="187"/>
                        <a:pt x="178" y="188"/>
                      </a:cubicBezTo>
                      <a:cubicBezTo>
                        <a:pt x="187" y="192"/>
                        <a:pt x="187" y="192"/>
                        <a:pt x="187" y="192"/>
                      </a:cubicBezTo>
                      <a:cubicBezTo>
                        <a:pt x="198" y="256"/>
                        <a:pt x="198" y="256"/>
                        <a:pt x="198" y="256"/>
                      </a:cubicBezTo>
                      <a:cubicBezTo>
                        <a:pt x="198" y="260"/>
                        <a:pt x="201" y="262"/>
                        <a:pt x="204" y="262"/>
                      </a:cubicBezTo>
                      <a:cubicBezTo>
                        <a:pt x="227" y="262"/>
                        <a:pt x="227" y="262"/>
                        <a:pt x="227" y="262"/>
                      </a:cubicBezTo>
                      <a:cubicBezTo>
                        <a:pt x="230" y="262"/>
                        <a:pt x="233" y="260"/>
                        <a:pt x="233" y="256"/>
                      </a:cubicBezTo>
                      <a:cubicBezTo>
                        <a:pt x="244" y="192"/>
                        <a:pt x="244" y="192"/>
                        <a:pt x="244" y="192"/>
                      </a:cubicBezTo>
                      <a:cubicBezTo>
                        <a:pt x="250" y="190"/>
                        <a:pt x="250" y="190"/>
                        <a:pt x="250" y="190"/>
                      </a:cubicBezTo>
                      <a:cubicBezTo>
                        <a:pt x="257" y="190"/>
                        <a:pt x="257" y="190"/>
                        <a:pt x="257" y="190"/>
                      </a:cubicBezTo>
                      <a:cubicBezTo>
                        <a:pt x="271" y="190"/>
                        <a:pt x="283" y="178"/>
                        <a:pt x="283" y="164"/>
                      </a:cubicBezTo>
                      <a:cubicBezTo>
                        <a:pt x="283" y="26"/>
                        <a:pt x="283" y="26"/>
                        <a:pt x="283" y="26"/>
                      </a:cubicBezTo>
                      <a:cubicBezTo>
                        <a:pt x="283" y="11"/>
                        <a:pt x="271" y="0"/>
                        <a:pt x="257" y="0"/>
                      </a:cubicBezTo>
                      <a:close/>
                    </a:path>
                  </a:pathLst>
                </a:custGeom>
                <a:grpFill/>
                <a:ln>
                  <a:noFill/>
                </a:ln>
              </p:spPr>
              <p:txBody>
                <a:bodyPr vert="horz" wrap="square" lIns="91404" tIns="45702" rIns="91404" bIns="45702" numCol="1" anchor="t" anchorCtr="0" compatLnSpc="1">
                  <a:prstTxWarp prst="textNoShape">
                    <a:avLst/>
                  </a:prstTxWarp>
                </a:bodyPr>
                <a:lstStyle/>
                <a:p>
                  <a:endParaRPr lang="it-IT">
                    <a:solidFill>
                      <a:prstClr val="black"/>
                    </a:solidFill>
                  </a:endParaRPr>
                </a:p>
              </p:txBody>
            </p:sp>
            <p:sp>
              <p:nvSpPr>
                <p:cNvPr id="168" name="Freeform 41">
                  <a:extLst>
                    <a:ext uri="{FF2B5EF4-FFF2-40B4-BE49-F238E27FC236}">
                      <a16:creationId xmlns:a16="http://schemas.microsoft.com/office/drawing/2014/main" id="{612B5678-CF77-47D4-9861-229885BF0186}"/>
                    </a:ext>
                  </a:extLst>
                </p:cNvPr>
                <p:cNvSpPr>
                  <a:spLocks/>
                </p:cNvSpPr>
                <p:nvPr/>
              </p:nvSpPr>
              <p:spPr bwMode="auto">
                <a:xfrm>
                  <a:off x="14554200" y="3957638"/>
                  <a:ext cx="114300" cy="138113"/>
                </a:xfrm>
                <a:custGeom>
                  <a:avLst/>
                  <a:gdLst>
                    <a:gd name="T0" fmla="*/ 21 w 43"/>
                    <a:gd name="T1" fmla="*/ 52 h 52"/>
                    <a:gd name="T2" fmla="*/ 43 w 43"/>
                    <a:gd name="T3" fmla="*/ 24 h 52"/>
                    <a:gd name="T4" fmla="*/ 21 w 43"/>
                    <a:gd name="T5" fmla="*/ 0 h 52"/>
                    <a:gd name="T6" fmla="*/ 0 w 43"/>
                    <a:gd name="T7" fmla="*/ 24 h 52"/>
                    <a:gd name="T8" fmla="*/ 21 w 43"/>
                    <a:gd name="T9" fmla="*/ 52 h 52"/>
                  </a:gdLst>
                  <a:ahLst/>
                  <a:cxnLst>
                    <a:cxn ang="0">
                      <a:pos x="T0" y="T1"/>
                    </a:cxn>
                    <a:cxn ang="0">
                      <a:pos x="T2" y="T3"/>
                    </a:cxn>
                    <a:cxn ang="0">
                      <a:pos x="T4" y="T5"/>
                    </a:cxn>
                    <a:cxn ang="0">
                      <a:pos x="T6" y="T7"/>
                    </a:cxn>
                    <a:cxn ang="0">
                      <a:pos x="T8" y="T9"/>
                    </a:cxn>
                  </a:cxnLst>
                  <a:rect l="0" t="0" r="r" b="b"/>
                  <a:pathLst>
                    <a:path w="43" h="52">
                      <a:moveTo>
                        <a:pt x="21" y="52"/>
                      </a:moveTo>
                      <a:cubicBezTo>
                        <a:pt x="33" y="52"/>
                        <a:pt x="43" y="38"/>
                        <a:pt x="43" y="24"/>
                      </a:cubicBezTo>
                      <a:cubicBezTo>
                        <a:pt x="43" y="10"/>
                        <a:pt x="34" y="0"/>
                        <a:pt x="21" y="0"/>
                      </a:cubicBezTo>
                      <a:cubicBezTo>
                        <a:pt x="9" y="0"/>
                        <a:pt x="0" y="10"/>
                        <a:pt x="0" y="24"/>
                      </a:cubicBezTo>
                      <a:cubicBezTo>
                        <a:pt x="0" y="38"/>
                        <a:pt x="10" y="52"/>
                        <a:pt x="21" y="52"/>
                      </a:cubicBezTo>
                      <a:close/>
                    </a:path>
                  </a:pathLst>
                </a:custGeom>
                <a:grpFill/>
                <a:ln>
                  <a:noFill/>
                </a:ln>
              </p:spPr>
              <p:txBody>
                <a:bodyPr vert="horz" wrap="square" lIns="91404" tIns="45702" rIns="91404" bIns="45702" numCol="1" anchor="t" anchorCtr="0" compatLnSpc="1">
                  <a:prstTxWarp prst="textNoShape">
                    <a:avLst/>
                  </a:prstTxWarp>
                </a:bodyPr>
                <a:lstStyle/>
                <a:p>
                  <a:endParaRPr lang="it-IT">
                    <a:solidFill>
                      <a:prstClr val="black"/>
                    </a:solidFill>
                  </a:endParaRPr>
                </a:p>
              </p:txBody>
            </p:sp>
            <p:sp>
              <p:nvSpPr>
                <p:cNvPr id="169" name="Freeform 42">
                  <a:extLst>
                    <a:ext uri="{FF2B5EF4-FFF2-40B4-BE49-F238E27FC236}">
                      <a16:creationId xmlns:a16="http://schemas.microsoft.com/office/drawing/2014/main" id="{8A536065-5F31-4BE1-866E-C4CCDC6F2FF0}"/>
                    </a:ext>
                  </a:extLst>
                </p:cNvPr>
                <p:cNvSpPr>
                  <a:spLocks/>
                </p:cNvSpPr>
                <p:nvPr/>
              </p:nvSpPr>
              <p:spPr bwMode="auto">
                <a:xfrm>
                  <a:off x="14311313" y="4381501"/>
                  <a:ext cx="209550" cy="157163"/>
                </a:xfrm>
                <a:custGeom>
                  <a:avLst/>
                  <a:gdLst>
                    <a:gd name="T0" fmla="*/ 39 w 79"/>
                    <a:gd name="T1" fmla="*/ 0 h 59"/>
                    <a:gd name="T2" fmla="*/ 0 w 79"/>
                    <a:gd name="T3" fmla="*/ 39 h 59"/>
                    <a:gd name="T4" fmla="*/ 0 w 79"/>
                    <a:gd name="T5" fmla="*/ 59 h 59"/>
                    <a:gd name="T6" fmla="*/ 79 w 79"/>
                    <a:gd name="T7" fmla="*/ 59 h 59"/>
                    <a:gd name="T8" fmla="*/ 79 w 79"/>
                    <a:gd name="T9" fmla="*/ 39 h 59"/>
                    <a:gd name="T10" fmla="*/ 39 w 79"/>
                    <a:gd name="T11" fmla="*/ 0 h 59"/>
                  </a:gdLst>
                  <a:ahLst/>
                  <a:cxnLst>
                    <a:cxn ang="0">
                      <a:pos x="T0" y="T1"/>
                    </a:cxn>
                    <a:cxn ang="0">
                      <a:pos x="T2" y="T3"/>
                    </a:cxn>
                    <a:cxn ang="0">
                      <a:pos x="T4" y="T5"/>
                    </a:cxn>
                    <a:cxn ang="0">
                      <a:pos x="T6" y="T7"/>
                    </a:cxn>
                    <a:cxn ang="0">
                      <a:pos x="T8" y="T9"/>
                    </a:cxn>
                    <a:cxn ang="0">
                      <a:pos x="T10" y="T11"/>
                    </a:cxn>
                  </a:cxnLst>
                  <a:rect l="0" t="0" r="r" b="b"/>
                  <a:pathLst>
                    <a:path w="79" h="59">
                      <a:moveTo>
                        <a:pt x="39" y="0"/>
                      </a:moveTo>
                      <a:cubicBezTo>
                        <a:pt x="17" y="0"/>
                        <a:pt x="0" y="18"/>
                        <a:pt x="0" y="39"/>
                      </a:cubicBezTo>
                      <a:cubicBezTo>
                        <a:pt x="0" y="59"/>
                        <a:pt x="0" y="59"/>
                        <a:pt x="0" y="59"/>
                      </a:cubicBezTo>
                      <a:cubicBezTo>
                        <a:pt x="79" y="59"/>
                        <a:pt x="79" y="59"/>
                        <a:pt x="79" y="59"/>
                      </a:cubicBezTo>
                      <a:cubicBezTo>
                        <a:pt x="79" y="39"/>
                        <a:pt x="79" y="39"/>
                        <a:pt x="79" y="39"/>
                      </a:cubicBezTo>
                      <a:cubicBezTo>
                        <a:pt x="79" y="18"/>
                        <a:pt x="61" y="0"/>
                        <a:pt x="39" y="0"/>
                      </a:cubicBezTo>
                      <a:close/>
                    </a:path>
                  </a:pathLst>
                </a:custGeom>
                <a:grpFill/>
                <a:ln>
                  <a:noFill/>
                </a:ln>
              </p:spPr>
              <p:txBody>
                <a:bodyPr vert="horz" wrap="square" lIns="91404" tIns="45702" rIns="91404" bIns="45702" numCol="1" anchor="t" anchorCtr="0" compatLnSpc="1">
                  <a:prstTxWarp prst="textNoShape">
                    <a:avLst/>
                  </a:prstTxWarp>
                </a:bodyPr>
                <a:lstStyle/>
                <a:p>
                  <a:endParaRPr lang="it-IT">
                    <a:solidFill>
                      <a:prstClr val="black"/>
                    </a:solidFill>
                  </a:endParaRPr>
                </a:p>
              </p:txBody>
            </p:sp>
            <p:sp>
              <p:nvSpPr>
                <p:cNvPr id="170" name="Freeform 43">
                  <a:extLst>
                    <a:ext uri="{FF2B5EF4-FFF2-40B4-BE49-F238E27FC236}">
                      <a16:creationId xmlns:a16="http://schemas.microsoft.com/office/drawing/2014/main" id="{E90D738B-7974-4217-B634-406BF51871FF}"/>
                    </a:ext>
                  </a:extLst>
                </p:cNvPr>
                <p:cNvSpPr>
                  <a:spLocks/>
                </p:cNvSpPr>
                <p:nvPr/>
              </p:nvSpPr>
              <p:spPr bwMode="auto">
                <a:xfrm>
                  <a:off x="14063663" y="4381501"/>
                  <a:ext cx="209550" cy="157163"/>
                </a:xfrm>
                <a:custGeom>
                  <a:avLst/>
                  <a:gdLst>
                    <a:gd name="T0" fmla="*/ 39 w 79"/>
                    <a:gd name="T1" fmla="*/ 0 h 59"/>
                    <a:gd name="T2" fmla="*/ 0 w 79"/>
                    <a:gd name="T3" fmla="*/ 39 h 59"/>
                    <a:gd name="T4" fmla="*/ 0 w 79"/>
                    <a:gd name="T5" fmla="*/ 59 h 59"/>
                    <a:gd name="T6" fmla="*/ 79 w 79"/>
                    <a:gd name="T7" fmla="*/ 59 h 59"/>
                    <a:gd name="T8" fmla="*/ 79 w 79"/>
                    <a:gd name="T9" fmla="*/ 39 h 59"/>
                    <a:gd name="T10" fmla="*/ 39 w 79"/>
                    <a:gd name="T11" fmla="*/ 0 h 59"/>
                  </a:gdLst>
                  <a:ahLst/>
                  <a:cxnLst>
                    <a:cxn ang="0">
                      <a:pos x="T0" y="T1"/>
                    </a:cxn>
                    <a:cxn ang="0">
                      <a:pos x="T2" y="T3"/>
                    </a:cxn>
                    <a:cxn ang="0">
                      <a:pos x="T4" y="T5"/>
                    </a:cxn>
                    <a:cxn ang="0">
                      <a:pos x="T6" y="T7"/>
                    </a:cxn>
                    <a:cxn ang="0">
                      <a:pos x="T8" y="T9"/>
                    </a:cxn>
                    <a:cxn ang="0">
                      <a:pos x="T10" y="T11"/>
                    </a:cxn>
                  </a:cxnLst>
                  <a:rect l="0" t="0" r="r" b="b"/>
                  <a:pathLst>
                    <a:path w="79" h="59">
                      <a:moveTo>
                        <a:pt x="39" y="0"/>
                      </a:moveTo>
                      <a:cubicBezTo>
                        <a:pt x="18" y="0"/>
                        <a:pt x="0" y="18"/>
                        <a:pt x="0" y="39"/>
                      </a:cubicBezTo>
                      <a:cubicBezTo>
                        <a:pt x="0" y="59"/>
                        <a:pt x="0" y="59"/>
                        <a:pt x="0" y="59"/>
                      </a:cubicBezTo>
                      <a:cubicBezTo>
                        <a:pt x="79" y="59"/>
                        <a:pt x="79" y="59"/>
                        <a:pt x="79" y="59"/>
                      </a:cubicBezTo>
                      <a:cubicBezTo>
                        <a:pt x="79" y="39"/>
                        <a:pt x="79" y="39"/>
                        <a:pt x="79" y="39"/>
                      </a:cubicBezTo>
                      <a:cubicBezTo>
                        <a:pt x="79" y="18"/>
                        <a:pt x="61" y="0"/>
                        <a:pt x="39" y="0"/>
                      </a:cubicBezTo>
                      <a:close/>
                    </a:path>
                  </a:pathLst>
                </a:custGeom>
                <a:grpFill/>
                <a:ln>
                  <a:noFill/>
                </a:ln>
              </p:spPr>
              <p:txBody>
                <a:bodyPr vert="horz" wrap="square" lIns="91404" tIns="45702" rIns="91404" bIns="45702" numCol="1" anchor="t" anchorCtr="0" compatLnSpc="1">
                  <a:prstTxWarp prst="textNoShape">
                    <a:avLst/>
                  </a:prstTxWarp>
                </a:bodyPr>
                <a:lstStyle/>
                <a:p>
                  <a:endParaRPr lang="it-IT">
                    <a:solidFill>
                      <a:prstClr val="black"/>
                    </a:solidFill>
                  </a:endParaRPr>
                </a:p>
              </p:txBody>
            </p:sp>
          </p:grpSp>
        </p:grpSp>
      </p:grpSp>
      <p:sp>
        <p:nvSpPr>
          <p:cNvPr id="193" name="TextBox 192">
            <a:extLst>
              <a:ext uri="{FF2B5EF4-FFF2-40B4-BE49-F238E27FC236}">
                <a16:creationId xmlns:a16="http://schemas.microsoft.com/office/drawing/2014/main" id="{1E09E435-BBE2-40BC-82D8-36DFF5FFEF10}"/>
              </a:ext>
            </a:extLst>
          </p:cNvPr>
          <p:cNvSpPr txBox="1"/>
          <p:nvPr/>
        </p:nvSpPr>
        <p:spPr>
          <a:xfrm>
            <a:off x="5233524" y="1422352"/>
            <a:ext cx="1325755" cy="588538"/>
          </a:xfrm>
          <a:prstGeom prst="rect">
            <a:avLst/>
          </a:prstGeom>
          <a:noFill/>
          <a:ln>
            <a:noFill/>
          </a:ln>
        </p:spPr>
        <p:txBody>
          <a:bodyPr wrap="square" lIns="44789" tIns="71967" rIns="44789" bIns="71967" rtlCol="0" anchor="b" anchorCtr="0">
            <a:spAutoFit/>
          </a:bodyPr>
          <a:lstStyle/>
          <a:p>
            <a:pPr algn="ctr">
              <a:lnSpc>
                <a:spcPct val="90000"/>
              </a:lnSpc>
            </a:pPr>
            <a:r>
              <a:rPr lang="it-IT" sz="1600" b="1" kern="0" dirty="0">
                <a:solidFill>
                  <a:srgbClr val="00B6BF"/>
                </a:solidFill>
                <a:latin typeface="Segoe Print" panose="02000600000000000000" pitchFamily="2" charset="0"/>
              </a:rPr>
              <a:t>E-learning modules</a:t>
            </a:r>
          </a:p>
        </p:txBody>
      </p:sp>
      <p:sp>
        <p:nvSpPr>
          <p:cNvPr id="194" name="TextBox 193">
            <a:extLst>
              <a:ext uri="{FF2B5EF4-FFF2-40B4-BE49-F238E27FC236}">
                <a16:creationId xmlns:a16="http://schemas.microsoft.com/office/drawing/2014/main" id="{7A1E5000-A68C-4F15-BFC9-65790A6EF914}"/>
              </a:ext>
            </a:extLst>
          </p:cNvPr>
          <p:cNvSpPr txBox="1"/>
          <p:nvPr/>
        </p:nvSpPr>
        <p:spPr>
          <a:xfrm>
            <a:off x="4140236" y="2332482"/>
            <a:ext cx="881153" cy="366939"/>
          </a:xfrm>
          <a:prstGeom prst="rect">
            <a:avLst/>
          </a:prstGeom>
          <a:noFill/>
          <a:ln>
            <a:noFill/>
          </a:ln>
        </p:spPr>
        <p:txBody>
          <a:bodyPr wrap="square" lIns="44789" tIns="71967" rIns="44789" bIns="71967" rtlCol="0" anchor="b" anchorCtr="0">
            <a:spAutoFit/>
          </a:bodyPr>
          <a:lstStyle/>
          <a:p>
            <a:pPr algn="ctr">
              <a:lnSpc>
                <a:spcPct val="90000"/>
              </a:lnSpc>
            </a:pPr>
            <a:r>
              <a:rPr lang="it-IT" sz="1600" b="1" kern="0">
                <a:solidFill>
                  <a:srgbClr val="00F3FF"/>
                </a:solidFill>
                <a:latin typeface="Segoe Print" panose="02000600000000000000" pitchFamily="2" charset="0"/>
              </a:rPr>
              <a:t>Pillole</a:t>
            </a:r>
          </a:p>
        </p:txBody>
      </p:sp>
      <p:sp>
        <p:nvSpPr>
          <p:cNvPr id="195" name="TextBox 194">
            <a:extLst>
              <a:ext uri="{FF2B5EF4-FFF2-40B4-BE49-F238E27FC236}">
                <a16:creationId xmlns:a16="http://schemas.microsoft.com/office/drawing/2014/main" id="{82DB6BC6-EE55-436D-A78B-9EE1B15EFACA}"/>
              </a:ext>
            </a:extLst>
          </p:cNvPr>
          <p:cNvSpPr txBox="1"/>
          <p:nvPr/>
        </p:nvSpPr>
        <p:spPr>
          <a:xfrm>
            <a:off x="4114696" y="4646760"/>
            <a:ext cx="1136296" cy="588538"/>
          </a:xfrm>
          <a:prstGeom prst="rect">
            <a:avLst/>
          </a:prstGeom>
          <a:noFill/>
          <a:ln>
            <a:noFill/>
          </a:ln>
        </p:spPr>
        <p:txBody>
          <a:bodyPr wrap="square" lIns="44789" tIns="71967" rIns="44789" bIns="71967" rtlCol="0" anchor="b" anchorCtr="0">
            <a:spAutoFit/>
          </a:bodyPr>
          <a:lstStyle/>
          <a:p>
            <a:pPr algn="ctr">
              <a:lnSpc>
                <a:spcPct val="90000"/>
              </a:lnSpc>
            </a:pPr>
            <a:r>
              <a:rPr lang="it-IT" sz="1600" b="1" kern="0">
                <a:solidFill>
                  <a:srgbClr val="5F0095"/>
                </a:solidFill>
                <a:latin typeface="Segoe Print" panose="02000600000000000000" pitchFamily="2" charset="0"/>
              </a:rPr>
              <a:t>Web </a:t>
            </a:r>
          </a:p>
          <a:p>
            <a:pPr algn="ctr">
              <a:lnSpc>
                <a:spcPct val="90000"/>
              </a:lnSpc>
            </a:pPr>
            <a:r>
              <a:rPr lang="it-IT" sz="1600" b="1" kern="0">
                <a:solidFill>
                  <a:srgbClr val="5F0095"/>
                </a:solidFill>
                <a:latin typeface="Segoe Print" panose="02000600000000000000" pitchFamily="2" charset="0"/>
              </a:rPr>
              <a:t>seminar</a:t>
            </a:r>
          </a:p>
        </p:txBody>
      </p:sp>
      <p:sp>
        <p:nvSpPr>
          <p:cNvPr id="196" name="TextBox 195">
            <a:extLst>
              <a:ext uri="{FF2B5EF4-FFF2-40B4-BE49-F238E27FC236}">
                <a16:creationId xmlns:a16="http://schemas.microsoft.com/office/drawing/2014/main" id="{7F2B6B2B-1FEB-44EA-85E2-EE1D69C5D6AE}"/>
              </a:ext>
            </a:extLst>
          </p:cNvPr>
          <p:cNvSpPr txBox="1"/>
          <p:nvPr/>
        </p:nvSpPr>
        <p:spPr>
          <a:xfrm>
            <a:off x="5334953" y="5422715"/>
            <a:ext cx="1136296" cy="366939"/>
          </a:xfrm>
          <a:prstGeom prst="rect">
            <a:avLst/>
          </a:prstGeom>
          <a:noFill/>
          <a:ln>
            <a:noFill/>
          </a:ln>
        </p:spPr>
        <p:txBody>
          <a:bodyPr wrap="square" lIns="44789" tIns="71967" rIns="44789" bIns="71967" rtlCol="0" anchor="b" anchorCtr="0">
            <a:spAutoFit/>
          </a:bodyPr>
          <a:lstStyle/>
          <a:p>
            <a:pPr algn="ctr">
              <a:lnSpc>
                <a:spcPct val="90000"/>
              </a:lnSpc>
            </a:pPr>
            <a:r>
              <a:rPr lang="it-IT" sz="1600" b="1" kern="0">
                <a:solidFill>
                  <a:srgbClr val="7E00FF"/>
                </a:solidFill>
                <a:latin typeface="Segoe Print" panose="02000600000000000000" pitchFamily="2" charset="0"/>
              </a:rPr>
              <a:t>Tutoring</a:t>
            </a:r>
          </a:p>
        </p:txBody>
      </p:sp>
      <p:sp>
        <p:nvSpPr>
          <p:cNvPr id="197" name="TextBox 196">
            <a:extLst>
              <a:ext uri="{FF2B5EF4-FFF2-40B4-BE49-F238E27FC236}">
                <a16:creationId xmlns:a16="http://schemas.microsoft.com/office/drawing/2014/main" id="{B1CABF72-D455-4241-BEE4-3999451C46AB}"/>
              </a:ext>
            </a:extLst>
          </p:cNvPr>
          <p:cNvSpPr txBox="1"/>
          <p:nvPr/>
        </p:nvSpPr>
        <p:spPr>
          <a:xfrm>
            <a:off x="6504389" y="4687962"/>
            <a:ext cx="1331314" cy="588538"/>
          </a:xfrm>
          <a:prstGeom prst="rect">
            <a:avLst/>
          </a:prstGeom>
          <a:noFill/>
          <a:ln>
            <a:noFill/>
          </a:ln>
        </p:spPr>
        <p:txBody>
          <a:bodyPr wrap="square" lIns="44789" tIns="71967" rIns="44789" bIns="71967" rtlCol="0" anchor="b" anchorCtr="0">
            <a:spAutoFit/>
          </a:bodyPr>
          <a:lstStyle/>
          <a:p>
            <a:pPr algn="ctr">
              <a:lnSpc>
                <a:spcPct val="90000"/>
              </a:lnSpc>
            </a:pPr>
            <a:r>
              <a:rPr lang="it-IT" sz="1600" b="1" kern="0">
                <a:solidFill>
                  <a:srgbClr val="A100FF"/>
                </a:solidFill>
                <a:latin typeface="Segoe Print" panose="02000600000000000000" pitchFamily="2" charset="0"/>
              </a:rPr>
              <a:t>Change </a:t>
            </a:r>
          </a:p>
          <a:p>
            <a:pPr algn="ctr">
              <a:lnSpc>
                <a:spcPct val="90000"/>
              </a:lnSpc>
            </a:pPr>
            <a:r>
              <a:rPr lang="it-IT" sz="1600" b="1" kern="0">
                <a:solidFill>
                  <a:srgbClr val="A100FF"/>
                </a:solidFill>
                <a:latin typeface="Segoe Print" panose="02000600000000000000" pitchFamily="2" charset="0"/>
              </a:rPr>
              <a:t>Mgmt</a:t>
            </a:r>
          </a:p>
        </p:txBody>
      </p:sp>
      <p:sp>
        <p:nvSpPr>
          <p:cNvPr id="198" name="TextBox 197">
            <a:extLst>
              <a:ext uri="{FF2B5EF4-FFF2-40B4-BE49-F238E27FC236}">
                <a16:creationId xmlns:a16="http://schemas.microsoft.com/office/drawing/2014/main" id="{16B42409-4E2C-4A8A-8530-6708E73EB1B7}"/>
              </a:ext>
            </a:extLst>
          </p:cNvPr>
          <p:cNvSpPr txBox="1"/>
          <p:nvPr/>
        </p:nvSpPr>
        <p:spPr>
          <a:xfrm>
            <a:off x="6662988" y="2046982"/>
            <a:ext cx="1083672" cy="588538"/>
          </a:xfrm>
          <a:prstGeom prst="rect">
            <a:avLst/>
          </a:prstGeom>
          <a:noFill/>
          <a:ln>
            <a:noFill/>
          </a:ln>
        </p:spPr>
        <p:txBody>
          <a:bodyPr wrap="square" lIns="44789" tIns="71967" rIns="44789" bIns="71967" rtlCol="0" anchor="b" anchorCtr="0">
            <a:spAutoFit/>
          </a:bodyPr>
          <a:lstStyle/>
          <a:p>
            <a:pPr algn="ctr">
              <a:lnSpc>
                <a:spcPct val="90000"/>
              </a:lnSpc>
            </a:pPr>
            <a:r>
              <a:rPr lang="it-IT" sz="1600" b="1" kern="0" dirty="0">
                <a:solidFill>
                  <a:srgbClr val="C766FF"/>
                </a:solidFill>
                <a:latin typeface="Segoe Print" panose="02000600000000000000" pitchFamily="2" charset="0"/>
              </a:rPr>
              <a:t>Eventi </a:t>
            </a:r>
          </a:p>
          <a:p>
            <a:pPr algn="ctr">
              <a:lnSpc>
                <a:spcPct val="90000"/>
              </a:lnSpc>
            </a:pPr>
            <a:r>
              <a:rPr lang="it-IT" sz="1600" b="1" kern="0" dirty="0">
                <a:solidFill>
                  <a:srgbClr val="C766FF"/>
                </a:solidFill>
                <a:latin typeface="Segoe Print" panose="02000600000000000000" pitchFamily="2" charset="0"/>
              </a:rPr>
              <a:t>plenari</a:t>
            </a:r>
          </a:p>
        </p:txBody>
      </p:sp>
      <p:grpSp>
        <p:nvGrpSpPr>
          <p:cNvPr id="4" name="Group 3">
            <a:extLst>
              <a:ext uri="{FF2B5EF4-FFF2-40B4-BE49-F238E27FC236}">
                <a16:creationId xmlns:a16="http://schemas.microsoft.com/office/drawing/2014/main" id="{DF47C304-87C3-4CF7-97D1-C7B52DF69BE9}"/>
              </a:ext>
            </a:extLst>
          </p:cNvPr>
          <p:cNvGrpSpPr/>
          <p:nvPr/>
        </p:nvGrpSpPr>
        <p:grpSpPr>
          <a:xfrm>
            <a:off x="934065" y="1507652"/>
            <a:ext cx="2735493" cy="4223363"/>
            <a:chOff x="1299054" y="1507652"/>
            <a:chExt cx="1919448" cy="4223363"/>
          </a:xfrm>
        </p:grpSpPr>
        <p:sp>
          <p:nvSpPr>
            <p:cNvPr id="151" name="Rettangolo 73">
              <a:extLst>
                <a:ext uri="{FF2B5EF4-FFF2-40B4-BE49-F238E27FC236}">
                  <a16:creationId xmlns:a16="http://schemas.microsoft.com/office/drawing/2014/main" id="{84EE959B-E431-41A0-B08A-3F26B6060250}"/>
                </a:ext>
              </a:extLst>
            </p:cNvPr>
            <p:cNvSpPr/>
            <p:nvPr/>
          </p:nvSpPr>
          <p:spPr>
            <a:xfrm>
              <a:off x="1299054" y="1507652"/>
              <a:ext cx="1919448" cy="1898086"/>
            </a:xfrm>
            <a:prstGeom prst="roundRect">
              <a:avLst/>
            </a:prstGeom>
            <a:noFill/>
            <a:ln>
              <a:solidFill>
                <a:srgbClr val="0018FA"/>
              </a:solidFill>
              <a:prstDash val="solid"/>
            </a:ln>
          </p:spPr>
          <p:style>
            <a:lnRef idx="2">
              <a:schemeClr val="accent3"/>
            </a:lnRef>
            <a:fillRef idx="1">
              <a:schemeClr val="lt1"/>
            </a:fillRef>
            <a:effectRef idx="0">
              <a:schemeClr val="accent3"/>
            </a:effectRef>
            <a:fontRef idx="minor">
              <a:schemeClr val="dk1"/>
            </a:fontRef>
          </p:style>
          <p:txBody>
            <a:bodyPr lIns="0" tIns="35986" rIns="0" bIns="35986" rtlCol="0" anchor="t"/>
            <a:lstStyle/>
            <a:p>
              <a:pPr algn="ctr">
                <a:lnSpc>
                  <a:spcPct val="80000"/>
                </a:lnSpc>
                <a:spcBef>
                  <a:spcPct val="20000"/>
                </a:spcBef>
                <a:spcAft>
                  <a:spcPct val="0"/>
                </a:spcAft>
              </a:pPr>
              <a:endParaRPr lang="it-IT" sz="1400" b="1" cap="small">
                <a:solidFill>
                  <a:schemeClr val="bg1"/>
                </a:solidFill>
                <a:latin typeface="Arial" panose="020B0604020202020204" pitchFamily="34" charset="0"/>
                <a:cs typeface="Arial" panose="020B0604020202020204" pitchFamily="34" charset="0"/>
              </a:endParaRPr>
            </a:p>
          </p:txBody>
        </p:sp>
        <p:sp>
          <p:nvSpPr>
            <p:cNvPr id="152" name="Rettangolo 73">
              <a:extLst>
                <a:ext uri="{FF2B5EF4-FFF2-40B4-BE49-F238E27FC236}">
                  <a16:creationId xmlns:a16="http://schemas.microsoft.com/office/drawing/2014/main" id="{8AB4AFA6-ED2E-4D19-B23B-8E80D1E889FE}"/>
                </a:ext>
              </a:extLst>
            </p:cNvPr>
            <p:cNvSpPr/>
            <p:nvPr/>
          </p:nvSpPr>
          <p:spPr>
            <a:xfrm>
              <a:off x="1328467" y="3731440"/>
              <a:ext cx="1890035" cy="1999575"/>
            </a:xfrm>
            <a:prstGeom prst="roundRect">
              <a:avLst/>
            </a:prstGeom>
            <a:noFill/>
            <a:ln>
              <a:solidFill>
                <a:srgbClr val="0018FA"/>
              </a:solidFill>
              <a:prstDash val="solid"/>
            </a:ln>
          </p:spPr>
          <p:style>
            <a:lnRef idx="2">
              <a:schemeClr val="accent3"/>
            </a:lnRef>
            <a:fillRef idx="1">
              <a:schemeClr val="lt1"/>
            </a:fillRef>
            <a:effectRef idx="0">
              <a:schemeClr val="accent3"/>
            </a:effectRef>
            <a:fontRef idx="minor">
              <a:schemeClr val="dk1"/>
            </a:fontRef>
          </p:style>
          <p:txBody>
            <a:bodyPr lIns="0" tIns="35986" rIns="0" bIns="35986" rtlCol="0" anchor="t"/>
            <a:lstStyle/>
            <a:p>
              <a:pPr algn="ctr">
                <a:lnSpc>
                  <a:spcPct val="80000"/>
                </a:lnSpc>
                <a:spcBef>
                  <a:spcPct val="20000"/>
                </a:spcBef>
                <a:spcAft>
                  <a:spcPct val="0"/>
                </a:spcAft>
              </a:pPr>
              <a:endParaRPr lang="it-IT" sz="1400" b="1" cap="small">
                <a:solidFill>
                  <a:schemeClr val="bg1"/>
                </a:solidFill>
                <a:latin typeface="Arial" panose="020B0604020202020204" pitchFamily="34" charset="0"/>
                <a:cs typeface="Arial" panose="020B0604020202020204" pitchFamily="34" charset="0"/>
              </a:endParaRPr>
            </a:p>
          </p:txBody>
        </p:sp>
        <p:pic>
          <p:nvPicPr>
            <p:cNvPr id="227" name="Picture 226">
              <a:extLst>
                <a:ext uri="{FF2B5EF4-FFF2-40B4-BE49-F238E27FC236}">
                  <a16:creationId xmlns:a16="http://schemas.microsoft.com/office/drawing/2014/main" id="{B7464B90-FB09-4D47-9E31-3A5B60A3F776}"/>
                </a:ext>
              </a:extLst>
            </p:cNvPr>
            <p:cNvPicPr>
              <a:picLocks noChangeAspect="1"/>
            </p:cNvPicPr>
            <p:nvPr/>
          </p:nvPicPr>
          <p:blipFill>
            <a:blip r:embed="rId3"/>
            <a:stretch>
              <a:fillRect/>
            </a:stretch>
          </p:blipFill>
          <p:spPr>
            <a:xfrm>
              <a:off x="1488797" y="2428768"/>
              <a:ext cx="1580929" cy="878999"/>
            </a:xfrm>
            <a:prstGeom prst="rect">
              <a:avLst/>
            </a:prstGeom>
          </p:spPr>
        </p:pic>
        <p:pic>
          <p:nvPicPr>
            <p:cNvPr id="228" name="Picture 227">
              <a:extLst>
                <a:ext uri="{FF2B5EF4-FFF2-40B4-BE49-F238E27FC236}">
                  <a16:creationId xmlns:a16="http://schemas.microsoft.com/office/drawing/2014/main" id="{43738ECD-AC72-43A5-AB45-414DF0430F03}"/>
                </a:ext>
              </a:extLst>
            </p:cNvPr>
            <p:cNvPicPr>
              <a:picLocks noChangeAspect="1"/>
            </p:cNvPicPr>
            <p:nvPr/>
          </p:nvPicPr>
          <p:blipFill>
            <a:blip r:embed="rId4"/>
            <a:stretch>
              <a:fillRect/>
            </a:stretch>
          </p:blipFill>
          <p:spPr>
            <a:xfrm>
              <a:off x="1419035" y="4389807"/>
              <a:ext cx="1745050" cy="1146205"/>
            </a:xfrm>
            <a:prstGeom prst="rect">
              <a:avLst/>
            </a:prstGeom>
          </p:spPr>
        </p:pic>
        <p:sp>
          <p:nvSpPr>
            <p:cNvPr id="229" name="Rettangolo 73">
              <a:extLst>
                <a:ext uri="{FF2B5EF4-FFF2-40B4-BE49-F238E27FC236}">
                  <a16:creationId xmlns:a16="http://schemas.microsoft.com/office/drawing/2014/main" id="{C2023E40-DED6-4DA1-B177-1E3A94531B9A}"/>
                </a:ext>
              </a:extLst>
            </p:cNvPr>
            <p:cNvSpPr/>
            <p:nvPr/>
          </p:nvSpPr>
          <p:spPr>
            <a:xfrm>
              <a:off x="1391105" y="1701123"/>
              <a:ext cx="1735345" cy="473442"/>
            </a:xfrm>
            <a:prstGeom prst="roundRect">
              <a:avLst/>
            </a:prstGeom>
            <a:solidFill>
              <a:schemeClr val="accent6"/>
            </a:solidFill>
            <a:ln>
              <a:solidFill>
                <a:srgbClr val="0018FA"/>
              </a:solidFill>
              <a:prstDash val="solid"/>
            </a:ln>
          </p:spPr>
          <p:style>
            <a:lnRef idx="2">
              <a:schemeClr val="accent3"/>
            </a:lnRef>
            <a:fillRef idx="1">
              <a:schemeClr val="lt1"/>
            </a:fillRef>
            <a:effectRef idx="0">
              <a:schemeClr val="accent3"/>
            </a:effectRef>
            <a:fontRef idx="minor">
              <a:schemeClr val="dk1"/>
            </a:fontRef>
          </p:style>
          <p:txBody>
            <a:bodyPr lIns="0" tIns="35986" rIns="0" bIns="35986" rtlCol="0" anchor="ctr"/>
            <a:lstStyle/>
            <a:p>
              <a:pPr algn="ctr">
                <a:lnSpc>
                  <a:spcPct val="80000"/>
                </a:lnSpc>
                <a:spcBef>
                  <a:spcPct val="20000"/>
                </a:spcBef>
                <a:spcAft>
                  <a:spcPct val="0"/>
                </a:spcAft>
              </a:pPr>
              <a:r>
                <a:rPr lang="it-IT" sz="1400" b="1" cap="small">
                  <a:solidFill>
                    <a:schemeClr val="bg1"/>
                  </a:solidFill>
                  <a:latin typeface="Arial" panose="020B0604020202020204" pitchFamily="34" charset="0"/>
                  <a:cs typeface="Arial" panose="020B0604020202020204" pitchFamily="34" charset="0"/>
                </a:rPr>
                <a:t>Rilevazione fabbisogni</a:t>
              </a:r>
            </a:p>
          </p:txBody>
        </p:sp>
        <p:sp>
          <p:nvSpPr>
            <p:cNvPr id="230" name="Rettangolo 73">
              <a:extLst>
                <a:ext uri="{FF2B5EF4-FFF2-40B4-BE49-F238E27FC236}">
                  <a16:creationId xmlns:a16="http://schemas.microsoft.com/office/drawing/2014/main" id="{6A6294CC-BF19-46B2-ADAB-52896952606E}"/>
                </a:ext>
              </a:extLst>
            </p:cNvPr>
            <p:cNvSpPr/>
            <p:nvPr/>
          </p:nvSpPr>
          <p:spPr>
            <a:xfrm>
              <a:off x="1405813" y="3852505"/>
              <a:ext cx="1735345" cy="384938"/>
            </a:xfrm>
            <a:prstGeom prst="roundRect">
              <a:avLst/>
            </a:prstGeom>
            <a:solidFill>
              <a:schemeClr val="accent6"/>
            </a:solidFill>
            <a:ln>
              <a:solidFill>
                <a:srgbClr val="0018FA"/>
              </a:solidFill>
              <a:prstDash val="solid"/>
            </a:ln>
          </p:spPr>
          <p:style>
            <a:lnRef idx="2">
              <a:schemeClr val="accent3"/>
            </a:lnRef>
            <a:fillRef idx="1">
              <a:schemeClr val="lt1"/>
            </a:fillRef>
            <a:effectRef idx="0">
              <a:schemeClr val="accent3"/>
            </a:effectRef>
            <a:fontRef idx="minor">
              <a:schemeClr val="dk1"/>
            </a:fontRef>
          </p:style>
          <p:txBody>
            <a:bodyPr lIns="0" tIns="35986" rIns="0" bIns="35986" rtlCol="0" anchor="ctr"/>
            <a:lstStyle/>
            <a:p>
              <a:pPr algn="ctr">
                <a:lnSpc>
                  <a:spcPct val="80000"/>
                </a:lnSpc>
                <a:spcBef>
                  <a:spcPct val="20000"/>
                </a:spcBef>
                <a:spcAft>
                  <a:spcPct val="0"/>
                </a:spcAft>
              </a:pPr>
              <a:r>
                <a:rPr lang="it-IT" sz="1400" b="1" cap="small" dirty="0">
                  <a:solidFill>
                    <a:schemeClr val="bg1"/>
                  </a:solidFill>
                  <a:latin typeface="Arial" panose="020B0604020202020204" pitchFamily="34" charset="0"/>
                  <a:cs typeface="Arial" panose="020B0604020202020204" pitchFamily="34" charset="0"/>
                </a:rPr>
                <a:t>Analisi fabbisogni</a:t>
              </a:r>
            </a:p>
          </p:txBody>
        </p:sp>
      </p:grpSp>
      <p:sp>
        <p:nvSpPr>
          <p:cNvPr id="111" name="Text Placeholder 5">
            <a:extLst>
              <a:ext uri="{FF2B5EF4-FFF2-40B4-BE49-F238E27FC236}">
                <a16:creationId xmlns:a16="http://schemas.microsoft.com/office/drawing/2014/main" id="{F80D675F-DF75-494D-9BCD-18D25ACD12C4}"/>
              </a:ext>
            </a:extLst>
          </p:cNvPr>
          <p:cNvSpPr txBox="1">
            <a:spLocks/>
          </p:cNvSpPr>
          <p:nvPr/>
        </p:nvSpPr>
        <p:spPr>
          <a:xfrm>
            <a:off x="8568387" y="1759497"/>
            <a:ext cx="3261663" cy="3656386"/>
          </a:xfrm>
          <a:prstGeom prst="rect">
            <a:avLst/>
          </a:prstGeom>
        </p:spPr>
        <p:txBody>
          <a:bodyPr vert="horz" lIns="0" tIns="0" rIns="0" bIns="0" rtlCol="0">
            <a:spAutoFit/>
          </a:bodyPr>
          <a:lstStyle>
            <a:lvl1pPr marL="0" indent="0" algn="l" rtl="0" eaLnBrk="1" fontAlgn="base" hangingPunct="1">
              <a:lnSpc>
                <a:spcPct val="110000"/>
              </a:lnSpc>
              <a:spcBef>
                <a:spcPts val="1200"/>
              </a:spcBef>
              <a:spcAft>
                <a:spcPct val="0"/>
              </a:spcAft>
              <a:buFont typeface="Arial" pitchFamily="34" charset="0"/>
              <a:buNone/>
              <a:defRPr sz="1800" kern="12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216000" indent="-216000" algn="l" rtl="0" eaLnBrk="1" fontAlgn="base" hangingPunct="1">
              <a:lnSpc>
                <a:spcPct val="110000"/>
              </a:lnSpc>
              <a:spcBef>
                <a:spcPts val="800"/>
              </a:spcBef>
              <a:spcAft>
                <a:spcPct val="0"/>
              </a:spcAft>
              <a:buFont typeface="Arial" pitchFamily="34" charset="0"/>
              <a:buChar char="•"/>
              <a:defRPr sz="1800" kern="1200">
                <a:solidFill>
                  <a:schemeClr val="bg1"/>
                </a:solidFill>
                <a:latin typeface="Arial" panose="020B0604020202020204" pitchFamily="34" charset="0"/>
                <a:ea typeface="Roboto" panose="02000000000000000000" pitchFamily="2" charset="0"/>
                <a:cs typeface="Arial" panose="020B0604020202020204" pitchFamily="34" charset="0"/>
              </a:defRPr>
            </a:lvl2pPr>
            <a:lvl3pPr marL="432000" indent="-216000" algn="l" rtl="0" eaLnBrk="1" fontAlgn="base" hangingPunct="1">
              <a:lnSpc>
                <a:spcPct val="110000"/>
              </a:lnSpc>
              <a:spcBef>
                <a:spcPts val="800"/>
              </a:spcBef>
              <a:spcAft>
                <a:spcPct val="0"/>
              </a:spcAft>
              <a:buFont typeface="Arial" pitchFamily="34" charset="0"/>
              <a:buChar char="‒"/>
              <a:tabLst/>
              <a:defRPr sz="1800" kern="1200">
                <a:solidFill>
                  <a:schemeClr val="bg1"/>
                </a:solidFill>
                <a:latin typeface="Arial" panose="020B0604020202020204" pitchFamily="34" charset="0"/>
                <a:ea typeface="Roboto" panose="02000000000000000000" pitchFamily="2" charset="0"/>
                <a:cs typeface="Arial" panose="020B0604020202020204" pitchFamily="34" charset="0"/>
              </a:defRPr>
            </a:lvl3pPr>
            <a:lvl4pPr marL="612000" indent="-216000" algn="l" rtl="0" eaLnBrk="1" fontAlgn="base" hangingPunct="1">
              <a:lnSpc>
                <a:spcPct val="110000"/>
              </a:lnSpc>
              <a:spcBef>
                <a:spcPts val="800"/>
              </a:spcBef>
              <a:spcAft>
                <a:spcPct val="0"/>
              </a:spcAft>
              <a:buFont typeface="Arial" pitchFamily="34" charset="0"/>
              <a:buChar char="•"/>
              <a:defRPr sz="1800" kern="1200">
                <a:solidFill>
                  <a:schemeClr val="bg1"/>
                </a:solidFill>
                <a:latin typeface="Arial" panose="020B0604020202020204" pitchFamily="34" charset="0"/>
                <a:ea typeface="Roboto" panose="02000000000000000000" pitchFamily="2" charset="0"/>
                <a:cs typeface="Arial" panose="020B0604020202020204" pitchFamily="34" charset="0"/>
              </a:defRPr>
            </a:lvl4pPr>
            <a:lvl5pPr marL="864000" indent="-216000" algn="l" rtl="0" eaLnBrk="1" fontAlgn="base" hangingPunct="1">
              <a:lnSpc>
                <a:spcPct val="110000"/>
              </a:lnSpc>
              <a:spcBef>
                <a:spcPts val="800"/>
              </a:spcBef>
              <a:spcAft>
                <a:spcPct val="0"/>
              </a:spcAft>
              <a:buFont typeface="Arial" pitchFamily="34" charset="0"/>
              <a:buChar char="‒"/>
              <a:defRPr sz="1800" kern="1200">
                <a:solidFill>
                  <a:schemeClr val="bg1"/>
                </a:solidFill>
                <a:latin typeface="Arial" panose="020B0604020202020204" pitchFamily="34" charset="0"/>
                <a:ea typeface="Roboto" panose="02000000000000000000" pitchFamily="2" charset="0"/>
                <a:cs typeface="Arial" panose="020B0604020202020204" pitchFamily="34" charset="0"/>
              </a:defRPr>
            </a:lvl5pPr>
            <a:lvl6pPr marL="3351933" indent="-304723" algn="l" defTabSz="121888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376" indent="-304723" algn="l" defTabSz="121888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819" indent="-304723" algn="l" defTabSz="121888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261" indent="-304723" algn="l" defTabSz="121888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gn="just"/>
            <a:r>
              <a:rPr lang="it-IT" i="1" dirty="0">
                <a:solidFill>
                  <a:schemeClr val="tx1"/>
                </a:solidFill>
              </a:rPr>
              <a:t>Il progetto di Empowerment ha portato, attraverso un approccio metodologico agile e innovativo, alla realizzazione di interventi formativi / informativi aventi lo scopo di </a:t>
            </a:r>
            <a:r>
              <a:rPr lang="it-IT" b="1" i="1" dirty="0">
                <a:solidFill>
                  <a:schemeClr val="accent6"/>
                </a:solidFill>
              </a:rPr>
              <a:t>supportare efficacemente il processo di qualificazione e aggiornamento delle competenze degli operatori </a:t>
            </a:r>
            <a:r>
              <a:rPr lang="it-IT" i="1" dirty="0">
                <a:solidFill>
                  <a:schemeClr val="tx1"/>
                </a:solidFill>
              </a:rPr>
              <a:t>impegnati nell’erogazione delle misure di politica attiva</a:t>
            </a:r>
          </a:p>
        </p:txBody>
      </p:sp>
      <p:sp>
        <p:nvSpPr>
          <p:cNvPr id="114" name="Text Placeholder 2">
            <a:extLst>
              <a:ext uri="{FF2B5EF4-FFF2-40B4-BE49-F238E27FC236}">
                <a16:creationId xmlns:a16="http://schemas.microsoft.com/office/drawing/2014/main" id="{C6D8287C-B2D5-4D3C-BBD2-66B952EA6DEC}"/>
              </a:ext>
            </a:extLst>
          </p:cNvPr>
          <p:cNvSpPr>
            <a:spLocks noGrp="1"/>
          </p:cNvSpPr>
          <p:nvPr>
            <p:ph type="body" sz="quarter" idx="33"/>
          </p:nvPr>
        </p:nvSpPr>
        <p:spPr>
          <a:xfrm>
            <a:off x="355602" y="6342689"/>
            <a:ext cx="2382706" cy="317172"/>
          </a:xfrm>
        </p:spPr>
        <p:txBody>
          <a:bodyPr/>
          <a:lstStyle/>
          <a:p>
            <a:r>
              <a:rPr lang="it-IT" dirty="0"/>
              <a:t>ASPAL – Progetto Empowerment</a:t>
            </a:r>
          </a:p>
        </p:txBody>
      </p:sp>
      <p:sp>
        <p:nvSpPr>
          <p:cNvPr id="3" name="Isosceles Triangle 2">
            <a:extLst>
              <a:ext uri="{FF2B5EF4-FFF2-40B4-BE49-F238E27FC236}">
                <a16:creationId xmlns:a16="http://schemas.microsoft.com/office/drawing/2014/main" id="{8411404E-05C9-4CDE-AA84-6C201FE53FAA}"/>
              </a:ext>
            </a:extLst>
          </p:cNvPr>
          <p:cNvSpPr/>
          <p:nvPr/>
        </p:nvSpPr>
        <p:spPr>
          <a:xfrm rot="5400000">
            <a:off x="7012564" y="3425690"/>
            <a:ext cx="2463493" cy="324000"/>
          </a:xfrm>
          <a:prstGeom prst="triangle">
            <a:avLst/>
          </a:prstGeom>
          <a:solidFill>
            <a:schemeClr val="accent5"/>
          </a:solidFill>
          <a:ln w="19050">
            <a:no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Tree>
    <p:extLst>
      <p:ext uri="{BB962C8B-B14F-4D97-AF65-F5344CB8AC3E}">
        <p14:creationId xmlns:p14="http://schemas.microsoft.com/office/powerpoint/2010/main" val="1732233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FD5ACC8-7429-48CF-A09C-DF39CB28DED4}"/>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726" y="1436599"/>
            <a:ext cx="6453841" cy="5061395"/>
          </a:xfrm>
          <a:prstGeom prst="rect">
            <a:avLst/>
          </a:prstGeom>
        </p:spPr>
      </p:pic>
      <p:pic>
        <p:nvPicPr>
          <p:cNvPr id="6" name="Picture 5">
            <a:extLst>
              <a:ext uri="{FF2B5EF4-FFF2-40B4-BE49-F238E27FC236}">
                <a16:creationId xmlns:a16="http://schemas.microsoft.com/office/drawing/2014/main" id="{C21C67E2-14C3-422C-9CF4-88B7EFC426ED}"/>
              </a:ext>
            </a:extLst>
          </p:cNvPr>
          <p:cNvPicPr>
            <a:picLocks noChangeAspect="1"/>
          </p:cNvPicPr>
          <p:nvPr/>
        </p:nvPicPr>
        <p:blipFill rotWithShape="1">
          <a:blip r:embed="rId3"/>
          <a:srcRect l="22781" t="35561" r="23516" b="43651"/>
          <a:stretch/>
        </p:blipFill>
        <p:spPr>
          <a:xfrm>
            <a:off x="774535" y="3629984"/>
            <a:ext cx="3406517" cy="593149"/>
          </a:xfrm>
          <a:prstGeom prst="rect">
            <a:avLst/>
          </a:prstGeom>
        </p:spPr>
      </p:pic>
      <p:sp>
        <p:nvSpPr>
          <p:cNvPr id="13" name="TextBox 12">
            <a:extLst>
              <a:ext uri="{FF2B5EF4-FFF2-40B4-BE49-F238E27FC236}">
                <a16:creationId xmlns:a16="http://schemas.microsoft.com/office/drawing/2014/main" id="{2E510781-D9DE-4697-9910-CF80B20291B0}"/>
              </a:ext>
            </a:extLst>
          </p:cNvPr>
          <p:cNvSpPr txBox="1"/>
          <p:nvPr/>
        </p:nvSpPr>
        <p:spPr>
          <a:xfrm>
            <a:off x="6455567" y="2373706"/>
            <a:ext cx="5377935" cy="2499012"/>
          </a:xfrm>
          <a:prstGeom prst="rect">
            <a:avLst/>
          </a:prstGeom>
          <a:noFill/>
        </p:spPr>
        <p:txBody>
          <a:bodyPr vert="horz" wrap="square" lIns="0" tIns="0" rIns="0" bIns="0" rtlCol="0">
            <a:noAutofit/>
          </a:bodyPr>
          <a:lstStyle/>
          <a:p>
            <a:pPr algn="just" defTabSz="1086671" fontAlgn="auto">
              <a:spcBef>
                <a:spcPts val="0"/>
              </a:spcBef>
              <a:spcAft>
                <a:spcPts val="1200"/>
              </a:spcAft>
              <a:defRPr/>
            </a:pPr>
            <a:r>
              <a:rPr lang="it-IT" sz="1799" b="1" i="1" dirty="0">
                <a:solidFill>
                  <a:schemeClr val="accent6"/>
                </a:solidFill>
                <a:latin typeface="Arial"/>
                <a:cs typeface="+mn-cs"/>
              </a:rPr>
              <a:t>Sardegna Lavoro si rinnova:</a:t>
            </a:r>
            <a:endParaRPr lang="it-IT" sz="1799" i="1" dirty="0">
              <a:solidFill>
                <a:schemeClr val="accent6"/>
              </a:solidFill>
              <a:latin typeface="Arial"/>
              <a:cs typeface="+mn-cs"/>
            </a:endParaRPr>
          </a:p>
          <a:p>
            <a:pPr marL="285636" indent="-285636" algn="just" defTabSz="1086671" fontAlgn="auto">
              <a:spcBef>
                <a:spcPts val="0"/>
              </a:spcBef>
              <a:spcAft>
                <a:spcPts val="1200"/>
              </a:spcAft>
              <a:buFont typeface="Arial" panose="020B0604020202020204" pitchFamily="34" charset="0"/>
              <a:buChar char="•"/>
              <a:defRPr/>
            </a:pPr>
            <a:r>
              <a:rPr lang="it-IT" sz="1799" i="1" dirty="0">
                <a:solidFill>
                  <a:srgbClr val="000000"/>
                </a:solidFill>
                <a:latin typeface="Arial"/>
                <a:cs typeface="+mn-cs"/>
              </a:rPr>
              <a:t>per semplificare l’accesso alle informazioni </a:t>
            </a:r>
          </a:p>
          <a:p>
            <a:pPr marL="285636" indent="-285636" algn="just" defTabSz="1086671" fontAlgn="auto">
              <a:spcBef>
                <a:spcPts val="0"/>
              </a:spcBef>
              <a:spcAft>
                <a:spcPts val="1200"/>
              </a:spcAft>
              <a:buFont typeface="Arial" panose="020B0604020202020204" pitchFamily="34" charset="0"/>
              <a:buChar char="•"/>
              <a:defRPr/>
            </a:pPr>
            <a:r>
              <a:rPr lang="it-IT" sz="1799" i="1" dirty="0">
                <a:solidFill>
                  <a:srgbClr val="000000"/>
                </a:solidFill>
                <a:latin typeface="Arial"/>
                <a:cs typeface="+mn-cs"/>
              </a:rPr>
              <a:t>per migliorare l’esperienza di navigazione e l’esposizione dei contenuti</a:t>
            </a:r>
          </a:p>
          <a:p>
            <a:pPr marL="285636" indent="-285636" algn="just" defTabSz="1086671" fontAlgn="auto">
              <a:spcBef>
                <a:spcPts val="0"/>
              </a:spcBef>
              <a:spcAft>
                <a:spcPts val="1200"/>
              </a:spcAft>
              <a:buFont typeface="Arial" panose="020B0604020202020204" pitchFamily="34" charset="0"/>
              <a:buChar char="•"/>
              <a:defRPr/>
            </a:pPr>
            <a:r>
              <a:rPr lang="it-IT" sz="1799" i="1" dirty="0">
                <a:solidFill>
                  <a:srgbClr val="000000"/>
                </a:solidFill>
                <a:latin typeface="Arial"/>
                <a:cs typeface="+mn-cs"/>
              </a:rPr>
              <a:t>per rendere più veloce la ricerca</a:t>
            </a:r>
          </a:p>
          <a:p>
            <a:pPr marL="285636" indent="-285636" algn="just" defTabSz="1086671" fontAlgn="auto">
              <a:spcBef>
                <a:spcPts val="0"/>
              </a:spcBef>
              <a:spcAft>
                <a:spcPts val="1200"/>
              </a:spcAft>
              <a:buFont typeface="Arial" panose="020B0604020202020204" pitchFamily="34" charset="0"/>
              <a:buChar char="•"/>
              <a:defRPr/>
            </a:pPr>
            <a:r>
              <a:rPr lang="it-IT" sz="1799" i="1" dirty="0">
                <a:solidFill>
                  <a:srgbClr val="000000"/>
                </a:solidFill>
                <a:latin typeface="Arial"/>
                <a:cs typeface="+mn-cs"/>
              </a:rPr>
              <a:t>per rispondere meglio alle esigenze dell’utente</a:t>
            </a:r>
          </a:p>
        </p:txBody>
      </p:sp>
      <p:sp>
        <p:nvSpPr>
          <p:cNvPr id="15" name="Isosceles Triangle 14">
            <a:extLst>
              <a:ext uri="{FF2B5EF4-FFF2-40B4-BE49-F238E27FC236}">
                <a16:creationId xmlns:a16="http://schemas.microsoft.com/office/drawing/2014/main" id="{439ECD2C-6883-4E52-AE28-2616029FCEB9}"/>
              </a:ext>
            </a:extLst>
          </p:cNvPr>
          <p:cNvSpPr/>
          <p:nvPr/>
        </p:nvSpPr>
        <p:spPr>
          <a:xfrm>
            <a:off x="6859000" y="5434269"/>
            <a:ext cx="4667282" cy="1426552"/>
          </a:xfrm>
          <a:prstGeom prst="triangl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86671" fontAlgn="auto">
              <a:spcBef>
                <a:spcPts val="0"/>
              </a:spcBef>
              <a:spcAft>
                <a:spcPts val="0"/>
              </a:spcAft>
              <a:defRPr/>
            </a:pPr>
            <a:endParaRPr lang="it-IT" sz="2172">
              <a:solidFill>
                <a:srgbClr val="FFFFFF"/>
              </a:solidFill>
              <a:latin typeface="Arial"/>
            </a:endParaRPr>
          </a:p>
        </p:txBody>
      </p:sp>
      <p:sp>
        <p:nvSpPr>
          <p:cNvPr id="2" name="Title 1">
            <a:extLst>
              <a:ext uri="{FF2B5EF4-FFF2-40B4-BE49-F238E27FC236}">
                <a16:creationId xmlns:a16="http://schemas.microsoft.com/office/drawing/2014/main" id="{DBD08733-58CC-4CD7-8809-A2AD2A5FBB73}"/>
              </a:ext>
            </a:extLst>
          </p:cNvPr>
          <p:cNvSpPr>
            <a:spLocks noGrp="1"/>
          </p:cNvSpPr>
          <p:nvPr>
            <p:ph type="title"/>
          </p:nvPr>
        </p:nvSpPr>
        <p:spPr/>
        <p:txBody>
          <a:bodyPr/>
          <a:lstStyle/>
          <a:p>
            <a:r>
              <a:rPr lang="it-IT" sz="3599"/>
              <a:t>Innovazione digitale</a:t>
            </a:r>
          </a:p>
        </p:txBody>
      </p:sp>
      <p:sp>
        <p:nvSpPr>
          <p:cNvPr id="7" name="Text Placeholder 6">
            <a:extLst>
              <a:ext uri="{FF2B5EF4-FFF2-40B4-BE49-F238E27FC236}">
                <a16:creationId xmlns:a16="http://schemas.microsoft.com/office/drawing/2014/main" id="{BDD9E141-BD0F-43D8-A931-CC8EE7924F68}"/>
              </a:ext>
            </a:extLst>
          </p:cNvPr>
          <p:cNvSpPr>
            <a:spLocks noGrp="1"/>
          </p:cNvSpPr>
          <p:nvPr>
            <p:ph type="body" sz="quarter" idx="33"/>
          </p:nvPr>
        </p:nvSpPr>
        <p:spPr>
          <a:xfrm>
            <a:off x="355602" y="6342689"/>
            <a:ext cx="2382706" cy="317172"/>
          </a:xfrm>
        </p:spPr>
        <p:txBody>
          <a:bodyPr/>
          <a:lstStyle/>
          <a:p>
            <a:r>
              <a:rPr lang="it-IT" dirty="0"/>
              <a:t>ASPAL – Progetto Empowerment</a:t>
            </a:r>
          </a:p>
        </p:txBody>
      </p:sp>
      <p:sp>
        <p:nvSpPr>
          <p:cNvPr id="17" name="TextBox 16">
            <a:extLst>
              <a:ext uri="{FF2B5EF4-FFF2-40B4-BE49-F238E27FC236}">
                <a16:creationId xmlns:a16="http://schemas.microsoft.com/office/drawing/2014/main" id="{20E2717F-1ED8-4738-ACD3-B66F2BB7DBF1}"/>
              </a:ext>
            </a:extLst>
          </p:cNvPr>
          <p:cNvSpPr txBox="1"/>
          <p:nvPr/>
        </p:nvSpPr>
        <p:spPr>
          <a:xfrm>
            <a:off x="2683720" y="4436981"/>
            <a:ext cx="360000" cy="360000"/>
          </a:xfrm>
          <a:prstGeom prst="rect">
            <a:avLst/>
          </a:prstGeom>
          <a:solidFill>
            <a:schemeClr val="bg1">
              <a:lumMod val="75000"/>
            </a:schemeClr>
          </a:solidFill>
          <a:ln cmpd="dbl">
            <a:noFill/>
          </a:ln>
          <a:effectLst/>
        </p:spPr>
        <p:txBody>
          <a:bodyPr vert="horz" wrap="none" lIns="0" tIns="0" rIns="0" bIns="0" rtlCol="0">
            <a:noAutofit/>
          </a:bodyPr>
          <a:lstStyle/>
          <a:p>
            <a:pPr algn="ctr" defTabSz="1086671">
              <a:lnSpc>
                <a:spcPct val="150000"/>
              </a:lnSpc>
              <a:spcBef>
                <a:spcPts val="1200"/>
              </a:spcBef>
              <a:defRPr/>
            </a:pPr>
            <a:endParaRPr lang="it-IT" sz="2000" b="1" u="sng" dirty="0">
              <a:solidFill>
                <a:schemeClr val="bg1">
                  <a:lumMod val="75000"/>
                </a:schemeClr>
              </a:solidFill>
              <a:highlight>
                <a:srgbClr val="FFFF00"/>
              </a:highlight>
              <a:latin typeface="Arial"/>
              <a:cs typeface="+mn-cs"/>
            </a:endParaRPr>
          </a:p>
        </p:txBody>
      </p:sp>
      <p:sp>
        <p:nvSpPr>
          <p:cNvPr id="18" name="Slide Number Placeholder 1">
            <a:extLst>
              <a:ext uri="{FF2B5EF4-FFF2-40B4-BE49-F238E27FC236}">
                <a16:creationId xmlns:a16="http://schemas.microsoft.com/office/drawing/2014/main" id="{C16E202F-7A92-4872-A0B7-DD9E0B8BF9B9}"/>
              </a:ext>
            </a:extLst>
          </p:cNvPr>
          <p:cNvSpPr txBox="1">
            <a:spLocks/>
          </p:cNvSpPr>
          <p:nvPr/>
        </p:nvSpPr>
        <p:spPr>
          <a:xfrm>
            <a:off x="11068294" y="6532679"/>
            <a:ext cx="770650" cy="192212"/>
          </a:xfrm>
          <a:prstGeom prst="rect">
            <a:avLst/>
          </a:prstGeom>
        </p:spPr>
        <p:txBody>
          <a:bodyPr vert="horz" wrap="square" lIns="0" tIns="60944" rIns="0" bIns="60944" numCol="1" anchor="ctr" anchorCtr="0" compatLnSpc="1">
            <a:prstTxWarp prst="textNoShape">
              <a:avLst/>
            </a:prstTxWarp>
            <a:noAutofit/>
          </a:bodyPr>
          <a:lstStyle>
            <a:defPPr>
              <a:defRPr lang="en-US"/>
            </a:defPPr>
            <a:lvl1pPr algn="r">
              <a:defRPr sz="800">
                <a:solidFill>
                  <a:schemeClr val="tx1">
                    <a:alpha val="50000"/>
                  </a:schemeClr>
                </a:solidFill>
                <a:latin typeface="+mn-lt"/>
                <a:ea typeface="Roboto Light" panose="02000000000000000000" pitchFamily="2" charset="0"/>
                <a:cs typeface="Gotham Medium" pitchFamily="2" charset="0"/>
              </a:defRPr>
            </a:lvl1pPr>
            <a:lvl2pPr marL="543552" algn="l" defTabSz="1087106" rtl="0" eaLnBrk="1" latinLnBrk="0" hangingPunct="1">
              <a:defRPr sz="2173" kern="1200">
                <a:solidFill>
                  <a:schemeClr val="tx1"/>
                </a:solidFill>
                <a:latin typeface="+mn-lt"/>
                <a:ea typeface="+mn-ea"/>
                <a:cs typeface="+mn-cs"/>
              </a:defRPr>
            </a:lvl2pPr>
            <a:lvl3pPr marL="1087106" algn="l" defTabSz="1087106" rtl="0" eaLnBrk="1" latinLnBrk="0" hangingPunct="1">
              <a:defRPr sz="2173" kern="1200">
                <a:solidFill>
                  <a:schemeClr val="tx1"/>
                </a:solidFill>
                <a:latin typeface="+mn-lt"/>
                <a:ea typeface="+mn-ea"/>
                <a:cs typeface="+mn-cs"/>
              </a:defRPr>
            </a:lvl3pPr>
            <a:lvl4pPr marL="1630657" algn="l" defTabSz="1087106" rtl="0" eaLnBrk="1" latinLnBrk="0" hangingPunct="1">
              <a:defRPr sz="2173" kern="1200">
                <a:solidFill>
                  <a:schemeClr val="tx1"/>
                </a:solidFill>
                <a:latin typeface="+mn-lt"/>
                <a:ea typeface="+mn-ea"/>
                <a:cs typeface="+mn-cs"/>
              </a:defRPr>
            </a:lvl4pPr>
            <a:lvl5pPr marL="2174208" algn="l" defTabSz="1087106" rtl="0" eaLnBrk="1" latinLnBrk="0" hangingPunct="1">
              <a:defRPr sz="2173" kern="1200">
                <a:solidFill>
                  <a:schemeClr val="tx1"/>
                </a:solidFill>
                <a:latin typeface="+mn-lt"/>
                <a:ea typeface="+mn-ea"/>
                <a:cs typeface="+mn-cs"/>
              </a:defRPr>
            </a:lvl5pPr>
            <a:lvl6pPr marL="2717761" algn="l" defTabSz="1087106" rtl="0" eaLnBrk="1" latinLnBrk="0" hangingPunct="1">
              <a:defRPr sz="2173" kern="1200">
                <a:solidFill>
                  <a:schemeClr val="tx1"/>
                </a:solidFill>
                <a:latin typeface="+mn-lt"/>
                <a:ea typeface="+mn-ea"/>
                <a:cs typeface="+mn-cs"/>
              </a:defRPr>
            </a:lvl6pPr>
            <a:lvl7pPr marL="3261313" algn="l" defTabSz="1087106" rtl="0" eaLnBrk="1" latinLnBrk="0" hangingPunct="1">
              <a:defRPr sz="2173" kern="1200">
                <a:solidFill>
                  <a:schemeClr val="tx1"/>
                </a:solidFill>
                <a:latin typeface="+mn-lt"/>
                <a:ea typeface="+mn-ea"/>
                <a:cs typeface="+mn-cs"/>
              </a:defRPr>
            </a:lvl7pPr>
            <a:lvl8pPr marL="3804864" algn="l" defTabSz="1087106" rtl="0" eaLnBrk="1" latinLnBrk="0" hangingPunct="1">
              <a:defRPr sz="2173" kern="1200">
                <a:solidFill>
                  <a:schemeClr val="tx1"/>
                </a:solidFill>
                <a:latin typeface="+mn-lt"/>
                <a:ea typeface="+mn-ea"/>
                <a:cs typeface="+mn-cs"/>
              </a:defRPr>
            </a:lvl8pPr>
            <a:lvl9pPr marL="4348417" algn="l" defTabSz="1087106" rtl="0" eaLnBrk="1" latinLnBrk="0" hangingPunct="1">
              <a:defRPr sz="2173" kern="1200">
                <a:solidFill>
                  <a:schemeClr val="tx1"/>
                </a:solidFill>
                <a:latin typeface="+mn-lt"/>
                <a:ea typeface="+mn-ea"/>
                <a:cs typeface="+mn-cs"/>
              </a:defRPr>
            </a:lvl9pPr>
          </a:lstStyle>
          <a:p>
            <a:fld id="{0D558541-60C9-42A2-8392-FF12533A6B7A}" type="slidenum">
              <a:rPr lang="it-IT"/>
              <a:pPr/>
              <a:t>14</a:t>
            </a:fld>
            <a:endParaRPr lang="it-IT" dirty="0"/>
          </a:p>
        </p:txBody>
      </p:sp>
    </p:spTree>
    <p:extLst>
      <p:ext uri="{BB962C8B-B14F-4D97-AF65-F5344CB8AC3E}">
        <p14:creationId xmlns:p14="http://schemas.microsoft.com/office/powerpoint/2010/main" val="22217465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I Master">
  <a:themeElements>
    <a:clrScheme name="Accenture AI 2016">
      <a:dk1>
        <a:srgbClr val="000000"/>
      </a:dk1>
      <a:lt1>
        <a:srgbClr val="FFFFFF"/>
      </a:lt1>
      <a:dk2>
        <a:srgbClr val="AA1133"/>
      </a:dk2>
      <a:lt2>
        <a:srgbClr val="778888"/>
      </a:lt2>
      <a:accent1>
        <a:srgbClr val="FF3366"/>
      </a:accent1>
      <a:accent2>
        <a:srgbClr val="FFB500"/>
      </a:accent2>
      <a:accent3>
        <a:srgbClr val="00BBEE"/>
      </a:accent3>
      <a:accent4>
        <a:srgbClr val="003344"/>
      </a:accent4>
      <a:accent5>
        <a:srgbClr val="408FCD"/>
      </a:accent5>
      <a:accent6>
        <a:srgbClr val="2F539C"/>
      </a:accent6>
      <a:hlink>
        <a:srgbClr val="666666"/>
      </a:hlink>
      <a:folHlink>
        <a:srgbClr val="77888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w="19050">
          <a:noFill/>
          <a:prstDash val="sysDot"/>
          <a:headEnd type="none" w="med" len="med"/>
          <a:tailEnd type="oval" w="med" len="med"/>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w="19050">
          <a:solidFill>
            <a:schemeClr val="bg1"/>
          </a:solidFill>
          <a:prstDash val="dot"/>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defPPr>
      </a:lstStyle>
    </a:txDef>
  </a:objectDefaults>
  <a:extraClrSchemeLst/>
  <a:extLst>
    <a:ext uri="{05A4C25C-085E-4340-85A3-A5531E510DB2}">
      <thm15:themeFamily xmlns:thm15="http://schemas.microsoft.com/office/thememl/2012/main" name="Presentation1" id="{C99922C6-E420-2C46-877F-4F6177C39617}" vid="{499D0437-9A9D-E945-9250-9D986DE003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1346</Words>
  <Application>Microsoft Office PowerPoint</Application>
  <PresentationFormat>Custom</PresentationFormat>
  <Paragraphs>144</Paragraphs>
  <Slides>14</Slides>
  <Notes>11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5" baseType="lpstr">
      <vt:lpstr>Arial</vt:lpstr>
      <vt:lpstr>Arial Black</vt:lpstr>
      <vt:lpstr>Calibri</vt:lpstr>
      <vt:lpstr>Gotham Medium</vt:lpstr>
      <vt:lpstr>Open Sans</vt:lpstr>
      <vt:lpstr>Roboto</vt:lpstr>
      <vt:lpstr>Roboto Black</vt:lpstr>
      <vt:lpstr>Roboto Light</vt:lpstr>
      <vt:lpstr>Segoe Print</vt:lpstr>
      <vt:lpstr>AI Master</vt:lpstr>
      <vt:lpstr>think-cell Slide</vt:lpstr>
      <vt:lpstr>LE POLITICHE ATTIVE NELLO SCENARIO DELL’INNOVAZIONE DIGITALE</vt:lpstr>
      <vt:lpstr>PowerPoint Presentation</vt:lpstr>
      <vt:lpstr>Cittadini con Aspettative liquide sui servizi nell’era digitale…</vt:lpstr>
      <vt:lpstr>…servizi pubblici e privati sempre  più a portata di mano </vt:lpstr>
      <vt:lpstr>L’88% dei cittadini accede ai servizi digitali per interagire con la pa</vt:lpstr>
      <vt:lpstr>PowerPoint Presentation</vt:lpstr>
      <vt:lpstr>PowerPoint Presentation</vt:lpstr>
      <vt:lpstr>Nuovi modelli di servizio</vt:lpstr>
      <vt:lpstr>sempre più connessi  alle fasi della vita</vt:lpstr>
      <vt:lpstr>PowerPoint Presentation</vt:lpstr>
      <vt:lpstr>PowerPoint Presentation</vt:lpstr>
      <vt:lpstr>Il modello ASPAL</vt:lpstr>
      <vt:lpstr>PowerPoint Presentation</vt:lpstr>
      <vt:lpstr>Innovazione digitale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2018-07-02T11:07:51Z</dcterms:created>
  <dcterms:modified xsi:type="dcterms:W3CDTF">2018-07-02T11:13:10Z</dcterms:modified>
</cp:coreProperties>
</file>