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8" r:id="rId3"/>
    <p:sldId id="269" r:id="rId4"/>
    <p:sldId id="274" r:id="rId5"/>
    <p:sldId id="275" r:id="rId6"/>
    <p:sldId id="276" r:id="rId7"/>
    <p:sldId id="277" r:id="rId8"/>
    <p:sldId id="278" r:id="rId9"/>
    <p:sldId id="279" r:id="rId10"/>
    <p:sldId id="280" r:id="rId11"/>
    <p:sldId id="281" r:id="rId12"/>
    <p:sldId id="284" r:id="rId13"/>
  </p:sldIdLst>
  <p:sldSz cx="12192000" cy="6858000"/>
  <p:notesSz cx="6858000" cy="9144000"/>
  <p:defaultTextStyle>
    <a:defPPr>
      <a:defRPr lang="en-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837FA6-CDAB-A8F8-3009-AD4BCCDED1F2}" v="329" dt="2024-03-06T11:16:54.967"/>
    <p1510:client id="{2D2B930E-0CA4-6897-7C2F-808EA9E95AE5}" v="169" dt="2024-03-06T10:39:49.7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554"/>
    <p:restoredTop sz="96405"/>
  </p:normalViewPr>
  <p:slideViewPr>
    <p:cSldViewPr snapToGrid="0">
      <p:cViewPr varScale="1">
        <p:scale>
          <a:sx n="84" d="100"/>
          <a:sy n="84" d="100"/>
        </p:scale>
        <p:origin x="216" y="928"/>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tassa Kazantzidou" userId="S::natassa.kazantzidou@idecsa.onmicrosoft.com::1d2ede63-9d89-40b6-a82e-c28e48668b67" providerId="AD" clId="Web-{2D2B930E-0CA4-6897-7C2F-808EA9E95AE5}"/>
    <pc:docChg chg="addSld modSld sldOrd">
      <pc:chgData name="Natassa Kazantzidou" userId="S::natassa.kazantzidou@idecsa.onmicrosoft.com::1d2ede63-9d89-40b6-a82e-c28e48668b67" providerId="AD" clId="Web-{2D2B930E-0CA4-6897-7C2F-808EA9E95AE5}" dt="2024-03-06T10:39:49.797" v="169" actId="20577"/>
      <pc:docMkLst>
        <pc:docMk/>
      </pc:docMkLst>
      <pc:sldChg chg="addSp delSp modSp">
        <pc:chgData name="Natassa Kazantzidou" userId="S::natassa.kazantzidou@idecsa.onmicrosoft.com::1d2ede63-9d89-40b6-a82e-c28e48668b67" providerId="AD" clId="Web-{2D2B930E-0CA4-6897-7C2F-808EA9E95AE5}" dt="2024-03-06T10:34:23.019" v="18" actId="14100"/>
        <pc:sldMkLst>
          <pc:docMk/>
          <pc:sldMk cId="518849983" sldId="257"/>
        </pc:sldMkLst>
        <pc:spChg chg="mod">
          <ac:chgData name="Natassa Kazantzidou" userId="S::natassa.kazantzidou@idecsa.onmicrosoft.com::1d2ede63-9d89-40b6-a82e-c28e48668b67" providerId="AD" clId="Web-{2D2B930E-0CA4-6897-7C2F-808EA9E95AE5}" dt="2024-03-06T10:33:39.094" v="10" actId="20577"/>
          <ac:spMkLst>
            <pc:docMk/>
            <pc:sldMk cId="518849983" sldId="257"/>
            <ac:spMk id="3" creationId="{D86687A1-BEB3-A142-5445-ACBE88645274}"/>
          </ac:spMkLst>
        </pc:spChg>
        <pc:picChg chg="del">
          <ac:chgData name="Natassa Kazantzidou" userId="S::natassa.kazantzidou@idecsa.onmicrosoft.com::1d2ede63-9d89-40b6-a82e-c28e48668b67" providerId="AD" clId="Web-{2D2B930E-0CA4-6897-7C2F-808EA9E95AE5}" dt="2024-03-06T10:33:40.562" v="11"/>
          <ac:picMkLst>
            <pc:docMk/>
            <pc:sldMk cId="518849983" sldId="257"/>
            <ac:picMk id="4" creationId="{0C908A1C-F260-8369-C29A-EEC0557CF18C}"/>
          </ac:picMkLst>
        </pc:picChg>
        <pc:picChg chg="add mod">
          <ac:chgData name="Natassa Kazantzidou" userId="S::natassa.kazantzidou@idecsa.onmicrosoft.com::1d2ede63-9d89-40b6-a82e-c28e48668b67" providerId="AD" clId="Web-{2D2B930E-0CA4-6897-7C2F-808EA9E95AE5}" dt="2024-03-06T10:34:23.019" v="18" actId="14100"/>
          <ac:picMkLst>
            <pc:docMk/>
            <pc:sldMk cId="518849983" sldId="257"/>
            <ac:picMk id="6" creationId="{68E54DCB-4478-E6D1-AAB0-92E9C939FAB1}"/>
          </ac:picMkLst>
        </pc:picChg>
      </pc:sldChg>
      <pc:sldChg chg="delSp modSp">
        <pc:chgData name="Natassa Kazantzidou" userId="S::natassa.kazantzidou@idecsa.onmicrosoft.com::1d2ede63-9d89-40b6-a82e-c28e48668b67" providerId="AD" clId="Web-{2D2B930E-0CA4-6897-7C2F-808EA9E95AE5}" dt="2024-03-06T10:37:03.477" v="90" actId="20577"/>
        <pc:sldMkLst>
          <pc:docMk/>
          <pc:sldMk cId="3229569313" sldId="258"/>
        </pc:sldMkLst>
        <pc:spChg chg="mod">
          <ac:chgData name="Natassa Kazantzidou" userId="S::natassa.kazantzidou@idecsa.onmicrosoft.com::1d2ede63-9d89-40b6-a82e-c28e48668b67" providerId="AD" clId="Web-{2D2B930E-0CA4-6897-7C2F-808EA9E95AE5}" dt="2024-03-06T10:36:21.819" v="72" actId="20577"/>
          <ac:spMkLst>
            <pc:docMk/>
            <pc:sldMk cId="3229569313" sldId="258"/>
            <ac:spMk id="2" creationId="{E1839A19-8ED0-6DA8-62E5-259BC623D8C3}"/>
          </ac:spMkLst>
        </pc:spChg>
        <pc:spChg chg="mod">
          <ac:chgData name="Natassa Kazantzidou" userId="S::natassa.kazantzidou@idecsa.onmicrosoft.com::1d2ede63-9d89-40b6-a82e-c28e48668b67" providerId="AD" clId="Web-{2D2B930E-0CA4-6897-7C2F-808EA9E95AE5}" dt="2024-03-06T10:37:03.477" v="90" actId="20577"/>
          <ac:spMkLst>
            <pc:docMk/>
            <pc:sldMk cId="3229569313" sldId="258"/>
            <ac:spMk id="3" creationId="{3BFB19CC-7838-1BE1-BBC0-CE564D55BA06}"/>
          </ac:spMkLst>
        </pc:spChg>
        <pc:picChg chg="del">
          <ac:chgData name="Natassa Kazantzidou" userId="S::natassa.kazantzidou@idecsa.onmicrosoft.com::1d2ede63-9d89-40b6-a82e-c28e48668b67" providerId="AD" clId="Web-{2D2B930E-0CA4-6897-7C2F-808EA9E95AE5}" dt="2024-03-06T10:33:44.234" v="12"/>
          <ac:picMkLst>
            <pc:docMk/>
            <pc:sldMk cId="3229569313" sldId="258"/>
            <ac:picMk id="4" creationId="{10AB47F3-601B-7E52-5799-5AC2F93E7D65}"/>
          </ac:picMkLst>
        </pc:picChg>
      </pc:sldChg>
      <pc:sldChg chg="delSp">
        <pc:chgData name="Natassa Kazantzidou" userId="S::natassa.kazantzidou@idecsa.onmicrosoft.com::1d2ede63-9d89-40b6-a82e-c28e48668b67" providerId="AD" clId="Web-{2D2B930E-0CA4-6897-7C2F-808EA9E95AE5}" dt="2024-03-06T10:33:47.016" v="13"/>
        <pc:sldMkLst>
          <pc:docMk/>
          <pc:sldMk cId="1185082374" sldId="262"/>
        </pc:sldMkLst>
        <pc:picChg chg="del">
          <ac:chgData name="Natassa Kazantzidou" userId="S::natassa.kazantzidou@idecsa.onmicrosoft.com::1d2ede63-9d89-40b6-a82e-c28e48668b67" providerId="AD" clId="Web-{2D2B930E-0CA4-6897-7C2F-808EA9E95AE5}" dt="2024-03-06T10:33:47.016" v="13"/>
          <ac:picMkLst>
            <pc:docMk/>
            <pc:sldMk cId="1185082374" sldId="262"/>
            <ac:picMk id="4" creationId="{B98010ED-9240-6CE2-1BF4-25BA85A5AA38}"/>
          </ac:picMkLst>
        </pc:picChg>
      </pc:sldChg>
      <pc:sldChg chg="delSp">
        <pc:chgData name="Natassa Kazantzidou" userId="S::natassa.kazantzidou@idecsa.onmicrosoft.com::1d2ede63-9d89-40b6-a82e-c28e48668b67" providerId="AD" clId="Web-{2D2B930E-0CA4-6897-7C2F-808EA9E95AE5}" dt="2024-03-06T10:33:51.985" v="14"/>
        <pc:sldMkLst>
          <pc:docMk/>
          <pc:sldMk cId="4031239971" sldId="263"/>
        </pc:sldMkLst>
        <pc:picChg chg="del">
          <ac:chgData name="Natassa Kazantzidou" userId="S::natassa.kazantzidou@idecsa.onmicrosoft.com::1d2ede63-9d89-40b6-a82e-c28e48668b67" providerId="AD" clId="Web-{2D2B930E-0CA4-6897-7C2F-808EA9E95AE5}" dt="2024-03-06T10:33:51.985" v="14"/>
          <ac:picMkLst>
            <pc:docMk/>
            <pc:sldMk cId="4031239971" sldId="263"/>
            <ac:picMk id="4" creationId="{5E022283-4106-7F96-A3EB-9993CF0AEF5D}"/>
          </ac:picMkLst>
        </pc:picChg>
      </pc:sldChg>
      <pc:sldChg chg="ord">
        <pc:chgData name="Natassa Kazantzidou" userId="S::natassa.kazantzidou@idecsa.onmicrosoft.com::1d2ede63-9d89-40b6-a82e-c28e48668b67" providerId="AD" clId="Web-{2D2B930E-0CA4-6897-7C2F-808EA9E95AE5}" dt="2024-03-06T10:37:20.182" v="92"/>
        <pc:sldMkLst>
          <pc:docMk/>
          <pc:sldMk cId="1514537500" sldId="265"/>
        </pc:sldMkLst>
      </pc:sldChg>
      <pc:sldChg chg="modSp ord">
        <pc:chgData name="Natassa Kazantzidou" userId="S::natassa.kazantzidou@idecsa.onmicrosoft.com::1d2ede63-9d89-40b6-a82e-c28e48668b67" providerId="AD" clId="Web-{2D2B930E-0CA4-6897-7C2F-808EA9E95AE5}" dt="2024-03-06T10:38:41.841" v="115" actId="20577"/>
        <pc:sldMkLst>
          <pc:docMk/>
          <pc:sldMk cId="2058466785" sldId="269"/>
        </pc:sldMkLst>
        <pc:spChg chg="mod">
          <ac:chgData name="Natassa Kazantzidou" userId="S::natassa.kazantzidou@idecsa.onmicrosoft.com::1d2ede63-9d89-40b6-a82e-c28e48668b67" providerId="AD" clId="Web-{2D2B930E-0CA4-6897-7C2F-808EA9E95AE5}" dt="2024-03-06T10:37:48.963" v="108" actId="20577"/>
          <ac:spMkLst>
            <pc:docMk/>
            <pc:sldMk cId="2058466785" sldId="269"/>
            <ac:spMk id="2" creationId="{E14A9265-2D82-DFD9-7DB8-FE97893D5465}"/>
          </ac:spMkLst>
        </pc:spChg>
        <pc:spChg chg="mod">
          <ac:chgData name="Natassa Kazantzidou" userId="S::natassa.kazantzidou@idecsa.onmicrosoft.com::1d2ede63-9d89-40b6-a82e-c28e48668b67" providerId="AD" clId="Web-{2D2B930E-0CA4-6897-7C2F-808EA9E95AE5}" dt="2024-03-06T10:38:41.841" v="115" actId="20577"/>
          <ac:spMkLst>
            <pc:docMk/>
            <pc:sldMk cId="2058466785" sldId="269"/>
            <ac:spMk id="3" creationId="{A0DF1344-87C3-73B9-4B22-7A33BC632643}"/>
          </ac:spMkLst>
        </pc:spChg>
      </pc:sldChg>
      <pc:sldChg chg="modSp new">
        <pc:chgData name="Natassa Kazantzidou" userId="S::natassa.kazantzidou@idecsa.onmicrosoft.com::1d2ede63-9d89-40b6-a82e-c28e48668b67" providerId="AD" clId="Web-{2D2B930E-0CA4-6897-7C2F-808EA9E95AE5}" dt="2024-03-06T10:39:42.703" v="162" actId="20577"/>
        <pc:sldMkLst>
          <pc:docMk/>
          <pc:sldMk cId="260492398" sldId="274"/>
        </pc:sldMkLst>
        <pc:spChg chg="mod">
          <ac:chgData name="Natassa Kazantzidou" userId="S::natassa.kazantzidou@idecsa.onmicrosoft.com::1d2ede63-9d89-40b6-a82e-c28e48668b67" providerId="AD" clId="Web-{2D2B930E-0CA4-6897-7C2F-808EA9E95AE5}" dt="2024-03-06T10:39:14.795" v="157" actId="20577"/>
          <ac:spMkLst>
            <pc:docMk/>
            <pc:sldMk cId="260492398" sldId="274"/>
            <ac:spMk id="2" creationId="{CC519EFC-E0C8-174B-20B5-C8BCC5A580A0}"/>
          </ac:spMkLst>
        </pc:spChg>
        <pc:spChg chg="mod">
          <ac:chgData name="Natassa Kazantzidou" userId="S::natassa.kazantzidou@idecsa.onmicrosoft.com::1d2ede63-9d89-40b6-a82e-c28e48668b67" providerId="AD" clId="Web-{2D2B930E-0CA4-6897-7C2F-808EA9E95AE5}" dt="2024-03-06T10:39:42.703" v="162" actId="20577"/>
          <ac:spMkLst>
            <pc:docMk/>
            <pc:sldMk cId="260492398" sldId="274"/>
            <ac:spMk id="3" creationId="{713C104C-E3B7-ED1B-7434-199397DE1A1F}"/>
          </ac:spMkLst>
        </pc:spChg>
      </pc:sldChg>
      <pc:sldChg chg="modSp new">
        <pc:chgData name="Natassa Kazantzidou" userId="S::natassa.kazantzidou@idecsa.onmicrosoft.com::1d2ede63-9d89-40b6-a82e-c28e48668b67" providerId="AD" clId="Web-{2D2B930E-0CA4-6897-7C2F-808EA9E95AE5}" dt="2024-03-06T10:39:49.797" v="169" actId="20577"/>
        <pc:sldMkLst>
          <pc:docMk/>
          <pc:sldMk cId="3344730197" sldId="275"/>
        </pc:sldMkLst>
        <pc:spChg chg="mod">
          <ac:chgData name="Natassa Kazantzidou" userId="S::natassa.kazantzidou@idecsa.onmicrosoft.com::1d2ede63-9d89-40b6-a82e-c28e48668b67" providerId="AD" clId="Web-{2D2B930E-0CA4-6897-7C2F-808EA9E95AE5}" dt="2024-03-06T10:39:49.797" v="169" actId="20577"/>
          <ac:spMkLst>
            <pc:docMk/>
            <pc:sldMk cId="3344730197" sldId="275"/>
            <ac:spMk id="2" creationId="{86A88F31-BA60-1CB2-2649-EE6C2B1240C4}"/>
          </ac:spMkLst>
        </pc:spChg>
      </pc:sldChg>
      <pc:sldChg chg="new">
        <pc:chgData name="Natassa Kazantzidou" userId="S::natassa.kazantzidou@idecsa.onmicrosoft.com::1d2ede63-9d89-40b6-a82e-c28e48668b67" providerId="AD" clId="Web-{2D2B930E-0CA4-6897-7C2F-808EA9E95AE5}" dt="2024-03-06T10:39:44.312" v="164"/>
        <pc:sldMkLst>
          <pc:docMk/>
          <pc:sldMk cId="1392245207" sldId="276"/>
        </pc:sldMkLst>
      </pc:sldChg>
      <pc:sldChg chg="new">
        <pc:chgData name="Natassa Kazantzidou" userId="S::natassa.kazantzidou@idecsa.onmicrosoft.com::1d2ede63-9d89-40b6-a82e-c28e48668b67" providerId="AD" clId="Web-{2D2B930E-0CA4-6897-7C2F-808EA9E95AE5}" dt="2024-03-06T10:39:45.656" v="165"/>
        <pc:sldMkLst>
          <pc:docMk/>
          <pc:sldMk cId="2700437196" sldId="277"/>
        </pc:sldMkLst>
      </pc:sldChg>
    </pc:docChg>
  </pc:docChgLst>
  <pc:docChgLst>
    <pc:chgData name="Natassa Kazantzidou" userId="S::natassa.kazantzidou@idecsa.onmicrosoft.com::1d2ede63-9d89-40b6-a82e-c28e48668b67" providerId="AD" clId="Web-{28837FA6-CDAB-A8F8-3009-AD4BCCDED1F2}"/>
    <pc:docChg chg="addSld delSld modSld addMainMaster delMainMaster">
      <pc:chgData name="Natassa Kazantzidou" userId="S::natassa.kazantzidou@idecsa.onmicrosoft.com::1d2ede63-9d89-40b6-a82e-c28e48668b67" providerId="AD" clId="Web-{28837FA6-CDAB-A8F8-3009-AD4BCCDED1F2}" dt="2024-03-06T11:16:54.967" v="319" actId="20577"/>
      <pc:docMkLst>
        <pc:docMk/>
      </pc:docMkLst>
      <pc:sldChg chg="modSp mod modClrScheme chgLayout">
        <pc:chgData name="Natassa Kazantzidou" userId="S::natassa.kazantzidou@idecsa.onmicrosoft.com::1d2ede63-9d89-40b6-a82e-c28e48668b67" providerId="AD" clId="Web-{28837FA6-CDAB-A8F8-3009-AD4BCCDED1F2}" dt="2024-03-06T11:02:35.801" v="262"/>
        <pc:sldMkLst>
          <pc:docMk/>
          <pc:sldMk cId="518849983" sldId="257"/>
        </pc:sldMkLst>
        <pc:spChg chg="mod ord">
          <ac:chgData name="Natassa Kazantzidou" userId="S::natassa.kazantzidou@idecsa.onmicrosoft.com::1d2ede63-9d89-40b6-a82e-c28e48668b67" providerId="AD" clId="Web-{28837FA6-CDAB-A8F8-3009-AD4BCCDED1F2}" dt="2024-03-06T11:02:35.801" v="262"/>
          <ac:spMkLst>
            <pc:docMk/>
            <pc:sldMk cId="518849983" sldId="257"/>
            <ac:spMk id="2" creationId="{F9771890-24BD-E081-2FE6-3CD53B89C840}"/>
          </ac:spMkLst>
        </pc:spChg>
        <pc:spChg chg="mod ord">
          <ac:chgData name="Natassa Kazantzidou" userId="S::natassa.kazantzidou@idecsa.onmicrosoft.com::1d2ede63-9d89-40b6-a82e-c28e48668b67" providerId="AD" clId="Web-{28837FA6-CDAB-A8F8-3009-AD4BCCDED1F2}" dt="2024-03-06T11:02:35.801" v="262"/>
          <ac:spMkLst>
            <pc:docMk/>
            <pc:sldMk cId="518849983" sldId="257"/>
            <ac:spMk id="3" creationId="{D86687A1-BEB3-A142-5445-ACBE88645274}"/>
          </ac:spMkLst>
        </pc:spChg>
      </pc:sldChg>
      <pc:sldChg chg="modSp mod modClrScheme chgLayout">
        <pc:chgData name="Natassa Kazantzidou" userId="S::natassa.kazantzidou@idecsa.onmicrosoft.com::1d2ede63-9d89-40b6-a82e-c28e48668b67" providerId="AD" clId="Web-{28837FA6-CDAB-A8F8-3009-AD4BCCDED1F2}" dt="2024-03-06T11:02:35.801" v="262"/>
        <pc:sldMkLst>
          <pc:docMk/>
          <pc:sldMk cId="3229569313" sldId="258"/>
        </pc:sldMkLst>
        <pc:spChg chg="mod ord">
          <ac:chgData name="Natassa Kazantzidou" userId="S::natassa.kazantzidou@idecsa.onmicrosoft.com::1d2ede63-9d89-40b6-a82e-c28e48668b67" providerId="AD" clId="Web-{28837FA6-CDAB-A8F8-3009-AD4BCCDED1F2}" dt="2024-03-06T11:02:35.801" v="262"/>
          <ac:spMkLst>
            <pc:docMk/>
            <pc:sldMk cId="3229569313" sldId="258"/>
            <ac:spMk id="2" creationId="{E1839A19-8ED0-6DA8-62E5-259BC623D8C3}"/>
          </ac:spMkLst>
        </pc:spChg>
        <pc:spChg chg="mod ord">
          <ac:chgData name="Natassa Kazantzidou" userId="S::natassa.kazantzidou@idecsa.onmicrosoft.com::1d2ede63-9d89-40b6-a82e-c28e48668b67" providerId="AD" clId="Web-{28837FA6-CDAB-A8F8-3009-AD4BCCDED1F2}" dt="2024-03-06T11:02:35.801" v="262"/>
          <ac:spMkLst>
            <pc:docMk/>
            <pc:sldMk cId="3229569313" sldId="258"/>
            <ac:spMk id="3" creationId="{3BFB19CC-7838-1BE1-BBC0-CE564D55BA06}"/>
          </ac:spMkLst>
        </pc:spChg>
      </pc:sldChg>
      <pc:sldChg chg="del">
        <pc:chgData name="Natassa Kazantzidou" userId="S::natassa.kazantzidou@idecsa.onmicrosoft.com::1d2ede63-9d89-40b6-a82e-c28e48668b67" providerId="AD" clId="Web-{28837FA6-CDAB-A8F8-3009-AD4BCCDED1F2}" dt="2024-03-06T10:45:41.615" v="101"/>
        <pc:sldMkLst>
          <pc:docMk/>
          <pc:sldMk cId="1478154509" sldId="260"/>
        </pc:sldMkLst>
      </pc:sldChg>
      <pc:sldChg chg="del">
        <pc:chgData name="Natassa Kazantzidou" userId="S::natassa.kazantzidou@idecsa.onmicrosoft.com::1d2ede63-9d89-40b6-a82e-c28e48668b67" providerId="AD" clId="Web-{28837FA6-CDAB-A8F8-3009-AD4BCCDED1F2}" dt="2024-03-06T10:45:43.819" v="102"/>
        <pc:sldMkLst>
          <pc:docMk/>
          <pc:sldMk cId="1695057958" sldId="261"/>
        </pc:sldMkLst>
      </pc:sldChg>
      <pc:sldChg chg="del">
        <pc:chgData name="Natassa Kazantzidou" userId="S::natassa.kazantzidou@idecsa.onmicrosoft.com::1d2ede63-9d89-40b6-a82e-c28e48668b67" providerId="AD" clId="Web-{28837FA6-CDAB-A8F8-3009-AD4BCCDED1F2}" dt="2024-03-06T10:45:02.224" v="91"/>
        <pc:sldMkLst>
          <pc:docMk/>
          <pc:sldMk cId="1185082374" sldId="262"/>
        </pc:sldMkLst>
      </pc:sldChg>
      <pc:sldChg chg="del">
        <pc:chgData name="Natassa Kazantzidou" userId="S::natassa.kazantzidou@idecsa.onmicrosoft.com::1d2ede63-9d89-40b6-a82e-c28e48668b67" providerId="AD" clId="Web-{28837FA6-CDAB-A8F8-3009-AD4BCCDED1F2}" dt="2024-03-06T10:45:12.255" v="92"/>
        <pc:sldMkLst>
          <pc:docMk/>
          <pc:sldMk cId="4031239971" sldId="263"/>
        </pc:sldMkLst>
      </pc:sldChg>
      <pc:sldChg chg="del">
        <pc:chgData name="Natassa Kazantzidou" userId="S::natassa.kazantzidou@idecsa.onmicrosoft.com::1d2ede63-9d89-40b6-a82e-c28e48668b67" providerId="AD" clId="Web-{28837FA6-CDAB-A8F8-3009-AD4BCCDED1F2}" dt="2024-03-06T10:45:13.630" v="93"/>
        <pc:sldMkLst>
          <pc:docMk/>
          <pc:sldMk cId="2903585972" sldId="264"/>
        </pc:sldMkLst>
      </pc:sldChg>
      <pc:sldChg chg="del">
        <pc:chgData name="Natassa Kazantzidou" userId="S::natassa.kazantzidou@idecsa.onmicrosoft.com::1d2ede63-9d89-40b6-a82e-c28e48668b67" providerId="AD" clId="Web-{28837FA6-CDAB-A8F8-3009-AD4BCCDED1F2}" dt="2024-03-06T10:45:00.021" v="90"/>
        <pc:sldMkLst>
          <pc:docMk/>
          <pc:sldMk cId="1514537500" sldId="265"/>
        </pc:sldMkLst>
      </pc:sldChg>
      <pc:sldChg chg="del">
        <pc:chgData name="Natassa Kazantzidou" userId="S::natassa.kazantzidou@idecsa.onmicrosoft.com::1d2ede63-9d89-40b6-a82e-c28e48668b67" providerId="AD" clId="Web-{28837FA6-CDAB-A8F8-3009-AD4BCCDED1F2}" dt="2024-03-06T10:45:18.896" v="96"/>
        <pc:sldMkLst>
          <pc:docMk/>
          <pc:sldMk cId="2803949307" sldId="266"/>
        </pc:sldMkLst>
      </pc:sldChg>
      <pc:sldChg chg="del">
        <pc:chgData name="Natassa Kazantzidou" userId="S::natassa.kazantzidou@idecsa.onmicrosoft.com::1d2ede63-9d89-40b6-a82e-c28e48668b67" providerId="AD" clId="Web-{28837FA6-CDAB-A8F8-3009-AD4BCCDED1F2}" dt="2024-03-06T10:45:15.302" v="95"/>
        <pc:sldMkLst>
          <pc:docMk/>
          <pc:sldMk cId="2245940824" sldId="267"/>
        </pc:sldMkLst>
      </pc:sldChg>
      <pc:sldChg chg="del">
        <pc:chgData name="Natassa Kazantzidou" userId="S::natassa.kazantzidou@idecsa.onmicrosoft.com::1d2ede63-9d89-40b6-a82e-c28e48668b67" providerId="AD" clId="Web-{28837FA6-CDAB-A8F8-3009-AD4BCCDED1F2}" dt="2024-03-06T10:45:20.740" v="97"/>
        <pc:sldMkLst>
          <pc:docMk/>
          <pc:sldMk cId="2876213538" sldId="268"/>
        </pc:sldMkLst>
      </pc:sldChg>
      <pc:sldChg chg="modSp mod modClrScheme chgLayout">
        <pc:chgData name="Natassa Kazantzidou" userId="S::natassa.kazantzidou@idecsa.onmicrosoft.com::1d2ede63-9d89-40b6-a82e-c28e48668b67" providerId="AD" clId="Web-{28837FA6-CDAB-A8F8-3009-AD4BCCDED1F2}" dt="2024-03-06T11:02:35.801" v="262"/>
        <pc:sldMkLst>
          <pc:docMk/>
          <pc:sldMk cId="2058466785" sldId="269"/>
        </pc:sldMkLst>
        <pc:spChg chg="mod ord">
          <ac:chgData name="Natassa Kazantzidou" userId="S::natassa.kazantzidou@idecsa.onmicrosoft.com::1d2ede63-9d89-40b6-a82e-c28e48668b67" providerId="AD" clId="Web-{28837FA6-CDAB-A8F8-3009-AD4BCCDED1F2}" dt="2024-03-06T11:02:35.801" v="262"/>
          <ac:spMkLst>
            <pc:docMk/>
            <pc:sldMk cId="2058466785" sldId="269"/>
            <ac:spMk id="2" creationId="{E14A9265-2D82-DFD9-7DB8-FE97893D5465}"/>
          </ac:spMkLst>
        </pc:spChg>
        <pc:spChg chg="mod ord">
          <ac:chgData name="Natassa Kazantzidou" userId="S::natassa.kazantzidou@idecsa.onmicrosoft.com::1d2ede63-9d89-40b6-a82e-c28e48668b67" providerId="AD" clId="Web-{28837FA6-CDAB-A8F8-3009-AD4BCCDED1F2}" dt="2024-03-06T11:02:35.801" v="262"/>
          <ac:spMkLst>
            <pc:docMk/>
            <pc:sldMk cId="2058466785" sldId="269"/>
            <ac:spMk id="3" creationId="{A0DF1344-87C3-73B9-4B22-7A33BC632643}"/>
          </ac:spMkLst>
        </pc:spChg>
      </pc:sldChg>
      <pc:sldChg chg="del">
        <pc:chgData name="Natassa Kazantzidou" userId="S::natassa.kazantzidou@idecsa.onmicrosoft.com::1d2ede63-9d89-40b6-a82e-c28e48668b67" providerId="AD" clId="Web-{28837FA6-CDAB-A8F8-3009-AD4BCCDED1F2}" dt="2024-03-06T10:45:14.505" v="94"/>
        <pc:sldMkLst>
          <pc:docMk/>
          <pc:sldMk cId="3067737033" sldId="270"/>
        </pc:sldMkLst>
      </pc:sldChg>
      <pc:sldChg chg="del">
        <pc:chgData name="Natassa Kazantzidou" userId="S::natassa.kazantzidou@idecsa.onmicrosoft.com::1d2ede63-9d89-40b6-a82e-c28e48668b67" providerId="AD" clId="Web-{28837FA6-CDAB-A8F8-3009-AD4BCCDED1F2}" dt="2024-03-06T10:45:29.568" v="99"/>
        <pc:sldMkLst>
          <pc:docMk/>
          <pc:sldMk cId="481047510" sldId="271"/>
        </pc:sldMkLst>
      </pc:sldChg>
      <pc:sldChg chg="del">
        <pc:chgData name="Natassa Kazantzidou" userId="S::natassa.kazantzidou@idecsa.onmicrosoft.com::1d2ede63-9d89-40b6-a82e-c28e48668b67" providerId="AD" clId="Web-{28837FA6-CDAB-A8F8-3009-AD4BCCDED1F2}" dt="2024-03-06T10:45:27.115" v="98"/>
        <pc:sldMkLst>
          <pc:docMk/>
          <pc:sldMk cId="857254517" sldId="272"/>
        </pc:sldMkLst>
      </pc:sldChg>
      <pc:sldChg chg="del">
        <pc:chgData name="Natassa Kazantzidou" userId="S::natassa.kazantzidou@idecsa.onmicrosoft.com::1d2ede63-9d89-40b6-a82e-c28e48668b67" providerId="AD" clId="Web-{28837FA6-CDAB-A8F8-3009-AD4BCCDED1F2}" dt="2024-03-06T10:45:38.803" v="100"/>
        <pc:sldMkLst>
          <pc:docMk/>
          <pc:sldMk cId="886582691" sldId="273"/>
        </pc:sldMkLst>
      </pc:sldChg>
      <pc:sldChg chg="modSp mod modClrScheme chgLayout">
        <pc:chgData name="Natassa Kazantzidou" userId="S::natassa.kazantzidou@idecsa.onmicrosoft.com::1d2ede63-9d89-40b6-a82e-c28e48668b67" providerId="AD" clId="Web-{28837FA6-CDAB-A8F8-3009-AD4BCCDED1F2}" dt="2024-03-06T11:02:35.801" v="262"/>
        <pc:sldMkLst>
          <pc:docMk/>
          <pc:sldMk cId="260492398" sldId="274"/>
        </pc:sldMkLst>
        <pc:spChg chg="mod ord">
          <ac:chgData name="Natassa Kazantzidou" userId="S::natassa.kazantzidou@idecsa.onmicrosoft.com::1d2ede63-9d89-40b6-a82e-c28e48668b67" providerId="AD" clId="Web-{28837FA6-CDAB-A8F8-3009-AD4BCCDED1F2}" dt="2024-03-06T11:02:35.801" v="262"/>
          <ac:spMkLst>
            <pc:docMk/>
            <pc:sldMk cId="260492398" sldId="274"/>
            <ac:spMk id="2" creationId="{CC519EFC-E0C8-174B-20B5-C8BCC5A580A0}"/>
          </ac:spMkLst>
        </pc:spChg>
        <pc:spChg chg="mod ord">
          <ac:chgData name="Natassa Kazantzidou" userId="S::natassa.kazantzidou@idecsa.onmicrosoft.com::1d2ede63-9d89-40b6-a82e-c28e48668b67" providerId="AD" clId="Web-{28837FA6-CDAB-A8F8-3009-AD4BCCDED1F2}" dt="2024-03-06T11:02:35.801" v="262"/>
          <ac:spMkLst>
            <pc:docMk/>
            <pc:sldMk cId="260492398" sldId="274"/>
            <ac:spMk id="3" creationId="{713C104C-E3B7-ED1B-7434-199397DE1A1F}"/>
          </ac:spMkLst>
        </pc:spChg>
      </pc:sldChg>
      <pc:sldChg chg="modSp mod modClrScheme chgLayout">
        <pc:chgData name="Natassa Kazantzidou" userId="S::natassa.kazantzidou@idecsa.onmicrosoft.com::1d2ede63-9d89-40b6-a82e-c28e48668b67" providerId="AD" clId="Web-{28837FA6-CDAB-A8F8-3009-AD4BCCDED1F2}" dt="2024-03-06T11:02:35.801" v="262"/>
        <pc:sldMkLst>
          <pc:docMk/>
          <pc:sldMk cId="3344730197" sldId="275"/>
        </pc:sldMkLst>
        <pc:spChg chg="mod ord">
          <ac:chgData name="Natassa Kazantzidou" userId="S::natassa.kazantzidou@idecsa.onmicrosoft.com::1d2ede63-9d89-40b6-a82e-c28e48668b67" providerId="AD" clId="Web-{28837FA6-CDAB-A8F8-3009-AD4BCCDED1F2}" dt="2024-03-06T11:02:35.801" v="262"/>
          <ac:spMkLst>
            <pc:docMk/>
            <pc:sldMk cId="3344730197" sldId="275"/>
            <ac:spMk id="2" creationId="{86A88F31-BA60-1CB2-2649-EE6C2B1240C4}"/>
          </ac:spMkLst>
        </pc:spChg>
        <pc:spChg chg="mod ord">
          <ac:chgData name="Natassa Kazantzidou" userId="S::natassa.kazantzidou@idecsa.onmicrosoft.com::1d2ede63-9d89-40b6-a82e-c28e48668b67" providerId="AD" clId="Web-{28837FA6-CDAB-A8F8-3009-AD4BCCDED1F2}" dt="2024-03-06T11:02:35.801" v="262"/>
          <ac:spMkLst>
            <pc:docMk/>
            <pc:sldMk cId="3344730197" sldId="275"/>
            <ac:spMk id="3" creationId="{6BD2B940-AD4D-21A9-10E3-4136C0E4539C}"/>
          </ac:spMkLst>
        </pc:spChg>
      </pc:sldChg>
      <pc:sldChg chg="modSp mod modClrScheme chgLayout">
        <pc:chgData name="Natassa Kazantzidou" userId="S::natassa.kazantzidou@idecsa.onmicrosoft.com::1d2ede63-9d89-40b6-a82e-c28e48668b67" providerId="AD" clId="Web-{28837FA6-CDAB-A8F8-3009-AD4BCCDED1F2}" dt="2024-03-06T11:02:35.801" v="262"/>
        <pc:sldMkLst>
          <pc:docMk/>
          <pc:sldMk cId="1392245207" sldId="276"/>
        </pc:sldMkLst>
        <pc:spChg chg="mod ord">
          <ac:chgData name="Natassa Kazantzidou" userId="S::natassa.kazantzidou@idecsa.onmicrosoft.com::1d2ede63-9d89-40b6-a82e-c28e48668b67" providerId="AD" clId="Web-{28837FA6-CDAB-A8F8-3009-AD4BCCDED1F2}" dt="2024-03-06T11:02:35.801" v="262"/>
          <ac:spMkLst>
            <pc:docMk/>
            <pc:sldMk cId="1392245207" sldId="276"/>
            <ac:spMk id="2" creationId="{FC94E7B4-76A4-CFA7-A11E-E0094D5B9698}"/>
          </ac:spMkLst>
        </pc:spChg>
        <pc:spChg chg="mod ord">
          <ac:chgData name="Natassa Kazantzidou" userId="S::natassa.kazantzidou@idecsa.onmicrosoft.com::1d2ede63-9d89-40b6-a82e-c28e48668b67" providerId="AD" clId="Web-{28837FA6-CDAB-A8F8-3009-AD4BCCDED1F2}" dt="2024-03-06T11:02:35.801" v="262"/>
          <ac:spMkLst>
            <pc:docMk/>
            <pc:sldMk cId="1392245207" sldId="276"/>
            <ac:spMk id="3" creationId="{CEDD1940-A704-482F-6053-7DC5DB5FFD8B}"/>
          </ac:spMkLst>
        </pc:spChg>
      </pc:sldChg>
      <pc:sldChg chg="modSp mod modClrScheme chgLayout">
        <pc:chgData name="Natassa Kazantzidou" userId="S::natassa.kazantzidou@idecsa.onmicrosoft.com::1d2ede63-9d89-40b6-a82e-c28e48668b67" providerId="AD" clId="Web-{28837FA6-CDAB-A8F8-3009-AD4BCCDED1F2}" dt="2024-03-06T11:02:35.801" v="262"/>
        <pc:sldMkLst>
          <pc:docMk/>
          <pc:sldMk cId="2700437196" sldId="277"/>
        </pc:sldMkLst>
        <pc:spChg chg="mod ord">
          <ac:chgData name="Natassa Kazantzidou" userId="S::natassa.kazantzidou@idecsa.onmicrosoft.com::1d2ede63-9d89-40b6-a82e-c28e48668b67" providerId="AD" clId="Web-{28837FA6-CDAB-A8F8-3009-AD4BCCDED1F2}" dt="2024-03-06T11:02:35.801" v="262"/>
          <ac:spMkLst>
            <pc:docMk/>
            <pc:sldMk cId="2700437196" sldId="277"/>
            <ac:spMk id="2" creationId="{DEDA620F-C01C-BF43-BA3F-F5E0E536D36F}"/>
          </ac:spMkLst>
        </pc:spChg>
        <pc:spChg chg="mod ord">
          <ac:chgData name="Natassa Kazantzidou" userId="S::natassa.kazantzidou@idecsa.onmicrosoft.com::1d2ede63-9d89-40b6-a82e-c28e48668b67" providerId="AD" clId="Web-{28837FA6-CDAB-A8F8-3009-AD4BCCDED1F2}" dt="2024-03-06T11:02:35.801" v="262"/>
          <ac:spMkLst>
            <pc:docMk/>
            <pc:sldMk cId="2700437196" sldId="277"/>
            <ac:spMk id="3" creationId="{BABCE3F1-751A-AA4C-A5B2-7A88853DEAD1}"/>
          </ac:spMkLst>
        </pc:spChg>
      </pc:sldChg>
      <pc:sldChg chg="modSp new mod modClrScheme chgLayout">
        <pc:chgData name="Natassa Kazantzidou" userId="S::natassa.kazantzidou@idecsa.onmicrosoft.com::1d2ede63-9d89-40b6-a82e-c28e48668b67" providerId="AD" clId="Web-{28837FA6-CDAB-A8F8-3009-AD4BCCDED1F2}" dt="2024-03-06T11:02:35.801" v="262"/>
        <pc:sldMkLst>
          <pc:docMk/>
          <pc:sldMk cId="3243735603" sldId="278"/>
        </pc:sldMkLst>
        <pc:spChg chg="mod ord">
          <ac:chgData name="Natassa Kazantzidou" userId="S::natassa.kazantzidou@idecsa.onmicrosoft.com::1d2ede63-9d89-40b6-a82e-c28e48668b67" providerId="AD" clId="Web-{28837FA6-CDAB-A8F8-3009-AD4BCCDED1F2}" dt="2024-03-06T11:02:35.801" v="262"/>
          <ac:spMkLst>
            <pc:docMk/>
            <pc:sldMk cId="3243735603" sldId="278"/>
            <ac:spMk id="2" creationId="{8296A0C4-1E91-D06F-9ACE-11CD26073A01}"/>
          </ac:spMkLst>
        </pc:spChg>
        <pc:spChg chg="mod ord">
          <ac:chgData name="Natassa Kazantzidou" userId="S::natassa.kazantzidou@idecsa.onmicrosoft.com::1d2ede63-9d89-40b6-a82e-c28e48668b67" providerId="AD" clId="Web-{28837FA6-CDAB-A8F8-3009-AD4BCCDED1F2}" dt="2024-03-06T11:02:35.801" v="262"/>
          <ac:spMkLst>
            <pc:docMk/>
            <pc:sldMk cId="3243735603" sldId="278"/>
            <ac:spMk id="3" creationId="{C3131B3E-3046-EB5A-8B56-DB0E5C3542F7}"/>
          </ac:spMkLst>
        </pc:spChg>
      </pc:sldChg>
      <pc:sldChg chg="modSp new mod modClrScheme chgLayout">
        <pc:chgData name="Natassa Kazantzidou" userId="S::natassa.kazantzidou@idecsa.onmicrosoft.com::1d2ede63-9d89-40b6-a82e-c28e48668b67" providerId="AD" clId="Web-{28837FA6-CDAB-A8F8-3009-AD4BCCDED1F2}" dt="2024-03-06T11:02:35.801" v="262"/>
        <pc:sldMkLst>
          <pc:docMk/>
          <pc:sldMk cId="2707746441" sldId="279"/>
        </pc:sldMkLst>
        <pc:spChg chg="mod ord">
          <ac:chgData name="Natassa Kazantzidou" userId="S::natassa.kazantzidou@idecsa.onmicrosoft.com::1d2ede63-9d89-40b6-a82e-c28e48668b67" providerId="AD" clId="Web-{28837FA6-CDAB-A8F8-3009-AD4BCCDED1F2}" dt="2024-03-06T11:02:35.801" v="262"/>
          <ac:spMkLst>
            <pc:docMk/>
            <pc:sldMk cId="2707746441" sldId="279"/>
            <ac:spMk id="2" creationId="{3B063CEA-3835-44F2-ABCD-CBD27C3D497D}"/>
          </ac:spMkLst>
        </pc:spChg>
        <pc:spChg chg="mod ord">
          <ac:chgData name="Natassa Kazantzidou" userId="S::natassa.kazantzidou@idecsa.onmicrosoft.com::1d2ede63-9d89-40b6-a82e-c28e48668b67" providerId="AD" clId="Web-{28837FA6-CDAB-A8F8-3009-AD4BCCDED1F2}" dt="2024-03-06T11:02:35.801" v="262"/>
          <ac:spMkLst>
            <pc:docMk/>
            <pc:sldMk cId="2707746441" sldId="279"/>
            <ac:spMk id="3" creationId="{C1DDCF78-8B11-05D5-550F-35A32B636970}"/>
          </ac:spMkLst>
        </pc:spChg>
      </pc:sldChg>
      <pc:sldChg chg="modSp new mod modClrScheme chgLayout">
        <pc:chgData name="Natassa Kazantzidou" userId="S::natassa.kazantzidou@idecsa.onmicrosoft.com::1d2ede63-9d89-40b6-a82e-c28e48668b67" providerId="AD" clId="Web-{28837FA6-CDAB-A8F8-3009-AD4BCCDED1F2}" dt="2024-03-06T11:02:35.801" v="262"/>
        <pc:sldMkLst>
          <pc:docMk/>
          <pc:sldMk cId="567373910" sldId="280"/>
        </pc:sldMkLst>
        <pc:spChg chg="mod ord">
          <ac:chgData name="Natassa Kazantzidou" userId="S::natassa.kazantzidou@idecsa.onmicrosoft.com::1d2ede63-9d89-40b6-a82e-c28e48668b67" providerId="AD" clId="Web-{28837FA6-CDAB-A8F8-3009-AD4BCCDED1F2}" dt="2024-03-06T11:02:35.801" v="262"/>
          <ac:spMkLst>
            <pc:docMk/>
            <pc:sldMk cId="567373910" sldId="280"/>
            <ac:spMk id="2" creationId="{DBE0FCE4-1EEC-F266-3524-367935D9DFB5}"/>
          </ac:spMkLst>
        </pc:spChg>
        <pc:spChg chg="mod ord">
          <ac:chgData name="Natassa Kazantzidou" userId="S::natassa.kazantzidou@idecsa.onmicrosoft.com::1d2ede63-9d89-40b6-a82e-c28e48668b67" providerId="AD" clId="Web-{28837FA6-CDAB-A8F8-3009-AD4BCCDED1F2}" dt="2024-03-06T11:02:35.801" v="262"/>
          <ac:spMkLst>
            <pc:docMk/>
            <pc:sldMk cId="567373910" sldId="280"/>
            <ac:spMk id="3" creationId="{2E522A6C-3396-F27F-9775-631CA054F497}"/>
          </ac:spMkLst>
        </pc:spChg>
      </pc:sldChg>
      <pc:sldChg chg="modSp new mod modClrScheme chgLayout">
        <pc:chgData name="Natassa Kazantzidou" userId="S::natassa.kazantzidou@idecsa.onmicrosoft.com::1d2ede63-9d89-40b6-a82e-c28e48668b67" providerId="AD" clId="Web-{28837FA6-CDAB-A8F8-3009-AD4BCCDED1F2}" dt="2024-03-06T11:02:35.801" v="262"/>
        <pc:sldMkLst>
          <pc:docMk/>
          <pc:sldMk cId="594486654" sldId="281"/>
        </pc:sldMkLst>
        <pc:spChg chg="mod ord">
          <ac:chgData name="Natassa Kazantzidou" userId="S::natassa.kazantzidou@idecsa.onmicrosoft.com::1d2ede63-9d89-40b6-a82e-c28e48668b67" providerId="AD" clId="Web-{28837FA6-CDAB-A8F8-3009-AD4BCCDED1F2}" dt="2024-03-06T11:02:35.801" v="262"/>
          <ac:spMkLst>
            <pc:docMk/>
            <pc:sldMk cId="594486654" sldId="281"/>
            <ac:spMk id="2" creationId="{1153A686-130F-5E54-52DA-3DA95BB26F48}"/>
          </ac:spMkLst>
        </pc:spChg>
        <pc:spChg chg="mod ord">
          <ac:chgData name="Natassa Kazantzidou" userId="S::natassa.kazantzidou@idecsa.onmicrosoft.com::1d2ede63-9d89-40b6-a82e-c28e48668b67" providerId="AD" clId="Web-{28837FA6-CDAB-A8F8-3009-AD4BCCDED1F2}" dt="2024-03-06T11:02:35.801" v="262"/>
          <ac:spMkLst>
            <pc:docMk/>
            <pc:sldMk cId="594486654" sldId="281"/>
            <ac:spMk id="3" creationId="{C3C86214-2E04-CBA9-4992-C45DE257CF3B}"/>
          </ac:spMkLst>
        </pc:spChg>
      </pc:sldChg>
      <pc:sldChg chg="addSp delSp modSp new del mod setBg modClrScheme delDesignElem chgLayout">
        <pc:chgData name="Natassa Kazantzidou" userId="S::natassa.kazantzidou@idecsa.onmicrosoft.com::1d2ede63-9d89-40b6-a82e-c28e48668b67" providerId="AD" clId="Web-{28837FA6-CDAB-A8F8-3009-AD4BCCDED1F2}" dt="2024-03-06T11:00:17.266" v="254"/>
        <pc:sldMkLst>
          <pc:docMk/>
          <pc:sldMk cId="3288969234" sldId="282"/>
        </pc:sldMkLst>
        <pc:spChg chg="del mod">
          <ac:chgData name="Natassa Kazantzidou" userId="S::natassa.kazantzidou@idecsa.onmicrosoft.com::1d2ede63-9d89-40b6-a82e-c28e48668b67" providerId="AD" clId="Web-{28837FA6-CDAB-A8F8-3009-AD4BCCDED1F2}" dt="2024-03-06T10:57:13.948" v="223"/>
          <ac:spMkLst>
            <pc:docMk/>
            <pc:sldMk cId="3288969234" sldId="282"/>
            <ac:spMk id="2" creationId="{2A864E1B-B7CB-89DD-E529-ABC7CA5C469F}"/>
          </ac:spMkLst>
        </pc:spChg>
        <pc:spChg chg="del mod ord">
          <ac:chgData name="Natassa Kazantzidou" userId="S::natassa.kazantzidou@idecsa.onmicrosoft.com::1d2ede63-9d89-40b6-a82e-c28e48668b67" providerId="AD" clId="Web-{28837FA6-CDAB-A8F8-3009-AD4BCCDED1F2}" dt="2024-03-06T10:58:59.873" v="233"/>
          <ac:spMkLst>
            <pc:docMk/>
            <pc:sldMk cId="3288969234" sldId="282"/>
            <ac:spMk id="3" creationId="{43AA1909-F77A-15F4-99A8-4C84329FF4F3}"/>
          </ac:spMkLst>
        </pc:spChg>
        <pc:spChg chg="add mod ord">
          <ac:chgData name="Natassa Kazantzidou" userId="S::natassa.kazantzidou@idecsa.onmicrosoft.com::1d2ede63-9d89-40b6-a82e-c28e48668b67" providerId="AD" clId="Web-{28837FA6-CDAB-A8F8-3009-AD4BCCDED1F2}" dt="2024-03-06T10:59:02.311" v="234" actId="20577"/>
          <ac:spMkLst>
            <pc:docMk/>
            <pc:sldMk cId="3288969234" sldId="282"/>
            <ac:spMk id="4" creationId="{A5B57E4D-D989-7313-1D88-136146CF01EE}"/>
          </ac:spMkLst>
        </pc:spChg>
        <pc:spChg chg="add del mod">
          <ac:chgData name="Natassa Kazantzidou" userId="S::natassa.kazantzidou@idecsa.onmicrosoft.com::1d2ede63-9d89-40b6-a82e-c28e48668b67" providerId="AD" clId="Web-{28837FA6-CDAB-A8F8-3009-AD4BCCDED1F2}" dt="2024-03-06T10:59:07.436" v="235"/>
          <ac:spMkLst>
            <pc:docMk/>
            <pc:sldMk cId="3288969234" sldId="282"/>
            <ac:spMk id="7" creationId="{ED46A034-82FB-B7D0-A883-F1B0991DAF56}"/>
          </ac:spMkLst>
        </pc:spChg>
        <pc:spChg chg="add del">
          <ac:chgData name="Natassa Kazantzidou" userId="S::natassa.kazantzidou@idecsa.onmicrosoft.com::1d2ede63-9d89-40b6-a82e-c28e48668b67" providerId="AD" clId="Web-{28837FA6-CDAB-A8F8-3009-AD4BCCDED1F2}" dt="2024-03-06T10:57:18.042" v="224"/>
          <ac:spMkLst>
            <pc:docMk/>
            <pc:sldMk cId="3288969234" sldId="282"/>
            <ac:spMk id="8" creationId="{907EF6B7-1338-4443-8C46-6A318D952DFD}"/>
          </ac:spMkLst>
        </pc:spChg>
        <pc:spChg chg="add del">
          <ac:chgData name="Natassa Kazantzidou" userId="S::natassa.kazantzidou@idecsa.onmicrosoft.com::1d2ede63-9d89-40b6-a82e-c28e48668b67" providerId="AD" clId="Web-{28837FA6-CDAB-A8F8-3009-AD4BCCDED1F2}" dt="2024-03-06T10:57:08.557" v="221"/>
          <ac:spMkLst>
            <pc:docMk/>
            <pc:sldMk cId="3288969234" sldId="282"/>
            <ac:spMk id="9" creationId="{8181FC64-B306-4821-98E2-780662EFC486}"/>
          </ac:spMkLst>
        </pc:spChg>
        <pc:spChg chg="add del">
          <ac:chgData name="Natassa Kazantzidou" userId="S::natassa.kazantzidou@idecsa.onmicrosoft.com::1d2ede63-9d89-40b6-a82e-c28e48668b67" providerId="AD" clId="Web-{28837FA6-CDAB-A8F8-3009-AD4BCCDED1F2}" dt="2024-03-06T10:57:18.042" v="224"/>
          <ac:spMkLst>
            <pc:docMk/>
            <pc:sldMk cId="3288969234" sldId="282"/>
            <ac:spMk id="10" creationId="{DAAE4CDD-124C-4DCF-9584-B6033B545DD5}"/>
          </ac:spMkLst>
        </pc:spChg>
        <pc:spChg chg="add del">
          <ac:chgData name="Natassa Kazantzidou" userId="S::natassa.kazantzidou@idecsa.onmicrosoft.com::1d2ede63-9d89-40b6-a82e-c28e48668b67" providerId="AD" clId="Web-{28837FA6-CDAB-A8F8-3009-AD4BCCDED1F2}" dt="2024-03-06T10:57:08.557" v="221"/>
          <ac:spMkLst>
            <pc:docMk/>
            <pc:sldMk cId="3288969234" sldId="282"/>
            <ac:spMk id="11" creationId="{5871FC61-DD4E-47D4-81FD-8A7E7D12B371}"/>
          </ac:spMkLst>
        </pc:spChg>
        <pc:spChg chg="add del">
          <ac:chgData name="Natassa Kazantzidou" userId="S::natassa.kazantzidou@idecsa.onmicrosoft.com::1d2ede63-9d89-40b6-a82e-c28e48668b67" providerId="AD" clId="Web-{28837FA6-CDAB-A8F8-3009-AD4BCCDED1F2}" dt="2024-03-06T10:57:18.042" v="224"/>
          <ac:spMkLst>
            <pc:docMk/>
            <pc:sldMk cId="3288969234" sldId="282"/>
            <ac:spMk id="12" creationId="{081E4A58-353D-44AE-B2FC-2A74E2E400F7}"/>
          </ac:spMkLst>
        </pc:spChg>
        <pc:spChg chg="add del">
          <ac:chgData name="Natassa Kazantzidou" userId="S::natassa.kazantzidou@idecsa.onmicrosoft.com::1d2ede63-9d89-40b6-a82e-c28e48668b67" providerId="AD" clId="Web-{28837FA6-CDAB-A8F8-3009-AD4BCCDED1F2}" dt="2024-03-06T10:57:08.557" v="221"/>
          <ac:spMkLst>
            <pc:docMk/>
            <pc:sldMk cId="3288969234" sldId="282"/>
            <ac:spMk id="13" creationId="{F9EC3F91-A75C-4F74-867E-E4C28C13546B}"/>
          </ac:spMkLst>
        </pc:spChg>
        <pc:spChg chg="add del">
          <ac:chgData name="Natassa Kazantzidou" userId="S::natassa.kazantzidou@idecsa.onmicrosoft.com::1d2ede63-9d89-40b6-a82e-c28e48668b67" providerId="AD" clId="Web-{28837FA6-CDAB-A8F8-3009-AD4BCCDED1F2}" dt="2024-03-06T10:57:08.557" v="221"/>
          <ac:spMkLst>
            <pc:docMk/>
            <pc:sldMk cId="3288969234" sldId="282"/>
            <ac:spMk id="15" creationId="{829A1E2C-5AC8-40FC-99E9-832069D39792}"/>
          </ac:spMkLst>
        </pc:spChg>
        <pc:spChg chg="add del">
          <ac:chgData name="Natassa Kazantzidou" userId="S::natassa.kazantzidou@idecsa.onmicrosoft.com::1d2ede63-9d89-40b6-a82e-c28e48668b67" providerId="AD" clId="Web-{28837FA6-CDAB-A8F8-3009-AD4BCCDED1F2}" dt="2024-03-06T10:58:00.809" v="230"/>
          <ac:spMkLst>
            <pc:docMk/>
            <pc:sldMk cId="3288969234" sldId="282"/>
            <ac:spMk id="18" creationId="{04812C46-200A-4DEB-A05E-3ED6C68C2387}"/>
          </ac:spMkLst>
        </pc:spChg>
        <pc:spChg chg="add del">
          <ac:chgData name="Natassa Kazantzidou" userId="S::natassa.kazantzidou@idecsa.onmicrosoft.com::1d2ede63-9d89-40b6-a82e-c28e48668b67" providerId="AD" clId="Web-{28837FA6-CDAB-A8F8-3009-AD4BCCDED1F2}" dt="2024-03-06T10:58:00.809" v="230"/>
          <ac:spMkLst>
            <pc:docMk/>
            <pc:sldMk cId="3288969234" sldId="282"/>
            <ac:spMk id="20" creationId="{D1EA859B-E555-4109-94F3-6700E046E008}"/>
          </ac:spMkLst>
        </pc:spChg>
        <pc:spChg chg="add del">
          <ac:chgData name="Natassa Kazantzidou" userId="S::natassa.kazantzidou@idecsa.onmicrosoft.com::1d2ede63-9d89-40b6-a82e-c28e48668b67" providerId="AD" clId="Web-{28837FA6-CDAB-A8F8-3009-AD4BCCDED1F2}" dt="2024-03-06T10:58:43.685" v="231"/>
          <ac:spMkLst>
            <pc:docMk/>
            <pc:sldMk cId="3288969234" sldId="282"/>
            <ac:spMk id="27" creationId="{D1EA859B-E555-4109-94F3-6700E046E008}"/>
          </ac:spMkLst>
        </pc:spChg>
        <pc:spChg chg="add del">
          <ac:chgData name="Natassa Kazantzidou" userId="S::natassa.kazantzidou@idecsa.onmicrosoft.com::1d2ede63-9d89-40b6-a82e-c28e48668b67" providerId="AD" clId="Web-{28837FA6-CDAB-A8F8-3009-AD4BCCDED1F2}" dt="2024-03-06T10:58:43.685" v="231"/>
          <ac:spMkLst>
            <pc:docMk/>
            <pc:sldMk cId="3288969234" sldId="282"/>
            <ac:spMk id="29" creationId="{04812C46-200A-4DEB-A05E-3ED6C68C2387}"/>
          </ac:spMkLst>
        </pc:spChg>
        <pc:grpChg chg="add del">
          <ac:chgData name="Natassa Kazantzidou" userId="S::natassa.kazantzidou@idecsa.onmicrosoft.com::1d2ede63-9d89-40b6-a82e-c28e48668b67" providerId="AD" clId="Web-{28837FA6-CDAB-A8F8-3009-AD4BCCDED1F2}" dt="2024-03-06T10:58:00.809" v="229"/>
          <ac:grpSpMkLst>
            <pc:docMk/>
            <pc:sldMk cId="3288969234" sldId="282"/>
            <ac:grpSpMk id="25" creationId="{31C49F18-8757-4E87-5C2E-9D6D7B82BA3B}"/>
          </ac:grpSpMkLst>
        </pc:grpChg>
        <pc:picChg chg="add del">
          <ac:chgData name="Natassa Kazantzidou" userId="S::natassa.kazantzidou@idecsa.onmicrosoft.com::1d2ede63-9d89-40b6-a82e-c28e48668b67" providerId="AD" clId="Web-{28837FA6-CDAB-A8F8-3009-AD4BCCDED1F2}" dt="2024-03-06T10:57:08.557" v="221"/>
          <ac:picMkLst>
            <pc:docMk/>
            <pc:sldMk cId="3288969234" sldId="282"/>
            <ac:picMk id="5" creationId="{FB49639A-D366-BE90-05E3-860D96D0486B}"/>
          </ac:picMkLst>
        </pc:picChg>
        <pc:picChg chg="add mod">
          <ac:chgData name="Natassa Kazantzidou" userId="S::natassa.kazantzidou@idecsa.onmicrosoft.com::1d2ede63-9d89-40b6-a82e-c28e48668b67" providerId="AD" clId="Web-{28837FA6-CDAB-A8F8-3009-AD4BCCDED1F2}" dt="2024-03-06T10:58:00.809" v="230"/>
          <ac:picMkLst>
            <pc:docMk/>
            <pc:sldMk cId="3288969234" sldId="282"/>
            <ac:picMk id="14" creationId="{F55319B8-70B8-01CC-A4AB-39EF7951E5C7}"/>
          </ac:picMkLst>
        </pc:picChg>
      </pc:sldChg>
      <pc:sldChg chg="addSp delSp modSp new del mod setBg modClrScheme delDesignElem chgLayout">
        <pc:chgData name="Natassa Kazantzidou" userId="S::natassa.kazantzidou@idecsa.onmicrosoft.com::1d2ede63-9d89-40b6-a82e-c28e48668b67" providerId="AD" clId="Web-{28837FA6-CDAB-A8F8-3009-AD4BCCDED1F2}" dt="2024-03-06T11:16:44.560" v="317"/>
        <pc:sldMkLst>
          <pc:docMk/>
          <pc:sldMk cId="1393498652" sldId="283"/>
        </pc:sldMkLst>
        <pc:spChg chg="add mod">
          <ac:chgData name="Natassa Kazantzidou" userId="S::natassa.kazantzidou@idecsa.onmicrosoft.com::1d2ede63-9d89-40b6-a82e-c28e48668b67" providerId="AD" clId="Web-{28837FA6-CDAB-A8F8-3009-AD4BCCDED1F2}" dt="2024-03-06T11:00:27.657" v="255"/>
          <ac:spMkLst>
            <pc:docMk/>
            <pc:sldMk cId="1393498652" sldId="283"/>
            <ac:spMk id="2" creationId="{7114C570-F574-B51D-0B27-896E6B94766E}"/>
          </ac:spMkLst>
        </pc:spChg>
        <pc:spChg chg="add del">
          <ac:chgData name="Natassa Kazantzidou" userId="S::natassa.kazantzidou@idecsa.onmicrosoft.com::1d2ede63-9d89-40b6-a82e-c28e48668b67" providerId="AD" clId="Web-{28837FA6-CDAB-A8F8-3009-AD4BCCDED1F2}" dt="2024-03-06T11:02:35.801" v="262"/>
          <ac:spMkLst>
            <pc:docMk/>
            <pc:sldMk cId="1393498652" sldId="283"/>
            <ac:spMk id="8" creationId="{B4C4EC46-EC6F-A0A9-36BF-531F5C8200EB}"/>
          </ac:spMkLst>
        </pc:spChg>
        <pc:spChg chg="add del">
          <ac:chgData name="Natassa Kazantzidou" userId="S::natassa.kazantzidou@idecsa.onmicrosoft.com::1d2ede63-9d89-40b6-a82e-c28e48668b67" providerId="AD" clId="Web-{28837FA6-CDAB-A8F8-3009-AD4BCCDED1F2}" dt="2024-03-06T11:02:35.801" v="262"/>
          <ac:spMkLst>
            <pc:docMk/>
            <pc:sldMk cId="1393498652" sldId="283"/>
            <ac:spMk id="10" creationId="{F13763C0-6092-3B3C-822A-21E174E3A089}"/>
          </ac:spMkLst>
        </pc:spChg>
        <pc:spChg chg="add del">
          <ac:chgData name="Natassa Kazantzidou" userId="S::natassa.kazantzidou@idecsa.onmicrosoft.com::1d2ede63-9d89-40b6-a82e-c28e48668b67" providerId="AD" clId="Web-{28837FA6-CDAB-A8F8-3009-AD4BCCDED1F2}" dt="2024-03-06T11:02:35.801" v="262"/>
          <ac:spMkLst>
            <pc:docMk/>
            <pc:sldMk cId="1393498652" sldId="283"/>
            <ac:spMk id="12" creationId="{D4ECF21D-729A-005C-E880-CA278A4F4539}"/>
          </ac:spMkLst>
        </pc:spChg>
        <pc:spChg chg="add del">
          <ac:chgData name="Natassa Kazantzidou" userId="S::natassa.kazantzidou@idecsa.onmicrosoft.com::1d2ede63-9d89-40b6-a82e-c28e48668b67" providerId="AD" clId="Web-{28837FA6-CDAB-A8F8-3009-AD4BCCDED1F2}" dt="2024-03-06T11:02:35.801" v="262"/>
          <ac:spMkLst>
            <pc:docMk/>
            <pc:sldMk cId="1393498652" sldId="283"/>
            <ac:spMk id="14" creationId="{0BEDAEA2-865D-E67C-A774-2FD2DD4A235A}"/>
          </ac:spMkLst>
        </pc:spChg>
        <pc:picChg chg="add del">
          <ac:chgData name="Natassa Kazantzidou" userId="S::natassa.kazantzidou@idecsa.onmicrosoft.com::1d2ede63-9d89-40b6-a82e-c28e48668b67" providerId="AD" clId="Web-{28837FA6-CDAB-A8F8-3009-AD4BCCDED1F2}" dt="2024-03-06T11:00:42.157" v="256"/>
          <ac:picMkLst>
            <pc:docMk/>
            <pc:sldMk cId="1393498652" sldId="283"/>
            <ac:picMk id="4" creationId="{28AA1A83-359B-0A6C-46D9-D9333E811F89}"/>
          </ac:picMkLst>
        </pc:picChg>
      </pc:sldChg>
      <pc:sldChg chg="addSp delSp modSp new mod setBg">
        <pc:chgData name="Natassa Kazantzidou" userId="S::natassa.kazantzidou@idecsa.onmicrosoft.com::1d2ede63-9d89-40b6-a82e-c28e48668b67" providerId="AD" clId="Web-{28837FA6-CDAB-A8F8-3009-AD4BCCDED1F2}" dt="2024-03-06T11:16:54.967" v="319" actId="20577"/>
        <pc:sldMkLst>
          <pc:docMk/>
          <pc:sldMk cId="552077561" sldId="284"/>
        </pc:sldMkLst>
        <pc:spChg chg="mod">
          <ac:chgData name="Natassa Kazantzidou" userId="S::natassa.kazantzidou@idecsa.onmicrosoft.com::1d2ede63-9d89-40b6-a82e-c28e48668b67" providerId="AD" clId="Web-{28837FA6-CDAB-A8F8-3009-AD4BCCDED1F2}" dt="2024-03-06T11:16:54.967" v="319" actId="20577"/>
          <ac:spMkLst>
            <pc:docMk/>
            <pc:sldMk cId="552077561" sldId="284"/>
            <ac:spMk id="2" creationId="{4AE1F223-33E0-8A0E-5981-9FCC91B6485A}"/>
          </ac:spMkLst>
        </pc:spChg>
        <pc:spChg chg="add del">
          <ac:chgData name="Natassa Kazantzidou" userId="S::natassa.kazantzidou@idecsa.onmicrosoft.com::1d2ede63-9d89-40b6-a82e-c28e48668b67" providerId="AD" clId="Web-{28837FA6-CDAB-A8F8-3009-AD4BCCDED1F2}" dt="2024-03-06T11:03:12.380" v="268"/>
          <ac:spMkLst>
            <pc:docMk/>
            <pc:sldMk cId="552077561" sldId="284"/>
            <ac:spMk id="3" creationId="{5DBC674D-AF01-CA6B-77F1-069DF44A9DA9}"/>
          </ac:spMkLst>
        </pc:spChg>
        <pc:spChg chg="add del">
          <ac:chgData name="Natassa Kazantzidou" userId="S::natassa.kazantzidou@idecsa.onmicrosoft.com::1d2ede63-9d89-40b6-a82e-c28e48668b67" providerId="AD" clId="Web-{28837FA6-CDAB-A8F8-3009-AD4BCCDED1F2}" dt="2024-03-06T11:03:12.380" v="267"/>
          <ac:spMkLst>
            <pc:docMk/>
            <pc:sldMk cId="552077561" sldId="284"/>
            <ac:spMk id="5" creationId="{5DBC674D-AF01-CA6B-77F1-069DF44A9DA9}"/>
          </ac:spMkLst>
        </pc:spChg>
        <pc:spChg chg="add del">
          <ac:chgData name="Natassa Kazantzidou" userId="S::natassa.kazantzidou@idecsa.onmicrosoft.com::1d2ede63-9d89-40b6-a82e-c28e48668b67" providerId="AD" clId="Web-{28837FA6-CDAB-A8F8-3009-AD4BCCDED1F2}" dt="2024-03-06T11:03:12.380" v="267"/>
          <ac:spMkLst>
            <pc:docMk/>
            <pc:sldMk cId="552077561" sldId="284"/>
            <ac:spMk id="8" creationId="{4BC99CB9-DDAD-44A2-8A1C-E3AF4E72DF5C}"/>
          </ac:spMkLst>
        </pc:spChg>
        <pc:spChg chg="add del">
          <ac:chgData name="Natassa Kazantzidou" userId="S::natassa.kazantzidou@idecsa.onmicrosoft.com::1d2ede63-9d89-40b6-a82e-c28e48668b67" providerId="AD" clId="Web-{28837FA6-CDAB-A8F8-3009-AD4BCCDED1F2}" dt="2024-03-06T11:03:12.380" v="267"/>
          <ac:spMkLst>
            <pc:docMk/>
            <pc:sldMk cId="552077561" sldId="284"/>
            <ac:spMk id="10" creationId="{64053CBF-3932-45FF-8285-EE5146085F3A}"/>
          </ac:spMkLst>
        </pc:spChg>
        <pc:grpChg chg="add del">
          <ac:chgData name="Natassa Kazantzidou" userId="S::natassa.kazantzidou@idecsa.onmicrosoft.com::1d2ede63-9d89-40b6-a82e-c28e48668b67" providerId="AD" clId="Web-{28837FA6-CDAB-A8F8-3009-AD4BCCDED1F2}" dt="2024-03-06T11:03:12.380" v="267"/>
          <ac:grpSpMkLst>
            <pc:docMk/>
            <pc:sldMk cId="552077561" sldId="284"/>
            <ac:grpSpMk id="12" creationId="{2E751C04-BEA6-446B-A678-9C74819EBD4C}"/>
          </ac:grpSpMkLst>
        </pc:grpChg>
        <pc:grpChg chg="add del">
          <ac:chgData name="Natassa Kazantzidou" userId="S::natassa.kazantzidou@idecsa.onmicrosoft.com::1d2ede63-9d89-40b6-a82e-c28e48668b67" providerId="AD" clId="Web-{28837FA6-CDAB-A8F8-3009-AD4BCCDED1F2}" dt="2024-03-06T11:03:12.380" v="267"/>
          <ac:grpSpMkLst>
            <pc:docMk/>
            <pc:sldMk cId="552077561" sldId="284"/>
            <ac:grpSpMk id="18" creationId="{B63ACBA3-DEFD-4C6D-BBA0-64468FA99C2D}"/>
          </ac:grpSpMkLst>
        </pc:grpChg>
      </pc:sldChg>
      <pc:sldMasterChg chg="add del addSldLayout delSldLayout">
        <pc:chgData name="Natassa Kazantzidou" userId="S::natassa.kazantzidou@idecsa.onmicrosoft.com::1d2ede63-9d89-40b6-a82e-c28e48668b67" providerId="AD" clId="Web-{28837FA6-CDAB-A8F8-3009-AD4BCCDED1F2}" dt="2024-03-06T11:02:35.801" v="262"/>
        <pc:sldMasterMkLst>
          <pc:docMk/>
          <pc:sldMasterMk cId="2416326617" sldId="2147483648"/>
        </pc:sldMasterMkLst>
        <pc:sldLayoutChg chg="add del">
          <pc:chgData name="Natassa Kazantzidou" userId="S::natassa.kazantzidou@idecsa.onmicrosoft.com::1d2ede63-9d89-40b6-a82e-c28e48668b67" providerId="AD" clId="Web-{28837FA6-CDAB-A8F8-3009-AD4BCCDED1F2}" dt="2024-03-06T11:02:35.801" v="262"/>
          <pc:sldLayoutMkLst>
            <pc:docMk/>
            <pc:sldMasterMk cId="2416326617" sldId="2147483648"/>
            <pc:sldLayoutMk cId="570514168" sldId="2147483649"/>
          </pc:sldLayoutMkLst>
        </pc:sldLayoutChg>
        <pc:sldLayoutChg chg="add del">
          <pc:chgData name="Natassa Kazantzidou" userId="S::natassa.kazantzidou@idecsa.onmicrosoft.com::1d2ede63-9d89-40b6-a82e-c28e48668b67" providerId="AD" clId="Web-{28837FA6-CDAB-A8F8-3009-AD4BCCDED1F2}" dt="2024-03-06T11:02:35.801" v="262"/>
          <pc:sldLayoutMkLst>
            <pc:docMk/>
            <pc:sldMasterMk cId="2416326617" sldId="2147483648"/>
            <pc:sldLayoutMk cId="3985044981" sldId="2147483650"/>
          </pc:sldLayoutMkLst>
        </pc:sldLayoutChg>
        <pc:sldLayoutChg chg="add del">
          <pc:chgData name="Natassa Kazantzidou" userId="S::natassa.kazantzidou@idecsa.onmicrosoft.com::1d2ede63-9d89-40b6-a82e-c28e48668b67" providerId="AD" clId="Web-{28837FA6-CDAB-A8F8-3009-AD4BCCDED1F2}" dt="2024-03-06T11:02:35.801" v="262"/>
          <pc:sldLayoutMkLst>
            <pc:docMk/>
            <pc:sldMasterMk cId="2416326617" sldId="2147483648"/>
            <pc:sldLayoutMk cId="2204349661" sldId="2147483651"/>
          </pc:sldLayoutMkLst>
        </pc:sldLayoutChg>
        <pc:sldLayoutChg chg="add del">
          <pc:chgData name="Natassa Kazantzidou" userId="S::natassa.kazantzidou@idecsa.onmicrosoft.com::1d2ede63-9d89-40b6-a82e-c28e48668b67" providerId="AD" clId="Web-{28837FA6-CDAB-A8F8-3009-AD4BCCDED1F2}" dt="2024-03-06T11:02:35.801" v="262"/>
          <pc:sldLayoutMkLst>
            <pc:docMk/>
            <pc:sldMasterMk cId="2416326617" sldId="2147483648"/>
            <pc:sldLayoutMk cId="27469203" sldId="2147483652"/>
          </pc:sldLayoutMkLst>
        </pc:sldLayoutChg>
        <pc:sldLayoutChg chg="add del">
          <pc:chgData name="Natassa Kazantzidou" userId="S::natassa.kazantzidou@idecsa.onmicrosoft.com::1d2ede63-9d89-40b6-a82e-c28e48668b67" providerId="AD" clId="Web-{28837FA6-CDAB-A8F8-3009-AD4BCCDED1F2}" dt="2024-03-06T11:02:35.801" v="262"/>
          <pc:sldLayoutMkLst>
            <pc:docMk/>
            <pc:sldMasterMk cId="2416326617" sldId="2147483648"/>
            <pc:sldLayoutMk cId="3746810060" sldId="2147483653"/>
          </pc:sldLayoutMkLst>
        </pc:sldLayoutChg>
        <pc:sldLayoutChg chg="add del">
          <pc:chgData name="Natassa Kazantzidou" userId="S::natassa.kazantzidou@idecsa.onmicrosoft.com::1d2ede63-9d89-40b6-a82e-c28e48668b67" providerId="AD" clId="Web-{28837FA6-CDAB-A8F8-3009-AD4BCCDED1F2}" dt="2024-03-06T11:02:35.801" v="262"/>
          <pc:sldLayoutMkLst>
            <pc:docMk/>
            <pc:sldMasterMk cId="2416326617" sldId="2147483648"/>
            <pc:sldLayoutMk cId="187037496" sldId="2147483654"/>
          </pc:sldLayoutMkLst>
        </pc:sldLayoutChg>
        <pc:sldLayoutChg chg="add del">
          <pc:chgData name="Natassa Kazantzidou" userId="S::natassa.kazantzidou@idecsa.onmicrosoft.com::1d2ede63-9d89-40b6-a82e-c28e48668b67" providerId="AD" clId="Web-{28837FA6-CDAB-A8F8-3009-AD4BCCDED1F2}" dt="2024-03-06T11:02:35.801" v="262"/>
          <pc:sldLayoutMkLst>
            <pc:docMk/>
            <pc:sldMasterMk cId="2416326617" sldId="2147483648"/>
            <pc:sldLayoutMk cId="3812757821" sldId="2147483655"/>
          </pc:sldLayoutMkLst>
        </pc:sldLayoutChg>
        <pc:sldLayoutChg chg="add del">
          <pc:chgData name="Natassa Kazantzidou" userId="S::natassa.kazantzidou@idecsa.onmicrosoft.com::1d2ede63-9d89-40b6-a82e-c28e48668b67" providerId="AD" clId="Web-{28837FA6-CDAB-A8F8-3009-AD4BCCDED1F2}" dt="2024-03-06T11:02:35.801" v="262"/>
          <pc:sldLayoutMkLst>
            <pc:docMk/>
            <pc:sldMasterMk cId="2416326617" sldId="2147483648"/>
            <pc:sldLayoutMk cId="1560622091" sldId="2147483656"/>
          </pc:sldLayoutMkLst>
        </pc:sldLayoutChg>
        <pc:sldLayoutChg chg="add del">
          <pc:chgData name="Natassa Kazantzidou" userId="S::natassa.kazantzidou@idecsa.onmicrosoft.com::1d2ede63-9d89-40b6-a82e-c28e48668b67" providerId="AD" clId="Web-{28837FA6-CDAB-A8F8-3009-AD4BCCDED1F2}" dt="2024-03-06T11:02:35.801" v="262"/>
          <pc:sldLayoutMkLst>
            <pc:docMk/>
            <pc:sldMasterMk cId="2416326617" sldId="2147483648"/>
            <pc:sldLayoutMk cId="653348229" sldId="2147483657"/>
          </pc:sldLayoutMkLst>
        </pc:sldLayoutChg>
        <pc:sldLayoutChg chg="add del">
          <pc:chgData name="Natassa Kazantzidou" userId="S::natassa.kazantzidou@idecsa.onmicrosoft.com::1d2ede63-9d89-40b6-a82e-c28e48668b67" providerId="AD" clId="Web-{28837FA6-CDAB-A8F8-3009-AD4BCCDED1F2}" dt="2024-03-06T11:02:35.801" v="262"/>
          <pc:sldLayoutMkLst>
            <pc:docMk/>
            <pc:sldMasterMk cId="2416326617" sldId="2147483648"/>
            <pc:sldLayoutMk cId="2413346004" sldId="2147483658"/>
          </pc:sldLayoutMkLst>
        </pc:sldLayoutChg>
        <pc:sldLayoutChg chg="add del">
          <pc:chgData name="Natassa Kazantzidou" userId="S::natassa.kazantzidou@idecsa.onmicrosoft.com::1d2ede63-9d89-40b6-a82e-c28e48668b67" providerId="AD" clId="Web-{28837FA6-CDAB-A8F8-3009-AD4BCCDED1F2}" dt="2024-03-06T11:02:35.801" v="262"/>
          <pc:sldLayoutMkLst>
            <pc:docMk/>
            <pc:sldMasterMk cId="2416326617" sldId="2147483648"/>
            <pc:sldLayoutMk cId="328123571" sldId="2147483659"/>
          </pc:sldLayoutMkLst>
        </pc:sldLayoutChg>
      </pc:sldMasterChg>
      <pc:sldMasterChg chg="add del addSldLayout delSldLayout modSldLayout">
        <pc:chgData name="Natassa Kazantzidou" userId="S::natassa.kazantzidou@idecsa.onmicrosoft.com::1d2ede63-9d89-40b6-a82e-c28e48668b67" providerId="AD" clId="Web-{28837FA6-CDAB-A8F8-3009-AD4BCCDED1F2}" dt="2024-03-06T11:02:35.801" v="262"/>
        <pc:sldMasterMkLst>
          <pc:docMk/>
          <pc:sldMasterMk cId="153370540" sldId="2147483660"/>
        </pc:sldMasterMkLst>
        <pc:sldLayoutChg chg="add del mod replId">
          <pc:chgData name="Natassa Kazantzidou" userId="S::natassa.kazantzidou@idecsa.onmicrosoft.com::1d2ede63-9d89-40b6-a82e-c28e48668b67" providerId="AD" clId="Web-{28837FA6-CDAB-A8F8-3009-AD4BCCDED1F2}" dt="2024-03-06T11:02:35.801" v="262"/>
          <pc:sldLayoutMkLst>
            <pc:docMk/>
            <pc:sldMasterMk cId="153370540" sldId="2147483660"/>
            <pc:sldLayoutMk cId="3845455767" sldId="2147483661"/>
          </pc:sldLayoutMkLst>
        </pc:sldLayoutChg>
        <pc:sldLayoutChg chg="add del mod replId">
          <pc:chgData name="Natassa Kazantzidou" userId="S::natassa.kazantzidou@idecsa.onmicrosoft.com::1d2ede63-9d89-40b6-a82e-c28e48668b67" providerId="AD" clId="Web-{28837FA6-CDAB-A8F8-3009-AD4BCCDED1F2}" dt="2024-03-06T11:02:35.801" v="262"/>
          <pc:sldLayoutMkLst>
            <pc:docMk/>
            <pc:sldMasterMk cId="153370540" sldId="2147483660"/>
            <pc:sldLayoutMk cId="1690879055" sldId="2147483662"/>
          </pc:sldLayoutMkLst>
        </pc:sldLayoutChg>
        <pc:sldLayoutChg chg="add del mod replId">
          <pc:chgData name="Natassa Kazantzidou" userId="S::natassa.kazantzidou@idecsa.onmicrosoft.com::1d2ede63-9d89-40b6-a82e-c28e48668b67" providerId="AD" clId="Web-{28837FA6-CDAB-A8F8-3009-AD4BCCDED1F2}" dt="2024-03-06T11:02:35.801" v="262"/>
          <pc:sldLayoutMkLst>
            <pc:docMk/>
            <pc:sldMasterMk cId="153370540" sldId="2147483660"/>
            <pc:sldLayoutMk cId="4185450917" sldId="2147483663"/>
          </pc:sldLayoutMkLst>
        </pc:sldLayoutChg>
        <pc:sldLayoutChg chg="add del mod replId">
          <pc:chgData name="Natassa Kazantzidou" userId="S::natassa.kazantzidou@idecsa.onmicrosoft.com::1d2ede63-9d89-40b6-a82e-c28e48668b67" providerId="AD" clId="Web-{28837FA6-CDAB-A8F8-3009-AD4BCCDED1F2}" dt="2024-03-06T11:02:35.801" v="262"/>
          <pc:sldLayoutMkLst>
            <pc:docMk/>
            <pc:sldMasterMk cId="153370540" sldId="2147483660"/>
            <pc:sldLayoutMk cId="550500939" sldId="2147483664"/>
          </pc:sldLayoutMkLst>
        </pc:sldLayoutChg>
        <pc:sldLayoutChg chg="add del mod replId">
          <pc:chgData name="Natassa Kazantzidou" userId="S::natassa.kazantzidou@idecsa.onmicrosoft.com::1d2ede63-9d89-40b6-a82e-c28e48668b67" providerId="AD" clId="Web-{28837FA6-CDAB-A8F8-3009-AD4BCCDED1F2}" dt="2024-03-06T11:02:35.801" v="262"/>
          <pc:sldLayoutMkLst>
            <pc:docMk/>
            <pc:sldMasterMk cId="153370540" sldId="2147483660"/>
            <pc:sldLayoutMk cId="101592777" sldId="2147483665"/>
          </pc:sldLayoutMkLst>
        </pc:sldLayoutChg>
        <pc:sldLayoutChg chg="add del mod replId">
          <pc:chgData name="Natassa Kazantzidou" userId="S::natassa.kazantzidou@idecsa.onmicrosoft.com::1d2ede63-9d89-40b6-a82e-c28e48668b67" providerId="AD" clId="Web-{28837FA6-CDAB-A8F8-3009-AD4BCCDED1F2}" dt="2024-03-06T11:02:35.801" v="262"/>
          <pc:sldLayoutMkLst>
            <pc:docMk/>
            <pc:sldMasterMk cId="153370540" sldId="2147483660"/>
            <pc:sldLayoutMk cId="3434911591" sldId="2147483666"/>
          </pc:sldLayoutMkLst>
        </pc:sldLayoutChg>
        <pc:sldLayoutChg chg="add del mod replId">
          <pc:chgData name="Natassa Kazantzidou" userId="S::natassa.kazantzidou@idecsa.onmicrosoft.com::1d2ede63-9d89-40b6-a82e-c28e48668b67" providerId="AD" clId="Web-{28837FA6-CDAB-A8F8-3009-AD4BCCDED1F2}" dt="2024-03-06T11:02:35.801" v="262"/>
          <pc:sldLayoutMkLst>
            <pc:docMk/>
            <pc:sldMasterMk cId="153370540" sldId="2147483660"/>
            <pc:sldLayoutMk cId="3172183566" sldId="2147483667"/>
          </pc:sldLayoutMkLst>
        </pc:sldLayoutChg>
        <pc:sldLayoutChg chg="add del mod replId">
          <pc:chgData name="Natassa Kazantzidou" userId="S::natassa.kazantzidou@idecsa.onmicrosoft.com::1d2ede63-9d89-40b6-a82e-c28e48668b67" providerId="AD" clId="Web-{28837FA6-CDAB-A8F8-3009-AD4BCCDED1F2}" dt="2024-03-06T11:02:35.801" v="262"/>
          <pc:sldLayoutMkLst>
            <pc:docMk/>
            <pc:sldMasterMk cId="153370540" sldId="2147483660"/>
            <pc:sldLayoutMk cId="3410425114" sldId="2147483668"/>
          </pc:sldLayoutMkLst>
        </pc:sldLayoutChg>
        <pc:sldLayoutChg chg="add del mod replId">
          <pc:chgData name="Natassa Kazantzidou" userId="S::natassa.kazantzidou@idecsa.onmicrosoft.com::1d2ede63-9d89-40b6-a82e-c28e48668b67" providerId="AD" clId="Web-{28837FA6-CDAB-A8F8-3009-AD4BCCDED1F2}" dt="2024-03-06T11:02:35.801" v="262"/>
          <pc:sldLayoutMkLst>
            <pc:docMk/>
            <pc:sldMasterMk cId="153370540" sldId="2147483660"/>
            <pc:sldLayoutMk cId="2504730700" sldId="2147483669"/>
          </pc:sldLayoutMkLst>
        </pc:sldLayoutChg>
        <pc:sldLayoutChg chg="add del mod replId">
          <pc:chgData name="Natassa Kazantzidou" userId="S::natassa.kazantzidou@idecsa.onmicrosoft.com::1d2ede63-9d89-40b6-a82e-c28e48668b67" providerId="AD" clId="Web-{28837FA6-CDAB-A8F8-3009-AD4BCCDED1F2}" dt="2024-03-06T11:02:35.801" v="262"/>
          <pc:sldLayoutMkLst>
            <pc:docMk/>
            <pc:sldMasterMk cId="153370540" sldId="2147483660"/>
            <pc:sldLayoutMk cId="4013785632" sldId="2147483670"/>
          </pc:sldLayoutMkLst>
        </pc:sldLayoutChg>
        <pc:sldLayoutChg chg="add del mod replId">
          <pc:chgData name="Natassa Kazantzidou" userId="S::natassa.kazantzidou@idecsa.onmicrosoft.com::1d2ede63-9d89-40b6-a82e-c28e48668b67" providerId="AD" clId="Web-{28837FA6-CDAB-A8F8-3009-AD4BCCDED1F2}" dt="2024-03-06T11:02:35.801" v="262"/>
          <pc:sldLayoutMkLst>
            <pc:docMk/>
            <pc:sldMasterMk cId="153370540" sldId="2147483660"/>
            <pc:sldLayoutMk cId="2946273171" sldId="2147483671"/>
          </pc:sldLayoutMkLst>
        </pc:sldLayoutChg>
      </pc:sldMasterChg>
      <pc:sldMasterChg chg="add del addSldLayout delSldLayout modSldLayout">
        <pc:chgData name="Natassa Kazantzidou" userId="S::natassa.kazantzidou@idecsa.onmicrosoft.com::1d2ede63-9d89-40b6-a82e-c28e48668b67" providerId="AD" clId="Web-{28837FA6-CDAB-A8F8-3009-AD4BCCDED1F2}" dt="2024-03-06T11:02:33.989" v="261"/>
        <pc:sldMasterMkLst>
          <pc:docMk/>
          <pc:sldMasterMk cId="4177475165" sldId="2147483672"/>
        </pc:sldMasterMkLst>
        <pc:sldLayoutChg chg="add del mod replId">
          <pc:chgData name="Natassa Kazantzidou" userId="S::natassa.kazantzidou@idecsa.onmicrosoft.com::1d2ede63-9d89-40b6-a82e-c28e48668b67" providerId="AD" clId="Web-{28837FA6-CDAB-A8F8-3009-AD4BCCDED1F2}" dt="2024-03-06T11:02:33.989" v="261"/>
          <pc:sldLayoutMkLst>
            <pc:docMk/>
            <pc:sldMasterMk cId="4177475165" sldId="2147483672"/>
            <pc:sldLayoutMk cId="3022108836" sldId="2147483673"/>
          </pc:sldLayoutMkLst>
        </pc:sldLayoutChg>
        <pc:sldLayoutChg chg="add del mod replId">
          <pc:chgData name="Natassa Kazantzidou" userId="S::natassa.kazantzidou@idecsa.onmicrosoft.com::1d2ede63-9d89-40b6-a82e-c28e48668b67" providerId="AD" clId="Web-{28837FA6-CDAB-A8F8-3009-AD4BCCDED1F2}" dt="2024-03-06T11:02:33.989" v="261"/>
          <pc:sldLayoutMkLst>
            <pc:docMk/>
            <pc:sldMasterMk cId="4177475165" sldId="2147483672"/>
            <pc:sldLayoutMk cId="1623302638" sldId="2147483674"/>
          </pc:sldLayoutMkLst>
        </pc:sldLayoutChg>
        <pc:sldLayoutChg chg="add del mod replId">
          <pc:chgData name="Natassa Kazantzidou" userId="S::natassa.kazantzidou@idecsa.onmicrosoft.com::1d2ede63-9d89-40b6-a82e-c28e48668b67" providerId="AD" clId="Web-{28837FA6-CDAB-A8F8-3009-AD4BCCDED1F2}" dt="2024-03-06T11:02:33.989" v="261"/>
          <pc:sldLayoutMkLst>
            <pc:docMk/>
            <pc:sldMasterMk cId="4177475165" sldId="2147483672"/>
            <pc:sldLayoutMk cId="2932105723" sldId="2147483675"/>
          </pc:sldLayoutMkLst>
        </pc:sldLayoutChg>
        <pc:sldLayoutChg chg="add del mod replId">
          <pc:chgData name="Natassa Kazantzidou" userId="S::natassa.kazantzidou@idecsa.onmicrosoft.com::1d2ede63-9d89-40b6-a82e-c28e48668b67" providerId="AD" clId="Web-{28837FA6-CDAB-A8F8-3009-AD4BCCDED1F2}" dt="2024-03-06T11:02:33.989" v="261"/>
          <pc:sldLayoutMkLst>
            <pc:docMk/>
            <pc:sldMasterMk cId="4177475165" sldId="2147483672"/>
            <pc:sldLayoutMk cId="287686087" sldId="2147483676"/>
          </pc:sldLayoutMkLst>
        </pc:sldLayoutChg>
        <pc:sldLayoutChg chg="add del mod replId">
          <pc:chgData name="Natassa Kazantzidou" userId="S::natassa.kazantzidou@idecsa.onmicrosoft.com::1d2ede63-9d89-40b6-a82e-c28e48668b67" providerId="AD" clId="Web-{28837FA6-CDAB-A8F8-3009-AD4BCCDED1F2}" dt="2024-03-06T11:02:33.989" v="261"/>
          <pc:sldLayoutMkLst>
            <pc:docMk/>
            <pc:sldMasterMk cId="4177475165" sldId="2147483672"/>
            <pc:sldLayoutMk cId="3640234715" sldId="2147483677"/>
          </pc:sldLayoutMkLst>
        </pc:sldLayoutChg>
        <pc:sldLayoutChg chg="add del mod replId">
          <pc:chgData name="Natassa Kazantzidou" userId="S::natassa.kazantzidou@idecsa.onmicrosoft.com::1d2ede63-9d89-40b6-a82e-c28e48668b67" providerId="AD" clId="Web-{28837FA6-CDAB-A8F8-3009-AD4BCCDED1F2}" dt="2024-03-06T11:02:33.989" v="261"/>
          <pc:sldLayoutMkLst>
            <pc:docMk/>
            <pc:sldMasterMk cId="4177475165" sldId="2147483672"/>
            <pc:sldLayoutMk cId="2583148770" sldId="2147483678"/>
          </pc:sldLayoutMkLst>
        </pc:sldLayoutChg>
        <pc:sldLayoutChg chg="add del mod replId">
          <pc:chgData name="Natassa Kazantzidou" userId="S::natassa.kazantzidou@idecsa.onmicrosoft.com::1d2ede63-9d89-40b6-a82e-c28e48668b67" providerId="AD" clId="Web-{28837FA6-CDAB-A8F8-3009-AD4BCCDED1F2}" dt="2024-03-06T11:02:33.989" v="261"/>
          <pc:sldLayoutMkLst>
            <pc:docMk/>
            <pc:sldMasterMk cId="4177475165" sldId="2147483672"/>
            <pc:sldLayoutMk cId="3483379242" sldId="2147483679"/>
          </pc:sldLayoutMkLst>
        </pc:sldLayoutChg>
        <pc:sldLayoutChg chg="add del mod replId">
          <pc:chgData name="Natassa Kazantzidou" userId="S::natassa.kazantzidou@idecsa.onmicrosoft.com::1d2ede63-9d89-40b6-a82e-c28e48668b67" providerId="AD" clId="Web-{28837FA6-CDAB-A8F8-3009-AD4BCCDED1F2}" dt="2024-03-06T11:02:33.989" v="261"/>
          <pc:sldLayoutMkLst>
            <pc:docMk/>
            <pc:sldMasterMk cId="4177475165" sldId="2147483672"/>
            <pc:sldLayoutMk cId="2217938001" sldId="2147483680"/>
          </pc:sldLayoutMkLst>
        </pc:sldLayoutChg>
        <pc:sldLayoutChg chg="add del mod replId">
          <pc:chgData name="Natassa Kazantzidou" userId="S::natassa.kazantzidou@idecsa.onmicrosoft.com::1d2ede63-9d89-40b6-a82e-c28e48668b67" providerId="AD" clId="Web-{28837FA6-CDAB-A8F8-3009-AD4BCCDED1F2}" dt="2024-03-06T11:02:33.989" v="261"/>
          <pc:sldLayoutMkLst>
            <pc:docMk/>
            <pc:sldMasterMk cId="4177475165" sldId="2147483672"/>
            <pc:sldLayoutMk cId="3200499048" sldId="2147483681"/>
          </pc:sldLayoutMkLst>
        </pc:sldLayoutChg>
        <pc:sldLayoutChg chg="add del mod replId">
          <pc:chgData name="Natassa Kazantzidou" userId="S::natassa.kazantzidou@idecsa.onmicrosoft.com::1d2ede63-9d89-40b6-a82e-c28e48668b67" providerId="AD" clId="Web-{28837FA6-CDAB-A8F8-3009-AD4BCCDED1F2}" dt="2024-03-06T11:02:33.989" v="261"/>
          <pc:sldLayoutMkLst>
            <pc:docMk/>
            <pc:sldMasterMk cId="4177475165" sldId="2147483672"/>
            <pc:sldLayoutMk cId="952138694" sldId="2147483682"/>
          </pc:sldLayoutMkLst>
        </pc:sldLayoutChg>
        <pc:sldLayoutChg chg="add del mod replId">
          <pc:chgData name="Natassa Kazantzidou" userId="S::natassa.kazantzidou@idecsa.onmicrosoft.com::1d2ede63-9d89-40b6-a82e-c28e48668b67" providerId="AD" clId="Web-{28837FA6-CDAB-A8F8-3009-AD4BCCDED1F2}" dt="2024-03-06T11:02:33.989" v="261"/>
          <pc:sldLayoutMkLst>
            <pc:docMk/>
            <pc:sldMasterMk cId="4177475165" sldId="2147483672"/>
            <pc:sldLayoutMk cId="3688537508" sldId="2147483683"/>
          </pc:sldLayoutMkLst>
        </pc:sldLayoutChg>
      </pc:sldMasterChg>
      <pc:sldMasterChg chg="add del addSldLayout delSldLayout modSldLayout">
        <pc:chgData name="Natassa Kazantzidou" userId="S::natassa.kazantzidou@idecsa.onmicrosoft.com::1d2ede63-9d89-40b6-a82e-c28e48668b67" providerId="AD" clId="Web-{28837FA6-CDAB-A8F8-3009-AD4BCCDED1F2}" dt="2024-03-06T11:02:32.192" v="260"/>
        <pc:sldMasterMkLst>
          <pc:docMk/>
          <pc:sldMasterMk cId="2021326721" sldId="2147483684"/>
        </pc:sldMasterMkLst>
        <pc:sldLayoutChg chg="add del mod replId">
          <pc:chgData name="Natassa Kazantzidou" userId="S::natassa.kazantzidou@idecsa.onmicrosoft.com::1d2ede63-9d89-40b6-a82e-c28e48668b67" providerId="AD" clId="Web-{28837FA6-CDAB-A8F8-3009-AD4BCCDED1F2}" dt="2024-03-06T11:02:32.192" v="260"/>
          <pc:sldLayoutMkLst>
            <pc:docMk/>
            <pc:sldMasterMk cId="2021326721" sldId="2147483684"/>
            <pc:sldLayoutMk cId="3551910810" sldId="2147483685"/>
          </pc:sldLayoutMkLst>
        </pc:sldLayoutChg>
        <pc:sldLayoutChg chg="add del mod replId">
          <pc:chgData name="Natassa Kazantzidou" userId="S::natassa.kazantzidou@idecsa.onmicrosoft.com::1d2ede63-9d89-40b6-a82e-c28e48668b67" providerId="AD" clId="Web-{28837FA6-CDAB-A8F8-3009-AD4BCCDED1F2}" dt="2024-03-06T11:02:32.192" v="260"/>
          <pc:sldLayoutMkLst>
            <pc:docMk/>
            <pc:sldMasterMk cId="2021326721" sldId="2147483684"/>
            <pc:sldLayoutMk cId="1873755806" sldId="2147483686"/>
          </pc:sldLayoutMkLst>
        </pc:sldLayoutChg>
        <pc:sldLayoutChg chg="add del mod replId">
          <pc:chgData name="Natassa Kazantzidou" userId="S::natassa.kazantzidou@idecsa.onmicrosoft.com::1d2ede63-9d89-40b6-a82e-c28e48668b67" providerId="AD" clId="Web-{28837FA6-CDAB-A8F8-3009-AD4BCCDED1F2}" dt="2024-03-06T11:02:32.192" v="260"/>
          <pc:sldLayoutMkLst>
            <pc:docMk/>
            <pc:sldMasterMk cId="2021326721" sldId="2147483684"/>
            <pc:sldLayoutMk cId="1762087767" sldId="2147483687"/>
          </pc:sldLayoutMkLst>
        </pc:sldLayoutChg>
        <pc:sldLayoutChg chg="add del mod replId">
          <pc:chgData name="Natassa Kazantzidou" userId="S::natassa.kazantzidou@idecsa.onmicrosoft.com::1d2ede63-9d89-40b6-a82e-c28e48668b67" providerId="AD" clId="Web-{28837FA6-CDAB-A8F8-3009-AD4BCCDED1F2}" dt="2024-03-06T11:02:32.192" v="260"/>
          <pc:sldLayoutMkLst>
            <pc:docMk/>
            <pc:sldMasterMk cId="2021326721" sldId="2147483684"/>
            <pc:sldLayoutMk cId="3820811071" sldId="2147483688"/>
          </pc:sldLayoutMkLst>
        </pc:sldLayoutChg>
        <pc:sldLayoutChg chg="add del mod replId">
          <pc:chgData name="Natassa Kazantzidou" userId="S::natassa.kazantzidou@idecsa.onmicrosoft.com::1d2ede63-9d89-40b6-a82e-c28e48668b67" providerId="AD" clId="Web-{28837FA6-CDAB-A8F8-3009-AD4BCCDED1F2}" dt="2024-03-06T11:02:32.192" v="260"/>
          <pc:sldLayoutMkLst>
            <pc:docMk/>
            <pc:sldMasterMk cId="2021326721" sldId="2147483684"/>
            <pc:sldLayoutMk cId="351570918" sldId="2147483689"/>
          </pc:sldLayoutMkLst>
        </pc:sldLayoutChg>
        <pc:sldLayoutChg chg="add del mod replId">
          <pc:chgData name="Natassa Kazantzidou" userId="S::natassa.kazantzidou@idecsa.onmicrosoft.com::1d2ede63-9d89-40b6-a82e-c28e48668b67" providerId="AD" clId="Web-{28837FA6-CDAB-A8F8-3009-AD4BCCDED1F2}" dt="2024-03-06T11:02:32.192" v="260"/>
          <pc:sldLayoutMkLst>
            <pc:docMk/>
            <pc:sldMasterMk cId="2021326721" sldId="2147483684"/>
            <pc:sldLayoutMk cId="3523779648" sldId="2147483690"/>
          </pc:sldLayoutMkLst>
        </pc:sldLayoutChg>
        <pc:sldLayoutChg chg="add del mod replId">
          <pc:chgData name="Natassa Kazantzidou" userId="S::natassa.kazantzidou@idecsa.onmicrosoft.com::1d2ede63-9d89-40b6-a82e-c28e48668b67" providerId="AD" clId="Web-{28837FA6-CDAB-A8F8-3009-AD4BCCDED1F2}" dt="2024-03-06T11:02:32.192" v="260"/>
          <pc:sldLayoutMkLst>
            <pc:docMk/>
            <pc:sldMasterMk cId="2021326721" sldId="2147483684"/>
            <pc:sldLayoutMk cId="913441087" sldId="2147483691"/>
          </pc:sldLayoutMkLst>
        </pc:sldLayoutChg>
        <pc:sldLayoutChg chg="add del mod replId">
          <pc:chgData name="Natassa Kazantzidou" userId="S::natassa.kazantzidou@idecsa.onmicrosoft.com::1d2ede63-9d89-40b6-a82e-c28e48668b67" providerId="AD" clId="Web-{28837FA6-CDAB-A8F8-3009-AD4BCCDED1F2}" dt="2024-03-06T11:02:32.192" v="260"/>
          <pc:sldLayoutMkLst>
            <pc:docMk/>
            <pc:sldMasterMk cId="2021326721" sldId="2147483684"/>
            <pc:sldLayoutMk cId="624535499" sldId="2147483692"/>
          </pc:sldLayoutMkLst>
        </pc:sldLayoutChg>
        <pc:sldLayoutChg chg="add del mod replId">
          <pc:chgData name="Natassa Kazantzidou" userId="S::natassa.kazantzidou@idecsa.onmicrosoft.com::1d2ede63-9d89-40b6-a82e-c28e48668b67" providerId="AD" clId="Web-{28837FA6-CDAB-A8F8-3009-AD4BCCDED1F2}" dt="2024-03-06T11:02:32.192" v="260"/>
          <pc:sldLayoutMkLst>
            <pc:docMk/>
            <pc:sldMasterMk cId="2021326721" sldId="2147483684"/>
            <pc:sldLayoutMk cId="4279675736" sldId="2147483693"/>
          </pc:sldLayoutMkLst>
        </pc:sldLayoutChg>
        <pc:sldLayoutChg chg="add del mod replId">
          <pc:chgData name="Natassa Kazantzidou" userId="S::natassa.kazantzidou@idecsa.onmicrosoft.com::1d2ede63-9d89-40b6-a82e-c28e48668b67" providerId="AD" clId="Web-{28837FA6-CDAB-A8F8-3009-AD4BCCDED1F2}" dt="2024-03-06T11:02:32.192" v="260"/>
          <pc:sldLayoutMkLst>
            <pc:docMk/>
            <pc:sldMasterMk cId="2021326721" sldId="2147483684"/>
            <pc:sldLayoutMk cId="4267621213" sldId="2147483694"/>
          </pc:sldLayoutMkLst>
        </pc:sldLayoutChg>
        <pc:sldLayoutChg chg="add del mod replId">
          <pc:chgData name="Natassa Kazantzidou" userId="S::natassa.kazantzidou@idecsa.onmicrosoft.com::1d2ede63-9d89-40b6-a82e-c28e48668b67" providerId="AD" clId="Web-{28837FA6-CDAB-A8F8-3009-AD4BCCDED1F2}" dt="2024-03-06T11:02:32.192" v="260"/>
          <pc:sldLayoutMkLst>
            <pc:docMk/>
            <pc:sldMasterMk cId="2021326721" sldId="2147483684"/>
            <pc:sldLayoutMk cId="3792780603" sldId="2147483695"/>
          </pc:sldLayoutMkLst>
        </pc:sldLayoutChg>
        <pc:sldLayoutChg chg="add del mod replId">
          <pc:chgData name="Natassa Kazantzidou" userId="S::natassa.kazantzidou@idecsa.onmicrosoft.com::1d2ede63-9d89-40b6-a82e-c28e48668b67" providerId="AD" clId="Web-{28837FA6-CDAB-A8F8-3009-AD4BCCDED1F2}" dt="2024-03-06T11:02:32.192" v="260"/>
          <pc:sldLayoutMkLst>
            <pc:docMk/>
            <pc:sldMasterMk cId="2021326721" sldId="2147483684"/>
            <pc:sldLayoutMk cId="4005798454" sldId="2147483696"/>
          </pc:sldLayoutMkLst>
        </pc:sldLayoutChg>
        <pc:sldLayoutChg chg="add del mod replId">
          <pc:chgData name="Natassa Kazantzidou" userId="S::natassa.kazantzidou@idecsa.onmicrosoft.com::1d2ede63-9d89-40b6-a82e-c28e48668b67" providerId="AD" clId="Web-{28837FA6-CDAB-A8F8-3009-AD4BCCDED1F2}" dt="2024-03-06T11:02:32.192" v="260"/>
          <pc:sldLayoutMkLst>
            <pc:docMk/>
            <pc:sldMasterMk cId="2021326721" sldId="2147483684"/>
            <pc:sldLayoutMk cId="1313926562" sldId="2147483697"/>
          </pc:sldLayoutMkLst>
        </pc:sldLayoutChg>
        <pc:sldLayoutChg chg="add del mod replId">
          <pc:chgData name="Natassa Kazantzidou" userId="S::natassa.kazantzidou@idecsa.onmicrosoft.com::1d2ede63-9d89-40b6-a82e-c28e48668b67" providerId="AD" clId="Web-{28837FA6-CDAB-A8F8-3009-AD4BCCDED1F2}" dt="2024-03-06T11:02:32.192" v="260"/>
          <pc:sldLayoutMkLst>
            <pc:docMk/>
            <pc:sldMasterMk cId="2021326721" sldId="2147483684"/>
            <pc:sldLayoutMk cId="354344503" sldId="2147483698"/>
          </pc:sldLayoutMkLst>
        </pc:sldLayoutChg>
        <pc:sldLayoutChg chg="add del mod replId">
          <pc:chgData name="Natassa Kazantzidou" userId="S::natassa.kazantzidou@idecsa.onmicrosoft.com::1d2ede63-9d89-40b6-a82e-c28e48668b67" providerId="AD" clId="Web-{28837FA6-CDAB-A8F8-3009-AD4BCCDED1F2}" dt="2024-03-06T11:02:32.192" v="260"/>
          <pc:sldLayoutMkLst>
            <pc:docMk/>
            <pc:sldMasterMk cId="2021326721" sldId="2147483684"/>
            <pc:sldLayoutMk cId="421537455" sldId="2147483699"/>
          </pc:sldLayoutMkLst>
        </pc:sldLayoutChg>
        <pc:sldLayoutChg chg="add del mod replId">
          <pc:chgData name="Natassa Kazantzidou" userId="S::natassa.kazantzidou@idecsa.onmicrosoft.com::1d2ede63-9d89-40b6-a82e-c28e48668b67" providerId="AD" clId="Web-{28837FA6-CDAB-A8F8-3009-AD4BCCDED1F2}" dt="2024-03-06T11:02:32.192" v="260"/>
          <pc:sldLayoutMkLst>
            <pc:docMk/>
            <pc:sldMasterMk cId="2021326721" sldId="2147483684"/>
            <pc:sldLayoutMk cId="952347979" sldId="2147483700"/>
          </pc:sldLayoutMkLst>
        </pc:sldLayoutChg>
        <pc:sldLayoutChg chg="add del mod replId">
          <pc:chgData name="Natassa Kazantzidou" userId="S::natassa.kazantzidou@idecsa.onmicrosoft.com::1d2ede63-9d89-40b6-a82e-c28e48668b67" providerId="AD" clId="Web-{28837FA6-CDAB-A8F8-3009-AD4BCCDED1F2}" dt="2024-03-06T11:02:32.192" v="260"/>
          <pc:sldLayoutMkLst>
            <pc:docMk/>
            <pc:sldMasterMk cId="2021326721" sldId="2147483684"/>
            <pc:sldLayoutMk cId="1915139136" sldId="2147483701"/>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F319E-65A8-C127-AAEE-8C4F5D2A1239}"/>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ES"/>
          </a:p>
        </p:txBody>
      </p:sp>
      <p:sp>
        <p:nvSpPr>
          <p:cNvPr id="3" name="Subtitle 2">
            <a:extLst>
              <a:ext uri="{FF2B5EF4-FFF2-40B4-BE49-F238E27FC236}">
                <a16:creationId xmlns:a16="http://schemas.microsoft.com/office/drawing/2014/main" id="{8F1D58DD-E21D-6DB3-7C92-BF8A005E086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ES"/>
          </a:p>
        </p:txBody>
      </p:sp>
      <p:sp>
        <p:nvSpPr>
          <p:cNvPr id="4" name="Date Placeholder 3">
            <a:extLst>
              <a:ext uri="{FF2B5EF4-FFF2-40B4-BE49-F238E27FC236}">
                <a16:creationId xmlns:a16="http://schemas.microsoft.com/office/drawing/2014/main" id="{D86FE1E6-216D-3371-801C-9225EB9AE813}"/>
              </a:ext>
            </a:extLst>
          </p:cNvPr>
          <p:cNvSpPr>
            <a:spLocks noGrp="1"/>
          </p:cNvSpPr>
          <p:nvPr>
            <p:ph type="dt" sz="half" idx="10"/>
          </p:nvPr>
        </p:nvSpPr>
        <p:spPr/>
        <p:txBody>
          <a:bodyPr/>
          <a:lstStyle/>
          <a:p>
            <a:fld id="{19DB6CAE-B386-474B-95A4-6293952F843F}" type="datetimeFigureOut">
              <a:rPr lang="en-ES" smtClean="0"/>
              <a:t>03/06/2024</a:t>
            </a:fld>
            <a:endParaRPr lang="en-ES"/>
          </a:p>
        </p:txBody>
      </p:sp>
      <p:sp>
        <p:nvSpPr>
          <p:cNvPr id="5" name="Footer Placeholder 4">
            <a:extLst>
              <a:ext uri="{FF2B5EF4-FFF2-40B4-BE49-F238E27FC236}">
                <a16:creationId xmlns:a16="http://schemas.microsoft.com/office/drawing/2014/main" id="{C6B52A1B-41F0-3446-1329-40E274326E7E}"/>
              </a:ext>
            </a:extLst>
          </p:cNvPr>
          <p:cNvSpPr>
            <a:spLocks noGrp="1"/>
          </p:cNvSpPr>
          <p:nvPr>
            <p:ph type="ftr" sz="quarter" idx="11"/>
          </p:nvPr>
        </p:nvSpPr>
        <p:spPr/>
        <p:txBody>
          <a:bodyPr/>
          <a:lstStyle/>
          <a:p>
            <a:endParaRPr lang="en-ES"/>
          </a:p>
        </p:txBody>
      </p:sp>
      <p:sp>
        <p:nvSpPr>
          <p:cNvPr id="6" name="Slide Number Placeholder 5">
            <a:extLst>
              <a:ext uri="{FF2B5EF4-FFF2-40B4-BE49-F238E27FC236}">
                <a16:creationId xmlns:a16="http://schemas.microsoft.com/office/drawing/2014/main" id="{84DC8BA8-F809-85D3-A555-E999347D50C9}"/>
              </a:ext>
            </a:extLst>
          </p:cNvPr>
          <p:cNvSpPr>
            <a:spLocks noGrp="1"/>
          </p:cNvSpPr>
          <p:nvPr>
            <p:ph type="sldNum" sz="quarter" idx="12"/>
          </p:nvPr>
        </p:nvSpPr>
        <p:spPr/>
        <p:txBody>
          <a:bodyPr/>
          <a:lstStyle/>
          <a:p>
            <a:fld id="{52DEE9BF-705A-8C4A-B42A-4C5FA8A85AFA}" type="slidenum">
              <a:rPr lang="en-ES" smtClean="0"/>
              <a:t>‹#›</a:t>
            </a:fld>
            <a:endParaRPr lang="en-ES"/>
          </a:p>
        </p:txBody>
      </p:sp>
    </p:spTree>
    <p:extLst>
      <p:ext uri="{BB962C8B-B14F-4D97-AF65-F5344CB8AC3E}">
        <p14:creationId xmlns:p14="http://schemas.microsoft.com/office/powerpoint/2010/main" val="570514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68B9C-FB10-9ED1-1E91-23A749F8FB7A}"/>
              </a:ext>
            </a:extLst>
          </p:cNvPr>
          <p:cNvSpPr>
            <a:spLocks noGrp="1"/>
          </p:cNvSpPr>
          <p:nvPr>
            <p:ph type="title"/>
          </p:nvPr>
        </p:nvSpPr>
        <p:spPr/>
        <p:txBody>
          <a:bodyPr/>
          <a:lstStyle/>
          <a:p>
            <a:r>
              <a:rPr lang="en-GB"/>
              <a:t>Click to edit Master title style</a:t>
            </a:r>
            <a:endParaRPr lang="en-ES"/>
          </a:p>
        </p:txBody>
      </p:sp>
      <p:sp>
        <p:nvSpPr>
          <p:cNvPr id="3" name="Content Placeholder 2">
            <a:extLst>
              <a:ext uri="{FF2B5EF4-FFF2-40B4-BE49-F238E27FC236}">
                <a16:creationId xmlns:a16="http://schemas.microsoft.com/office/drawing/2014/main" id="{E03A1CDF-897B-0EC4-A9B7-03BB6707DCC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S"/>
          </a:p>
        </p:txBody>
      </p:sp>
      <p:sp>
        <p:nvSpPr>
          <p:cNvPr id="4" name="Date Placeholder 3">
            <a:extLst>
              <a:ext uri="{FF2B5EF4-FFF2-40B4-BE49-F238E27FC236}">
                <a16:creationId xmlns:a16="http://schemas.microsoft.com/office/drawing/2014/main" id="{F7A7AD8E-992F-A85B-B761-2A993C90AE13}"/>
              </a:ext>
            </a:extLst>
          </p:cNvPr>
          <p:cNvSpPr>
            <a:spLocks noGrp="1"/>
          </p:cNvSpPr>
          <p:nvPr>
            <p:ph type="dt" sz="half" idx="10"/>
          </p:nvPr>
        </p:nvSpPr>
        <p:spPr/>
        <p:txBody>
          <a:bodyPr/>
          <a:lstStyle/>
          <a:p>
            <a:fld id="{19DB6CAE-B386-474B-95A4-6293952F843F}" type="datetimeFigureOut">
              <a:rPr lang="en-ES" smtClean="0"/>
              <a:t>03/06/2024</a:t>
            </a:fld>
            <a:endParaRPr lang="en-ES"/>
          </a:p>
        </p:txBody>
      </p:sp>
      <p:sp>
        <p:nvSpPr>
          <p:cNvPr id="5" name="Footer Placeholder 4">
            <a:extLst>
              <a:ext uri="{FF2B5EF4-FFF2-40B4-BE49-F238E27FC236}">
                <a16:creationId xmlns:a16="http://schemas.microsoft.com/office/drawing/2014/main" id="{6E0EEF26-F380-5281-25D3-F8E1E5AA6054}"/>
              </a:ext>
            </a:extLst>
          </p:cNvPr>
          <p:cNvSpPr>
            <a:spLocks noGrp="1"/>
          </p:cNvSpPr>
          <p:nvPr>
            <p:ph type="ftr" sz="quarter" idx="11"/>
          </p:nvPr>
        </p:nvSpPr>
        <p:spPr/>
        <p:txBody>
          <a:bodyPr/>
          <a:lstStyle/>
          <a:p>
            <a:endParaRPr lang="en-ES"/>
          </a:p>
        </p:txBody>
      </p:sp>
      <p:sp>
        <p:nvSpPr>
          <p:cNvPr id="6" name="Slide Number Placeholder 5">
            <a:extLst>
              <a:ext uri="{FF2B5EF4-FFF2-40B4-BE49-F238E27FC236}">
                <a16:creationId xmlns:a16="http://schemas.microsoft.com/office/drawing/2014/main" id="{7027B238-0954-15D8-CDD6-78201F2B3FF0}"/>
              </a:ext>
            </a:extLst>
          </p:cNvPr>
          <p:cNvSpPr>
            <a:spLocks noGrp="1"/>
          </p:cNvSpPr>
          <p:nvPr>
            <p:ph type="sldNum" sz="quarter" idx="12"/>
          </p:nvPr>
        </p:nvSpPr>
        <p:spPr/>
        <p:txBody>
          <a:bodyPr/>
          <a:lstStyle/>
          <a:p>
            <a:fld id="{52DEE9BF-705A-8C4A-B42A-4C5FA8A85AFA}" type="slidenum">
              <a:rPr lang="en-ES" smtClean="0"/>
              <a:t>‹#›</a:t>
            </a:fld>
            <a:endParaRPr lang="en-ES"/>
          </a:p>
        </p:txBody>
      </p:sp>
    </p:spTree>
    <p:extLst>
      <p:ext uri="{BB962C8B-B14F-4D97-AF65-F5344CB8AC3E}">
        <p14:creationId xmlns:p14="http://schemas.microsoft.com/office/powerpoint/2010/main" val="39850449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B683E-ECD0-7E68-CF74-B26A1A307A8E}"/>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ES"/>
          </a:p>
        </p:txBody>
      </p:sp>
      <p:sp>
        <p:nvSpPr>
          <p:cNvPr id="3" name="Text Placeholder 2">
            <a:extLst>
              <a:ext uri="{FF2B5EF4-FFF2-40B4-BE49-F238E27FC236}">
                <a16:creationId xmlns:a16="http://schemas.microsoft.com/office/drawing/2014/main" id="{D04F011A-B71B-71B8-36EE-2458EEA1EBD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827ACFB-86C6-FA9A-2E6D-76A86188ADFA}"/>
              </a:ext>
            </a:extLst>
          </p:cNvPr>
          <p:cNvSpPr>
            <a:spLocks noGrp="1"/>
          </p:cNvSpPr>
          <p:nvPr>
            <p:ph type="dt" sz="half" idx="10"/>
          </p:nvPr>
        </p:nvSpPr>
        <p:spPr/>
        <p:txBody>
          <a:bodyPr/>
          <a:lstStyle/>
          <a:p>
            <a:fld id="{19DB6CAE-B386-474B-95A4-6293952F843F}" type="datetimeFigureOut">
              <a:rPr lang="en-ES" smtClean="0"/>
              <a:t>03/06/2024</a:t>
            </a:fld>
            <a:endParaRPr lang="en-ES"/>
          </a:p>
        </p:txBody>
      </p:sp>
      <p:sp>
        <p:nvSpPr>
          <p:cNvPr id="5" name="Footer Placeholder 4">
            <a:extLst>
              <a:ext uri="{FF2B5EF4-FFF2-40B4-BE49-F238E27FC236}">
                <a16:creationId xmlns:a16="http://schemas.microsoft.com/office/drawing/2014/main" id="{8E89B951-C2B5-BF9A-CE8C-39215225433E}"/>
              </a:ext>
            </a:extLst>
          </p:cNvPr>
          <p:cNvSpPr>
            <a:spLocks noGrp="1"/>
          </p:cNvSpPr>
          <p:nvPr>
            <p:ph type="ftr" sz="quarter" idx="11"/>
          </p:nvPr>
        </p:nvSpPr>
        <p:spPr/>
        <p:txBody>
          <a:bodyPr/>
          <a:lstStyle/>
          <a:p>
            <a:endParaRPr lang="en-ES"/>
          </a:p>
        </p:txBody>
      </p:sp>
      <p:sp>
        <p:nvSpPr>
          <p:cNvPr id="6" name="Slide Number Placeholder 5">
            <a:extLst>
              <a:ext uri="{FF2B5EF4-FFF2-40B4-BE49-F238E27FC236}">
                <a16:creationId xmlns:a16="http://schemas.microsoft.com/office/drawing/2014/main" id="{3A0C18CD-B73B-FF65-D3E1-3DC9C0434FE1}"/>
              </a:ext>
            </a:extLst>
          </p:cNvPr>
          <p:cNvSpPr>
            <a:spLocks noGrp="1"/>
          </p:cNvSpPr>
          <p:nvPr>
            <p:ph type="sldNum" sz="quarter" idx="12"/>
          </p:nvPr>
        </p:nvSpPr>
        <p:spPr/>
        <p:txBody>
          <a:bodyPr/>
          <a:lstStyle/>
          <a:p>
            <a:fld id="{52DEE9BF-705A-8C4A-B42A-4C5FA8A85AFA}" type="slidenum">
              <a:rPr lang="en-ES" smtClean="0"/>
              <a:t>‹#›</a:t>
            </a:fld>
            <a:endParaRPr lang="en-ES"/>
          </a:p>
        </p:txBody>
      </p:sp>
    </p:spTree>
    <p:extLst>
      <p:ext uri="{BB962C8B-B14F-4D97-AF65-F5344CB8AC3E}">
        <p14:creationId xmlns:p14="http://schemas.microsoft.com/office/powerpoint/2010/main" val="2204349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00FFB-0599-E551-BBC5-8A2FAB280CCE}"/>
              </a:ext>
            </a:extLst>
          </p:cNvPr>
          <p:cNvSpPr>
            <a:spLocks noGrp="1"/>
          </p:cNvSpPr>
          <p:nvPr>
            <p:ph type="title"/>
          </p:nvPr>
        </p:nvSpPr>
        <p:spPr/>
        <p:txBody>
          <a:bodyPr/>
          <a:lstStyle/>
          <a:p>
            <a:r>
              <a:rPr lang="en-GB"/>
              <a:t>Click to edit Master title style</a:t>
            </a:r>
            <a:endParaRPr lang="en-ES"/>
          </a:p>
        </p:txBody>
      </p:sp>
      <p:sp>
        <p:nvSpPr>
          <p:cNvPr id="3" name="Content Placeholder 2">
            <a:extLst>
              <a:ext uri="{FF2B5EF4-FFF2-40B4-BE49-F238E27FC236}">
                <a16:creationId xmlns:a16="http://schemas.microsoft.com/office/drawing/2014/main" id="{8BB2E37F-DF8E-A60B-6B20-144EAEDD35A6}"/>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S"/>
          </a:p>
        </p:txBody>
      </p:sp>
      <p:sp>
        <p:nvSpPr>
          <p:cNvPr id="4" name="Content Placeholder 3">
            <a:extLst>
              <a:ext uri="{FF2B5EF4-FFF2-40B4-BE49-F238E27FC236}">
                <a16:creationId xmlns:a16="http://schemas.microsoft.com/office/drawing/2014/main" id="{B5F1ED96-90EE-9D5D-1BBF-E592B4A77820}"/>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S"/>
          </a:p>
        </p:txBody>
      </p:sp>
      <p:sp>
        <p:nvSpPr>
          <p:cNvPr id="5" name="Date Placeholder 4">
            <a:extLst>
              <a:ext uri="{FF2B5EF4-FFF2-40B4-BE49-F238E27FC236}">
                <a16:creationId xmlns:a16="http://schemas.microsoft.com/office/drawing/2014/main" id="{481E0DFE-A631-9C0E-C8FF-E1C5A972FD3A}"/>
              </a:ext>
            </a:extLst>
          </p:cNvPr>
          <p:cNvSpPr>
            <a:spLocks noGrp="1"/>
          </p:cNvSpPr>
          <p:nvPr>
            <p:ph type="dt" sz="half" idx="10"/>
          </p:nvPr>
        </p:nvSpPr>
        <p:spPr/>
        <p:txBody>
          <a:bodyPr/>
          <a:lstStyle/>
          <a:p>
            <a:fld id="{19DB6CAE-B386-474B-95A4-6293952F843F}" type="datetimeFigureOut">
              <a:rPr lang="en-ES" smtClean="0"/>
              <a:t>03/06/2024</a:t>
            </a:fld>
            <a:endParaRPr lang="en-ES"/>
          </a:p>
        </p:txBody>
      </p:sp>
      <p:sp>
        <p:nvSpPr>
          <p:cNvPr id="6" name="Footer Placeholder 5">
            <a:extLst>
              <a:ext uri="{FF2B5EF4-FFF2-40B4-BE49-F238E27FC236}">
                <a16:creationId xmlns:a16="http://schemas.microsoft.com/office/drawing/2014/main" id="{DF6889FB-5174-E635-B621-96BCF1C41D51}"/>
              </a:ext>
            </a:extLst>
          </p:cNvPr>
          <p:cNvSpPr>
            <a:spLocks noGrp="1"/>
          </p:cNvSpPr>
          <p:nvPr>
            <p:ph type="ftr" sz="quarter" idx="11"/>
          </p:nvPr>
        </p:nvSpPr>
        <p:spPr/>
        <p:txBody>
          <a:bodyPr/>
          <a:lstStyle/>
          <a:p>
            <a:endParaRPr lang="en-ES"/>
          </a:p>
        </p:txBody>
      </p:sp>
      <p:sp>
        <p:nvSpPr>
          <p:cNvPr id="7" name="Slide Number Placeholder 6">
            <a:extLst>
              <a:ext uri="{FF2B5EF4-FFF2-40B4-BE49-F238E27FC236}">
                <a16:creationId xmlns:a16="http://schemas.microsoft.com/office/drawing/2014/main" id="{5047B3C2-1BB0-4702-7012-23E5B2E00187}"/>
              </a:ext>
            </a:extLst>
          </p:cNvPr>
          <p:cNvSpPr>
            <a:spLocks noGrp="1"/>
          </p:cNvSpPr>
          <p:nvPr>
            <p:ph type="sldNum" sz="quarter" idx="12"/>
          </p:nvPr>
        </p:nvSpPr>
        <p:spPr/>
        <p:txBody>
          <a:bodyPr/>
          <a:lstStyle/>
          <a:p>
            <a:fld id="{52DEE9BF-705A-8C4A-B42A-4C5FA8A85AFA}" type="slidenum">
              <a:rPr lang="en-ES" smtClean="0"/>
              <a:t>‹#›</a:t>
            </a:fld>
            <a:endParaRPr lang="en-ES"/>
          </a:p>
        </p:txBody>
      </p:sp>
    </p:spTree>
    <p:extLst>
      <p:ext uri="{BB962C8B-B14F-4D97-AF65-F5344CB8AC3E}">
        <p14:creationId xmlns:p14="http://schemas.microsoft.com/office/powerpoint/2010/main" val="274692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FF98F-044C-F3F1-6779-695B584176D7}"/>
              </a:ext>
            </a:extLst>
          </p:cNvPr>
          <p:cNvSpPr>
            <a:spLocks noGrp="1"/>
          </p:cNvSpPr>
          <p:nvPr>
            <p:ph type="title"/>
          </p:nvPr>
        </p:nvSpPr>
        <p:spPr>
          <a:xfrm>
            <a:off x="839788" y="365125"/>
            <a:ext cx="10515600" cy="1325563"/>
          </a:xfrm>
        </p:spPr>
        <p:txBody>
          <a:bodyPr/>
          <a:lstStyle/>
          <a:p>
            <a:r>
              <a:rPr lang="en-GB"/>
              <a:t>Click to edit Master title style</a:t>
            </a:r>
            <a:endParaRPr lang="en-ES"/>
          </a:p>
        </p:txBody>
      </p:sp>
      <p:sp>
        <p:nvSpPr>
          <p:cNvPr id="3" name="Text Placeholder 2">
            <a:extLst>
              <a:ext uri="{FF2B5EF4-FFF2-40B4-BE49-F238E27FC236}">
                <a16:creationId xmlns:a16="http://schemas.microsoft.com/office/drawing/2014/main" id="{4A3D172B-1BBE-F899-ABC6-CF9D605B09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7A81D2D9-F04E-B63F-8FCC-74F0C0513852}"/>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S"/>
          </a:p>
        </p:txBody>
      </p:sp>
      <p:sp>
        <p:nvSpPr>
          <p:cNvPr id="5" name="Text Placeholder 4">
            <a:extLst>
              <a:ext uri="{FF2B5EF4-FFF2-40B4-BE49-F238E27FC236}">
                <a16:creationId xmlns:a16="http://schemas.microsoft.com/office/drawing/2014/main" id="{5C4B6566-ADAB-EFF6-4F81-82783324A62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32C5054E-E015-A373-716C-4E23F88BFE4C}"/>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S"/>
          </a:p>
        </p:txBody>
      </p:sp>
      <p:sp>
        <p:nvSpPr>
          <p:cNvPr id="7" name="Date Placeholder 6">
            <a:extLst>
              <a:ext uri="{FF2B5EF4-FFF2-40B4-BE49-F238E27FC236}">
                <a16:creationId xmlns:a16="http://schemas.microsoft.com/office/drawing/2014/main" id="{34E5657C-1433-6AFE-945F-82073850561E}"/>
              </a:ext>
            </a:extLst>
          </p:cNvPr>
          <p:cNvSpPr>
            <a:spLocks noGrp="1"/>
          </p:cNvSpPr>
          <p:nvPr>
            <p:ph type="dt" sz="half" idx="10"/>
          </p:nvPr>
        </p:nvSpPr>
        <p:spPr/>
        <p:txBody>
          <a:bodyPr/>
          <a:lstStyle/>
          <a:p>
            <a:fld id="{19DB6CAE-B386-474B-95A4-6293952F843F}" type="datetimeFigureOut">
              <a:rPr lang="en-ES" smtClean="0"/>
              <a:t>03/06/2024</a:t>
            </a:fld>
            <a:endParaRPr lang="en-ES"/>
          </a:p>
        </p:txBody>
      </p:sp>
      <p:sp>
        <p:nvSpPr>
          <p:cNvPr id="8" name="Footer Placeholder 7">
            <a:extLst>
              <a:ext uri="{FF2B5EF4-FFF2-40B4-BE49-F238E27FC236}">
                <a16:creationId xmlns:a16="http://schemas.microsoft.com/office/drawing/2014/main" id="{34244DDB-BDA1-851A-DC08-DA22523DCF59}"/>
              </a:ext>
            </a:extLst>
          </p:cNvPr>
          <p:cNvSpPr>
            <a:spLocks noGrp="1"/>
          </p:cNvSpPr>
          <p:nvPr>
            <p:ph type="ftr" sz="quarter" idx="11"/>
          </p:nvPr>
        </p:nvSpPr>
        <p:spPr/>
        <p:txBody>
          <a:bodyPr/>
          <a:lstStyle/>
          <a:p>
            <a:endParaRPr lang="en-ES"/>
          </a:p>
        </p:txBody>
      </p:sp>
      <p:sp>
        <p:nvSpPr>
          <p:cNvPr id="9" name="Slide Number Placeholder 8">
            <a:extLst>
              <a:ext uri="{FF2B5EF4-FFF2-40B4-BE49-F238E27FC236}">
                <a16:creationId xmlns:a16="http://schemas.microsoft.com/office/drawing/2014/main" id="{4E0798C5-4956-B695-A24B-35CC0AC652DD}"/>
              </a:ext>
            </a:extLst>
          </p:cNvPr>
          <p:cNvSpPr>
            <a:spLocks noGrp="1"/>
          </p:cNvSpPr>
          <p:nvPr>
            <p:ph type="sldNum" sz="quarter" idx="12"/>
          </p:nvPr>
        </p:nvSpPr>
        <p:spPr/>
        <p:txBody>
          <a:bodyPr/>
          <a:lstStyle/>
          <a:p>
            <a:fld id="{52DEE9BF-705A-8C4A-B42A-4C5FA8A85AFA}" type="slidenum">
              <a:rPr lang="en-ES" smtClean="0"/>
              <a:t>‹#›</a:t>
            </a:fld>
            <a:endParaRPr lang="en-ES"/>
          </a:p>
        </p:txBody>
      </p:sp>
    </p:spTree>
    <p:extLst>
      <p:ext uri="{BB962C8B-B14F-4D97-AF65-F5344CB8AC3E}">
        <p14:creationId xmlns:p14="http://schemas.microsoft.com/office/powerpoint/2010/main" val="37468100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FADD8-8BD0-198C-96EE-F4BB857B1849}"/>
              </a:ext>
            </a:extLst>
          </p:cNvPr>
          <p:cNvSpPr>
            <a:spLocks noGrp="1"/>
          </p:cNvSpPr>
          <p:nvPr>
            <p:ph type="title"/>
          </p:nvPr>
        </p:nvSpPr>
        <p:spPr/>
        <p:txBody>
          <a:bodyPr/>
          <a:lstStyle/>
          <a:p>
            <a:r>
              <a:rPr lang="en-GB"/>
              <a:t>Click to edit Master title style</a:t>
            </a:r>
            <a:endParaRPr lang="en-ES"/>
          </a:p>
        </p:txBody>
      </p:sp>
      <p:sp>
        <p:nvSpPr>
          <p:cNvPr id="3" name="Date Placeholder 2">
            <a:extLst>
              <a:ext uri="{FF2B5EF4-FFF2-40B4-BE49-F238E27FC236}">
                <a16:creationId xmlns:a16="http://schemas.microsoft.com/office/drawing/2014/main" id="{C675FE24-E9A1-80AC-CB74-14273504AB9D}"/>
              </a:ext>
            </a:extLst>
          </p:cNvPr>
          <p:cNvSpPr>
            <a:spLocks noGrp="1"/>
          </p:cNvSpPr>
          <p:nvPr>
            <p:ph type="dt" sz="half" idx="10"/>
          </p:nvPr>
        </p:nvSpPr>
        <p:spPr/>
        <p:txBody>
          <a:bodyPr/>
          <a:lstStyle/>
          <a:p>
            <a:fld id="{19DB6CAE-B386-474B-95A4-6293952F843F}" type="datetimeFigureOut">
              <a:rPr lang="en-ES" smtClean="0"/>
              <a:t>03/06/2024</a:t>
            </a:fld>
            <a:endParaRPr lang="en-ES"/>
          </a:p>
        </p:txBody>
      </p:sp>
      <p:sp>
        <p:nvSpPr>
          <p:cNvPr id="4" name="Footer Placeholder 3">
            <a:extLst>
              <a:ext uri="{FF2B5EF4-FFF2-40B4-BE49-F238E27FC236}">
                <a16:creationId xmlns:a16="http://schemas.microsoft.com/office/drawing/2014/main" id="{9F045C41-598F-7ED2-E287-5AD56E3E5569}"/>
              </a:ext>
            </a:extLst>
          </p:cNvPr>
          <p:cNvSpPr>
            <a:spLocks noGrp="1"/>
          </p:cNvSpPr>
          <p:nvPr>
            <p:ph type="ftr" sz="quarter" idx="11"/>
          </p:nvPr>
        </p:nvSpPr>
        <p:spPr/>
        <p:txBody>
          <a:bodyPr/>
          <a:lstStyle/>
          <a:p>
            <a:endParaRPr lang="en-ES"/>
          </a:p>
        </p:txBody>
      </p:sp>
      <p:sp>
        <p:nvSpPr>
          <p:cNvPr id="5" name="Slide Number Placeholder 4">
            <a:extLst>
              <a:ext uri="{FF2B5EF4-FFF2-40B4-BE49-F238E27FC236}">
                <a16:creationId xmlns:a16="http://schemas.microsoft.com/office/drawing/2014/main" id="{BB1A4345-7D95-ACFB-96A8-9F71A0EB31FE}"/>
              </a:ext>
            </a:extLst>
          </p:cNvPr>
          <p:cNvSpPr>
            <a:spLocks noGrp="1"/>
          </p:cNvSpPr>
          <p:nvPr>
            <p:ph type="sldNum" sz="quarter" idx="12"/>
          </p:nvPr>
        </p:nvSpPr>
        <p:spPr/>
        <p:txBody>
          <a:bodyPr/>
          <a:lstStyle/>
          <a:p>
            <a:fld id="{52DEE9BF-705A-8C4A-B42A-4C5FA8A85AFA}" type="slidenum">
              <a:rPr lang="en-ES" smtClean="0"/>
              <a:t>‹#›</a:t>
            </a:fld>
            <a:endParaRPr lang="en-ES"/>
          </a:p>
        </p:txBody>
      </p:sp>
    </p:spTree>
    <p:extLst>
      <p:ext uri="{BB962C8B-B14F-4D97-AF65-F5344CB8AC3E}">
        <p14:creationId xmlns:p14="http://schemas.microsoft.com/office/powerpoint/2010/main" val="1870374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ED045ED-C67E-B0AB-355C-979897BB9D4A}"/>
              </a:ext>
            </a:extLst>
          </p:cNvPr>
          <p:cNvSpPr>
            <a:spLocks noGrp="1"/>
          </p:cNvSpPr>
          <p:nvPr>
            <p:ph type="dt" sz="half" idx="10"/>
          </p:nvPr>
        </p:nvSpPr>
        <p:spPr/>
        <p:txBody>
          <a:bodyPr/>
          <a:lstStyle/>
          <a:p>
            <a:fld id="{19DB6CAE-B386-474B-95A4-6293952F843F}" type="datetimeFigureOut">
              <a:rPr lang="en-ES" smtClean="0"/>
              <a:t>03/06/2024</a:t>
            </a:fld>
            <a:endParaRPr lang="en-ES"/>
          </a:p>
        </p:txBody>
      </p:sp>
      <p:sp>
        <p:nvSpPr>
          <p:cNvPr id="3" name="Footer Placeholder 2">
            <a:extLst>
              <a:ext uri="{FF2B5EF4-FFF2-40B4-BE49-F238E27FC236}">
                <a16:creationId xmlns:a16="http://schemas.microsoft.com/office/drawing/2014/main" id="{E98FE336-4805-8C81-8C13-4537C1D2BA1B}"/>
              </a:ext>
            </a:extLst>
          </p:cNvPr>
          <p:cNvSpPr>
            <a:spLocks noGrp="1"/>
          </p:cNvSpPr>
          <p:nvPr>
            <p:ph type="ftr" sz="quarter" idx="11"/>
          </p:nvPr>
        </p:nvSpPr>
        <p:spPr/>
        <p:txBody>
          <a:bodyPr/>
          <a:lstStyle/>
          <a:p>
            <a:endParaRPr lang="en-ES"/>
          </a:p>
        </p:txBody>
      </p:sp>
      <p:sp>
        <p:nvSpPr>
          <p:cNvPr id="4" name="Slide Number Placeholder 3">
            <a:extLst>
              <a:ext uri="{FF2B5EF4-FFF2-40B4-BE49-F238E27FC236}">
                <a16:creationId xmlns:a16="http://schemas.microsoft.com/office/drawing/2014/main" id="{0FDEF136-4389-68A8-DAEA-59AE73D84B1A}"/>
              </a:ext>
            </a:extLst>
          </p:cNvPr>
          <p:cNvSpPr>
            <a:spLocks noGrp="1"/>
          </p:cNvSpPr>
          <p:nvPr>
            <p:ph type="sldNum" sz="quarter" idx="12"/>
          </p:nvPr>
        </p:nvSpPr>
        <p:spPr/>
        <p:txBody>
          <a:bodyPr/>
          <a:lstStyle/>
          <a:p>
            <a:fld id="{52DEE9BF-705A-8C4A-B42A-4C5FA8A85AFA}" type="slidenum">
              <a:rPr lang="en-ES" smtClean="0"/>
              <a:t>‹#›</a:t>
            </a:fld>
            <a:endParaRPr lang="en-ES"/>
          </a:p>
        </p:txBody>
      </p:sp>
    </p:spTree>
    <p:extLst>
      <p:ext uri="{BB962C8B-B14F-4D97-AF65-F5344CB8AC3E}">
        <p14:creationId xmlns:p14="http://schemas.microsoft.com/office/powerpoint/2010/main" val="38127578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1EBA4-1904-818E-EF3F-DF28963171C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ES"/>
          </a:p>
        </p:txBody>
      </p:sp>
      <p:sp>
        <p:nvSpPr>
          <p:cNvPr id="3" name="Content Placeholder 2">
            <a:extLst>
              <a:ext uri="{FF2B5EF4-FFF2-40B4-BE49-F238E27FC236}">
                <a16:creationId xmlns:a16="http://schemas.microsoft.com/office/drawing/2014/main" id="{132E9C3B-F0F9-F477-8D0B-4A8D9D52D8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S"/>
          </a:p>
        </p:txBody>
      </p:sp>
      <p:sp>
        <p:nvSpPr>
          <p:cNvPr id="4" name="Text Placeholder 3">
            <a:extLst>
              <a:ext uri="{FF2B5EF4-FFF2-40B4-BE49-F238E27FC236}">
                <a16:creationId xmlns:a16="http://schemas.microsoft.com/office/drawing/2014/main" id="{1D333BC2-2840-D958-E605-6A8754BE26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A85B9DA-6930-CF74-26A9-22FE452F904D}"/>
              </a:ext>
            </a:extLst>
          </p:cNvPr>
          <p:cNvSpPr>
            <a:spLocks noGrp="1"/>
          </p:cNvSpPr>
          <p:nvPr>
            <p:ph type="dt" sz="half" idx="10"/>
          </p:nvPr>
        </p:nvSpPr>
        <p:spPr/>
        <p:txBody>
          <a:bodyPr/>
          <a:lstStyle/>
          <a:p>
            <a:fld id="{19DB6CAE-B386-474B-95A4-6293952F843F}" type="datetimeFigureOut">
              <a:rPr lang="en-ES" smtClean="0"/>
              <a:t>03/06/2024</a:t>
            </a:fld>
            <a:endParaRPr lang="en-ES"/>
          </a:p>
        </p:txBody>
      </p:sp>
      <p:sp>
        <p:nvSpPr>
          <p:cNvPr id="6" name="Footer Placeholder 5">
            <a:extLst>
              <a:ext uri="{FF2B5EF4-FFF2-40B4-BE49-F238E27FC236}">
                <a16:creationId xmlns:a16="http://schemas.microsoft.com/office/drawing/2014/main" id="{9FB3FDC1-FA5E-9BCB-285C-3D006011AD42}"/>
              </a:ext>
            </a:extLst>
          </p:cNvPr>
          <p:cNvSpPr>
            <a:spLocks noGrp="1"/>
          </p:cNvSpPr>
          <p:nvPr>
            <p:ph type="ftr" sz="quarter" idx="11"/>
          </p:nvPr>
        </p:nvSpPr>
        <p:spPr/>
        <p:txBody>
          <a:bodyPr/>
          <a:lstStyle/>
          <a:p>
            <a:endParaRPr lang="en-ES"/>
          </a:p>
        </p:txBody>
      </p:sp>
      <p:sp>
        <p:nvSpPr>
          <p:cNvPr id="7" name="Slide Number Placeholder 6">
            <a:extLst>
              <a:ext uri="{FF2B5EF4-FFF2-40B4-BE49-F238E27FC236}">
                <a16:creationId xmlns:a16="http://schemas.microsoft.com/office/drawing/2014/main" id="{5AA59A45-E440-3E32-883F-CD280BB54BBF}"/>
              </a:ext>
            </a:extLst>
          </p:cNvPr>
          <p:cNvSpPr>
            <a:spLocks noGrp="1"/>
          </p:cNvSpPr>
          <p:nvPr>
            <p:ph type="sldNum" sz="quarter" idx="12"/>
          </p:nvPr>
        </p:nvSpPr>
        <p:spPr/>
        <p:txBody>
          <a:bodyPr/>
          <a:lstStyle/>
          <a:p>
            <a:fld id="{52DEE9BF-705A-8C4A-B42A-4C5FA8A85AFA}" type="slidenum">
              <a:rPr lang="en-ES" smtClean="0"/>
              <a:t>‹#›</a:t>
            </a:fld>
            <a:endParaRPr lang="en-ES"/>
          </a:p>
        </p:txBody>
      </p:sp>
    </p:spTree>
    <p:extLst>
      <p:ext uri="{BB962C8B-B14F-4D97-AF65-F5344CB8AC3E}">
        <p14:creationId xmlns:p14="http://schemas.microsoft.com/office/powerpoint/2010/main" val="15606220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A8116-BE47-D04B-ADFA-C2D9E21D53B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ES"/>
          </a:p>
        </p:txBody>
      </p:sp>
      <p:sp>
        <p:nvSpPr>
          <p:cNvPr id="3" name="Picture Placeholder 2">
            <a:extLst>
              <a:ext uri="{FF2B5EF4-FFF2-40B4-BE49-F238E27FC236}">
                <a16:creationId xmlns:a16="http://schemas.microsoft.com/office/drawing/2014/main" id="{371AC746-4EE9-7959-3208-FD03D552BC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ES"/>
          </a:p>
        </p:txBody>
      </p:sp>
      <p:sp>
        <p:nvSpPr>
          <p:cNvPr id="4" name="Text Placeholder 3">
            <a:extLst>
              <a:ext uri="{FF2B5EF4-FFF2-40B4-BE49-F238E27FC236}">
                <a16:creationId xmlns:a16="http://schemas.microsoft.com/office/drawing/2014/main" id="{9EB21B3C-43F5-2B69-3949-08186B7540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683D871-E92C-B2F7-5991-2C69560F9BC7}"/>
              </a:ext>
            </a:extLst>
          </p:cNvPr>
          <p:cNvSpPr>
            <a:spLocks noGrp="1"/>
          </p:cNvSpPr>
          <p:nvPr>
            <p:ph type="dt" sz="half" idx="10"/>
          </p:nvPr>
        </p:nvSpPr>
        <p:spPr/>
        <p:txBody>
          <a:bodyPr/>
          <a:lstStyle/>
          <a:p>
            <a:fld id="{19DB6CAE-B386-474B-95A4-6293952F843F}" type="datetimeFigureOut">
              <a:rPr lang="en-ES" smtClean="0"/>
              <a:t>03/06/2024</a:t>
            </a:fld>
            <a:endParaRPr lang="en-ES"/>
          </a:p>
        </p:txBody>
      </p:sp>
      <p:sp>
        <p:nvSpPr>
          <p:cNvPr id="6" name="Footer Placeholder 5">
            <a:extLst>
              <a:ext uri="{FF2B5EF4-FFF2-40B4-BE49-F238E27FC236}">
                <a16:creationId xmlns:a16="http://schemas.microsoft.com/office/drawing/2014/main" id="{3783F847-77FE-C830-625C-3A246974FD07}"/>
              </a:ext>
            </a:extLst>
          </p:cNvPr>
          <p:cNvSpPr>
            <a:spLocks noGrp="1"/>
          </p:cNvSpPr>
          <p:nvPr>
            <p:ph type="ftr" sz="quarter" idx="11"/>
          </p:nvPr>
        </p:nvSpPr>
        <p:spPr/>
        <p:txBody>
          <a:bodyPr/>
          <a:lstStyle/>
          <a:p>
            <a:endParaRPr lang="en-ES"/>
          </a:p>
        </p:txBody>
      </p:sp>
      <p:sp>
        <p:nvSpPr>
          <p:cNvPr id="7" name="Slide Number Placeholder 6">
            <a:extLst>
              <a:ext uri="{FF2B5EF4-FFF2-40B4-BE49-F238E27FC236}">
                <a16:creationId xmlns:a16="http://schemas.microsoft.com/office/drawing/2014/main" id="{25DE580B-7D86-50E9-1413-4C01EE5C118B}"/>
              </a:ext>
            </a:extLst>
          </p:cNvPr>
          <p:cNvSpPr>
            <a:spLocks noGrp="1"/>
          </p:cNvSpPr>
          <p:nvPr>
            <p:ph type="sldNum" sz="quarter" idx="12"/>
          </p:nvPr>
        </p:nvSpPr>
        <p:spPr/>
        <p:txBody>
          <a:bodyPr/>
          <a:lstStyle/>
          <a:p>
            <a:fld id="{52DEE9BF-705A-8C4A-B42A-4C5FA8A85AFA}" type="slidenum">
              <a:rPr lang="en-ES" smtClean="0"/>
              <a:t>‹#›</a:t>
            </a:fld>
            <a:endParaRPr lang="en-ES"/>
          </a:p>
        </p:txBody>
      </p:sp>
    </p:spTree>
    <p:extLst>
      <p:ext uri="{BB962C8B-B14F-4D97-AF65-F5344CB8AC3E}">
        <p14:creationId xmlns:p14="http://schemas.microsoft.com/office/powerpoint/2010/main" val="6533482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CC784-AE93-3C34-A754-86F9C1FD4803}"/>
              </a:ext>
            </a:extLst>
          </p:cNvPr>
          <p:cNvSpPr>
            <a:spLocks noGrp="1"/>
          </p:cNvSpPr>
          <p:nvPr>
            <p:ph type="title"/>
          </p:nvPr>
        </p:nvSpPr>
        <p:spPr/>
        <p:txBody>
          <a:bodyPr/>
          <a:lstStyle/>
          <a:p>
            <a:r>
              <a:rPr lang="en-GB"/>
              <a:t>Click to edit Master title style</a:t>
            </a:r>
            <a:endParaRPr lang="en-ES"/>
          </a:p>
        </p:txBody>
      </p:sp>
      <p:sp>
        <p:nvSpPr>
          <p:cNvPr id="3" name="Vertical Text Placeholder 2">
            <a:extLst>
              <a:ext uri="{FF2B5EF4-FFF2-40B4-BE49-F238E27FC236}">
                <a16:creationId xmlns:a16="http://schemas.microsoft.com/office/drawing/2014/main" id="{99E734F6-653C-7748-94C8-6FAD901591C4}"/>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S"/>
          </a:p>
        </p:txBody>
      </p:sp>
      <p:sp>
        <p:nvSpPr>
          <p:cNvPr id="4" name="Date Placeholder 3">
            <a:extLst>
              <a:ext uri="{FF2B5EF4-FFF2-40B4-BE49-F238E27FC236}">
                <a16:creationId xmlns:a16="http://schemas.microsoft.com/office/drawing/2014/main" id="{4340FAA2-0433-17CD-1C33-5DD83F635F04}"/>
              </a:ext>
            </a:extLst>
          </p:cNvPr>
          <p:cNvSpPr>
            <a:spLocks noGrp="1"/>
          </p:cNvSpPr>
          <p:nvPr>
            <p:ph type="dt" sz="half" idx="10"/>
          </p:nvPr>
        </p:nvSpPr>
        <p:spPr/>
        <p:txBody>
          <a:bodyPr/>
          <a:lstStyle/>
          <a:p>
            <a:fld id="{19DB6CAE-B386-474B-95A4-6293952F843F}" type="datetimeFigureOut">
              <a:rPr lang="en-ES" smtClean="0"/>
              <a:t>03/06/2024</a:t>
            </a:fld>
            <a:endParaRPr lang="en-ES"/>
          </a:p>
        </p:txBody>
      </p:sp>
      <p:sp>
        <p:nvSpPr>
          <p:cNvPr id="5" name="Footer Placeholder 4">
            <a:extLst>
              <a:ext uri="{FF2B5EF4-FFF2-40B4-BE49-F238E27FC236}">
                <a16:creationId xmlns:a16="http://schemas.microsoft.com/office/drawing/2014/main" id="{1925AD32-63B4-0C6A-F541-7E2E6D3AF85A}"/>
              </a:ext>
            </a:extLst>
          </p:cNvPr>
          <p:cNvSpPr>
            <a:spLocks noGrp="1"/>
          </p:cNvSpPr>
          <p:nvPr>
            <p:ph type="ftr" sz="quarter" idx="11"/>
          </p:nvPr>
        </p:nvSpPr>
        <p:spPr/>
        <p:txBody>
          <a:bodyPr/>
          <a:lstStyle/>
          <a:p>
            <a:endParaRPr lang="en-ES"/>
          </a:p>
        </p:txBody>
      </p:sp>
      <p:sp>
        <p:nvSpPr>
          <p:cNvPr id="6" name="Slide Number Placeholder 5">
            <a:extLst>
              <a:ext uri="{FF2B5EF4-FFF2-40B4-BE49-F238E27FC236}">
                <a16:creationId xmlns:a16="http://schemas.microsoft.com/office/drawing/2014/main" id="{BFB4E946-05D2-16F4-9846-6B2416905B09}"/>
              </a:ext>
            </a:extLst>
          </p:cNvPr>
          <p:cNvSpPr>
            <a:spLocks noGrp="1"/>
          </p:cNvSpPr>
          <p:nvPr>
            <p:ph type="sldNum" sz="quarter" idx="12"/>
          </p:nvPr>
        </p:nvSpPr>
        <p:spPr/>
        <p:txBody>
          <a:bodyPr/>
          <a:lstStyle/>
          <a:p>
            <a:fld id="{52DEE9BF-705A-8C4A-B42A-4C5FA8A85AFA}" type="slidenum">
              <a:rPr lang="en-ES" smtClean="0"/>
              <a:t>‹#›</a:t>
            </a:fld>
            <a:endParaRPr lang="en-ES"/>
          </a:p>
        </p:txBody>
      </p:sp>
    </p:spTree>
    <p:extLst>
      <p:ext uri="{BB962C8B-B14F-4D97-AF65-F5344CB8AC3E}">
        <p14:creationId xmlns:p14="http://schemas.microsoft.com/office/powerpoint/2010/main" val="2413346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3841A-818B-B667-636B-F604A6D1944A}"/>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ES"/>
          </a:p>
        </p:txBody>
      </p:sp>
      <p:sp>
        <p:nvSpPr>
          <p:cNvPr id="3" name="Vertical Text Placeholder 2">
            <a:extLst>
              <a:ext uri="{FF2B5EF4-FFF2-40B4-BE49-F238E27FC236}">
                <a16:creationId xmlns:a16="http://schemas.microsoft.com/office/drawing/2014/main" id="{00A75853-F0CD-8EAE-BD6E-F09B3FBECD9A}"/>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S"/>
          </a:p>
        </p:txBody>
      </p:sp>
      <p:sp>
        <p:nvSpPr>
          <p:cNvPr id="4" name="Date Placeholder 3">
            <a:extLst>
              <a:ext uri="{FF2B5EF4-FFF2-40B4-BE49-F238E27FC236}">
                <a16:creationId xmlns:a16="http://schemas.microsoft.com/office/drawing/2014/main" id="{2AF81E13-D903-C403-3067-7FF9BCF271F3}"/>
              </a:ext>
            </a:extLst>
          </p:cNvPr>
          <p:cNvSpPr>
            <a:spLocks noGrp="1"/>
          </p:cNvSpPr>
          <p:nvPr>
            <p:ph type="dt" sz="half" idx="10"/>
          </p:nvPr>
        </p:nvSpPr>
        <p:spPr/>
        <p:txBody>
          <a:bodyPr/>
          <a:lstStyle/>
          <a:p>
            <a:fld id="{19DB6CAE-B386-474B-95A4-6293952F843F}" type="datetimeFigureOut">
              <a:rPr lang="en-ES" smtClean="0"/>
              <a:t>03/06/2024</a:t>
            </a:fld>
            <a:endParaRPr lang="en-ES"/>
          </a:p>
        </p:txBody>
      </p:sp>
      <p:sp>
        <p:nvSpPr>
          <p:cNvPr id="5" name="Footer Placeholder 4">
            <a:extLst>
              <a:ext uri="{FF2B5EF4-FFF2-40B4-BE49-F238E27FC236}">
                <a16:creationId xmlns:a16="http://schemas.microsoft.com/office/drawing/2014/main" id="{E1A84AF2-1726-72BF-CFD8-63269F1F53CC}"/>
              </a:ext>
            </a:extLst>
          </p:cNvPr>
          <p:cNvSpPr>
            <a:spLocks noGrp="1"/>
          </p:cNvSpPr>
          <p:nvPr>
            <p:ph type="ftr" sz="quarter" idx="11"/>
          </p:nvPr>
        </p:nvSpPr>
        <p:spPr/>
        <p:txBody>
          <a:bodyPr/>
          <a:lstStyle/>
          <a:p>
            <a:endParaRPr lang="en-ES"/>
          </a:p>
        </p:txBody>
      </p:sp>
      <p:sp>
        <p:nvSpPr>
          <p:cNvPr id="6" name="Slide Number Placeholder 5">
            <a:extLst>
              <a:ext uri="{FF2B5EF4-FFF2-40B4-BE49-F238E27FC236}">
                <a16:creationId xmlns:a16="http://schemas.microsoft.com/office/drawing/2014/main" id="{E2009FD9-DB32-E8A6-C565-D3529AF39840}"/>
              </a:ext>
            </a:extLst>
          </p:cNvPr>
          <p:cNvSpPr>
            <a:spLocks noGrp="1"/>
          </p:cNvSpPr>
          <p:nvPr>
            <p:ph type="sldNum" sz="quarter" idx="12"/>
          </p:nvPr>
        </p:nvSpPr>
        <p:spPr/>
        <p:txBody>
          <a:bodyPr/>
          <a:lstStyle/>
          <a:p>
            <a:fld id="{52DEE9BF-705A-8C4A-B42A-4C5FA8A85AFA}" type="slidenum">
              <a:rPr lang="en-ES" smtClean="0"/>
              <a:t>‹#›</a:t>
            </a:fld>
            <a:endParaRPr lang="en-ES"/>
          </a:p>
        </p:txBody>
      </p:sp>
    </p:spTree>
    <p:extLst>
      <p:ext uri="{BB962C8B-B14F-4D97-AF65-F5344CB8AC3E}">
        <p14:creationId xmlns:p14="http://schemas.microsoft.com/office/powerpoint/2010/main" val="3281235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94BC7A2-7E93-2ED8-B6D0-258C0912F3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ES"/>
          </a:p>
        </p:txBody>
      </p:sp>
      <p:sp>
        <p:nvSpPr>
          <p:cNvPr id="3" name="Text Placeholder 2">
            <a:extLst>
              <a:ext uri="{FF2B5EF4-FFF2-40B4-BE49-F238E27FC236}">
                <a16:creationId xmlns:a16="http://schemas.microsoft.com/office/drawing/2014/main" id="{E85CEF14-8D41-1071-4D83-FA04C4BE531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S"/>
          </a:p>
        </p:txBody>
      </p:sp>
      <p:sp>
        <p:nvSpPr>
          <p:cNvPr id="4" name="Date Placeholder 3">
            <a:extLst>
              <a:ext uri="{FF2B5EF4-FFF2-40B4-BE49-F238E27FC236}">
                <a16:creationId xmlns:a16="http://schemas.microsoft.com/office/drawing/2014/main" id="{5FDED3B4-EA6E-B16B-219B-857A163BFD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DB6CAE-B386-474B-95A4-6293952F843F}" type="datetimeFigureOut">
              <a:rPr lang="en-ES" smtClean="0"/>
              <a:t>03/06/2024</a:t>
            </a:fld>
            <a:endParaRPr lang="en-ES"/>
          </a:p>
        </p:txBody>
      </p:sp>
      <p:sp>
        <p:nvSpPr>
          <p:cNvPr id="5" name="Footer Placeholder 4">
            <a:extLst>
              <a:ext uri="{FF2B5EF4-FFF2-40B4-BE49-F238E27FC236}">
                <a16:creationId xmlns:a16="http://schemas.microsoft.com/office/drawing/2014/main" id="{DDCB6EFE-6AFB-8528-C2BB-82998EB033D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ES"/>
          </a:p>
        </p:txBody>
      </p:sp>
      <p:sp>
        <p:nvSpPr>
          <p:cNvPr id="6" name="Slide Number Placeholder 5">
            <a:extLst>
              <a:ext uri="{FF2B5EF4-FFF2-40B4-BE49-F238E27FC236}">
                <a16:creationId xmlns:a16="http://schemas.microsoft.com/office/drawing/2014/main" id="{155689E7-69E2-83DC-AB76-E4FC71A2BDD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DEE9BF-705A-8C4A-B42A-4C5FA8A85AFA}" type="slidenum">
              <a:rPr lang="en-ES" smtClean="0"/>
              <a:t>‹#›</a:t>
            </a:fld>
            <a:endParaRPr lang="en-ES"/>
          </a:p>
        </p:txBody>
      </p:sp>
      <p:pic>
        <p:nvPicPr>
          <p:cNvPr id="7" name="Picture 6">
            <a:extLst>
              <a:ext uri="{FF2B5EF4-FFF2-40B4-BE49-F238E27FC236}">
                <a16:creationId xmlns:a16="http://schemas.microsoft.com/office/drawing/2014/main" id="{3326B9BF-1189-761C-4B73-F8158C0CF4E9}"/>
              </a:ext>
            </a:extLst>
          </p:cNvPr>
          <p:cNvPicPr>
            <a:picLocks noChangeAspect="1"/>
          </p:cNvPicPr>
          <p:nvPr userDrawn="1"/>
        </p:nvPicPr>
        <p:blipFill>
          <a:blip r:embed="rId13" cstate="email">
            <a:alphaModFix amt="50000"/>
            <a:extLst>
              <a:ext uri="{28A0092B-C50C-407E-A947-70E740481C1C}">
                <a14:useLocalDpi xmlns:a14="http://schemas.microsoft.com/office/drawing/2010/main"/>
              </a:ext>
            </a:extLst>
          </a:blip>
          <a:stretch>
            <a:fillRect/>
          </a:stretch>
        </p:blipFill>
        <p:spPr>
          <a:xfrm>
            <a:off x="-91440" y="-48396"/>
            <a:ext cx="12319042" cy="6906395"/>
          </a:xfrm>
          <a:prstGeom prst="rect">
            <a:avLst/>
          </a:prstGeom>
        </p:spPr>
      </p:pic>
    </p:spTree>
    <p:extLst>
      <p:ext uri="{BB962C8B-B14F-4D97-AF65-F5344CB8AC3E}">
        <p14:creationId xmlns:p14="http://schemas.microsoft.com/office/powerpoint/2010/main" val="24163266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71890-24BD-E081-2FE6-3CD53B89C840}"/>
              </a:ext>
            </a:extLst>
          </p:cNvPr>
          <p:cNvSpPr>
            <a:spLocks noGrp="1"/>
          </p:cNvSpPr>
          <p:nvPr>
            <p:ph type="title"/>
          </p:nvPr>
        </p:nvSpPr>
        <p:spPr>
          <a:xfrm>
            <a:off x="822960" y="776605"/>
            <a:ext cx="10515600" cy="1325563"/>
          </a:xfrm>
        </p:spPr>
        <p:txBody>
          <a:bodyPr>
            <a:normAutofit/>
          </a:bodyPr>
          <a:lstStyle/>
          <a:p>
            <a:r>
              <a:rPr lang="en-GB" dirty="0">
                <a:solidFill>
                  <a:srgbClr val="595959"/>
                </a:solidFill>
                <a:effectLst/>
                <a:latin typeface="Helvetica" pitchFamily="2" charset="0"/>
              </a:rPr>
              <a:t>STREAM Blueprint for inclusive, digital and green Work Based Learning (WBL)</a:t>
            </a:r>
            <a:endParaRPr lang="en-ES" dirty="0"/>
          </a:p>
        </p:txBody>
      </p:sp>
      <p:sp>
        <p:nvSpPr>
          <p:cNvPr id="3" name="Content Placeholder 2">
            <a:extLst>
              <a:ext uri="{FF2B5EF4-FFF2-40B4-BE49-F238E27FC236}">
                <a16:creationId xmlns:a16="http://schemas.microsoft.com/office/drawing/2014/main" id="{D86687A1-BEB3-A142-5445-ACBE88645274}"/>
              </a:ext>
            </a:extLst>
          </p:cNvPr>
          <p:cNvSpPr>
            <a:spLocks noGrp="1"/>
          </p:cNvSpPr>
          <p:nvPr>
            <p:ph idx="1"/>
          </p:nvPr>
        </p:nvSpPr>
        <p:spPr>
          <a:xfrm>
            <a:off x="838200" y="2438399"/>
            <a:ext cx="10515600" cy="3738563"/>
          </a:xfrm>
        </p:spPr>
        <p:txBody>
          <a:bodyPr vert="horz" lIns="91440" tIns="45720" rIns="91440" bIns="45720" rtlCol="0" anchor="t">
            <a:normAutofit/>
          </a:bodyPr>
          <a:lstStyle/>
          <a:p>
            <a:pPr marL="0" indent="0">
              <a:buNone/>
            </a:pPr>
            <a:r>
              <a:rPr lang="en-GB" sz="3000" dirty="0">
                <a:solidFill>
                  <a:srgbClr val="595959"/>
                </a:solidFill>
                <a:latin typeface="Arial"/>
                <a:cs typeface="Arial"/>
              </a:rPr>
              <a:t>WP4 IDEC</a:t>
            </a:r>
            <a:r>
              <a:rPr lang="en-GB" sz="3000" dirty="0">
                <a:solidFill>
                  <a:srgbClr val="595959"/>
                </a:solidFill>
                <a:effectLst/>
                <a:latin typeface="Arial"/>
                <a:cs typeface="Arial"/>
              </a:rPr>
              <a:t>, co-lead by </a:t>
            </a:r>
            <a:r>
              <a:rPr lang="en-GB" sz="3000" dirty="0">
                <a:solidFill>
                  <a:srgbClr val="595959"/>
                </a:solidFill>
                <a:latin typeface="Arial"/>
                <a:cs typeface="Arial"/>
              </a:rPr>
              <a:t>CIOFS FP ETS</a:t>
            </a:r>
            <a:endParaRPr lang="en-GB" sz="3000" dirty="0">
              <a:solidFill>
                <a:srgbClr val="595959"/>
              </a:solidFill>
              <a:effectLst/>
              <a:latin typeface="Arial" panose="020B0604020202020204" pitchFamily="34" charset="0"/>
              <a:cs typeface="Arial" panose="020B0604020202020204" pitchFamily="34" charset="0"/>
            </a:endParaRPr>
          </a:p>
          <a:p>
            <a:pPr marL="0" indent="0">
              <a:buNone/>
            </a:pPr>
            <a:r>
              <a:rPr lang="en-GB" sz="3000" dirty="0">
                <a:solidFill>
                  <a:srgbClr val="595959"/>
                </a:solidFill>
                <a:effectLst/>
                <a:latin typeface="Arial"/>
                <a:cs typeface="Arial"/>
              </a:rPr>
              <a:t>Month </a:t>
            </a:r>
            <a:r>
              <a:rPr lang="en-GB" sz="3000" dirty="0">
                <a:solidFill>
                  <a:srgbClr val="595959"/>
                </a:solidFill>
                <a:latin typeface="Arial"/>
                <a:cs typeface="Arial"/>
              </a:rPr>
              <a:t>12</a:t>
            </a:r>
            <a:r>
              <a:rPr lang="en-GB" sz="3000" dirty="0">
                <a:solidFill>
                  <a:srgbClr val="595959"/>
                </a:solidFill>
                <a:effectLst/>
                <a:latin typeface="Arial"/>
                <a:cs typeface="Arial"/>
              </a:rPr>
              <a:t> to </a:t>
            </a:r>
            <a:r>
              <a:rPr lang="en-GB" sz="3000" dirty="0">
                <a:solidFill>
                  <a:srgbClr val="595959"/>
                </a:solidFill>
                <a:latin typeface="Arial"/>
                <a:cs typeface="Arial"/>
              </a:rPr>
              <a:t>34 </a:t>
            </a:r>
          </a:p>
        </p:txBody>
      </p:sp>
      <p:pic>
        <p:nvPicPr>
          <p:cNvPr id="5" name="Picture 4" descr="A blue text on a black background&#10;&#10;Description automatically generated">
            <a:extLst>
              <a:ext uri="{FF2B5EF4-FFF2-40B4-BE49-F238E27FC236}">
                <a16:creationId xmlns:a16="http://schemas.microsoft.com/office/drawing/2014/main" id="{CFA80F89-748B-B05B-67DB-5BBEB0E584C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061302" y="5419899"/>
            <a:ext cx="4183873" cy="877756"/>
          </a:xfrm>
          <a:prstGeom prst="rect">
            <a:avLst/>
          </a:prstGeom>
        </p:spPr>
      </p:pic>
      <p:pic>
        <p:nvPicPr>
          <p:cNvPr id="6" name="Picture 5" descr="IDEC SA">
            <a:extLst>
              <a:ext uri="{FF2B5EF4-FFF2-40B4-BE49-F238E27FC236}">
                <a16:creationId xmlns:a16="http://schemas.microsoft.com/office/drawing/2014/main" id="{68E54DCB-4478-E6D1-AAB0-92E9C939FAB1}"/>
              </a:ext>
            </a:extLst>
          </p:cNvPr>
          <p:cNvPicPr>
            <a:picLocks noChangeAspect="1"/>
          </p:cNvPicPr>
          <p:nvPr/>
        </p:nvPicPr>
        <p:blipFill>
          <a:blip r:embed="rId3"/>
          <a:stretch>
            <a:fillRect/>
          </a:stretch>
        </p:blipFill>
        <p:spPr>
          <a:xfrm>
            <a:off x="589506" y="5515889"/>
            <a:ext cx="2192576" cy="648743"/>
          </a:xfrm>
          <a:prstGeom prst="rect">
            <a:avLst/>
          </a:prstGeom>
        </p:spPr>
      </p:pic>
    </p:spTree>
    <p:extLst>
      <p:ext uri="{BB962C8B-B14F-4D97-AF65-F5344CB8AC3E}">
        <p14:creationId xmlns:p14="http://schemas.microsoft.com/office/powerpoint/2010/main" val="5188499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39A19-8ED0-6DA8-62E5-259BC623D8C3}"/>
              </a:ext>
            </a:extLst>
          </p:cNvPr>
          <p:cNvSpPr>
            <a:spLocks noGrp="1"/>
          </p:cNvSpPr>
          <p:nvPr>
            <p:ph type="title"/>
          </p:nvPr>
        </p:nvSpPr>
        <p:spPr/>
        <p:txBody>
          <a:bodyPr>
            <a:normAutofit/>
          </a:bodyPr>
          <a:lstStyle/>
          <a:p>
            <a:r>
              <a:rPr lang="en-US" dirty="0">
                <a:latin typeface="Calibri"/>
                <a:ea typeface="Calibri"/>
                <a:cs typeface="Times New Roman"/>
              </a:rPr>
              <a:t>WP4: STREAM in practice (piloting and assessment)</a:t>
            </a:r>
            <a:endParaRPr lang="en-ES" dirty="0">
              <a:latin typeface="Calibri"/>
              <a:ea typeface="Calibri"/>
              <a:cs typeface="Times New Roman"/>
            </a:endParaRPr>
          </a:p>
        </p:txBody>
      </p:sp>
      <p:sp>
        <p:nvSpPr>
          <p:cNvPr id="3" name="Content Placeholder 2">
            <a:extLst>
              <a:ext uri="{FF2B5EF4-FFF2-40B4-BE49-F238E27FC236}">
                <a16:creationId xmlns:a16="http://schemas.microsoft.com/office/drawing/2014/main" id="{3BFB19CC-7838-1BE1-BBC0-CE564D55BA06}"/>
              </a:ext>
            </a:extLst>
          </p:cNvPr>
          <p:cNvSpPr>
            <a:spLocks noGrp="1"/>
          </p:cNvSpPr>
          <p:nvPr>
            <p:ph idx="1"/>
          </p:nvPr>
        </p:nvSpPr>
        <p:spPr>
          <a:xfrm>
            <a:off x="838200" y="1690688"/>
            <a:ext cx="10515600" cy="4486275"/>
          </a:xfrm>
        </p:spPr>
        <p:txBody>
          <a:bodyPr vert="horz" lIns="91440" tIns="45720" rIns="91440" bIns="45720" rtlCol="0" anchor="t">
            <a:normAutofit lnSpcReduction="10000"/>
          </a:bodyPr>
          <a:lstStyle/>
          <a:p>
            <a:pPr marL="0" indent="0">
              <a:buNone/>
            </a:pPr>
            <a:r>
              <a:rPr lang="en-GB" dirty="0">
                <a:ea typeface="+mn-lt"/>
                <a:cs typeface="+mn-lt"/>
              </a:rPr>
              <a:t>Objectives</a:t>
            </a:r>
          </a:p>
          <a:p>
            <a:pPr marL="457200" indent="-457200"/>
            <a:r>
              <a:rPr lang="en-GB" dirty="0">
                <a:ea typeface="+mn-lt"/>
                <a:cs typeface="+mn-lt"/>
              </a:rPr>
              <a:t>Identification of the target and recruitment  </a:t>
            </a:r>
            <a:endParaRPr lang="en-US" dirty="0">
              <a:ea typeface="+mn-lt"/>
              <a:cs typeface="+mn-lt"/>
            </a:endParaRPr>
          </a:p>
          <a:p>
            <a:pPr marL="457200" indent="-457200"/>
            <a:r>
              <a:rPr lang="en-GB" dirty="0">
                <a:ea typeface="+mn-lt"/>
                <a:cs typeface="+mn-lt"/>
              </a:rPr>
              <a:t>Definition of the Pilot Implementation Plan  </a:t>
            </a:r>
            <a:endParaRPr lang="en-US" dirty="0">
              <a:ea typeface="+mn-lt"/>
              <a:cs typeface="+mn-lt"/>
            </a:endParaRPr>
          </a:p>
          <a:p>
            <a:pPr marL="457200" indent="-457200"/>
            <a:r>
              <a:rPr lang="en-GB" dirty="0">
                <a:ea typeface="+mn-lt"/>
                <a:cs typeface="+mn-lt"/>
              </a:rPr>
              <a:t>Equip VET trainers and Companies’ mentors with the competences to plan and manage Inclusive, digital and Green WBL, in their countries and abroad </a:t>
            </a:r>
            <a:endParaRPr lang="en-US">
              <a:ea typeface="+mn-lt"/>
              <a:cs typeface="+mn-lt"/>
            </a:endParaRPr>
          </a:p>
          <a:p>
            <a:pPr marL="457200" indent="-457200"/>
            <a:r>
              <a:rPr lang="en-GB">
                <a:ea typeface="+mn-lt"/>
                <a:cs typeface="+mn-lt"/>
              </a:rPr>
              <a:t>Test the newly acquired competencies during the WBL planning </a:t>
            </a:r>
            <a:r>
              <a:rPr lang="en-GB" dirty="0">
                <a:ea typeface="+mn-lt"/>
                <a:cs typeface="+mn-lt"/>
              </a:rPr>
              <a:t>and </a:t>
            </a:r>
            <a:r>
              <a:rPr lang="en-GB">
                <a:ea typeface="+mn-lt"/>
                <a:cs typeface="+mn-lt"/>
              </a:rPr>
              <a:t>management  </a:t>
            </a:r>
            <a:endParaRPr lang="en-US">
              <a:ea typeface="+mn-lt"/>
              <a:cs typeface="+mn-lt"/>
            </a:endParaRPr>
          </a:p>
          <a:p>
            <a:pPr marL="457200" indent="-457200"/>
            <a:r>
              <a:rPr lang="en-GB" dirty="0">
                <a:ea typeface="+mn-lt"/>
                <a:cs typeface="+mn-lt"/>
              </a:rPr>
              <a:t>Recollection of RPL </a:t>
            </a:r>
            <a:endParaRPr lang="en-US" dirty="0">
              <a:ea typeface="+mn-lt"/>
              <a:cs typeface="+mn-lt"/>
            </a:endParaRPr>
          </a:p>
          <a:p>
            <a:pPr marL="457200" indent="-457200"/>
            <a:r>
              <a:rPr lang="en-GB">
                <a:ea typeface="+mn-lt"/>
                <a:cs typeface="+mn-lt"/>
              </a:rPr>
              <a:t>Assessment of the piloting </a:t>
            </a:r>
            <a:endParaRPr lang="en-US">
              <a:ea typeface="Calibri"/>
              <a:cs typeface="Calibri"/>
            </a:endParaRPr>
          </a:p>
          <a:p>
            <a:endParaRPr lang="en-ES" dirty="0"/>
          </a:p>
        </p:txBody>
      </p:sp>
      <p:pic>
        <p:nvPicPr>
          <p:cNvPr id="5" name="Picture 4" descr="A blue text on a black background&#10;&#10;Description automatically generated">
            <a:extLst>
              <a:ext uri="{FF2B5EF4-FFF2-40B4-BE49-F238E27FC236}">
                <a16:creationId xmlns:a16="http://schemas.microsoft.com/office/drawing/2014/main" id="{2EB25B2C-253E-099B-B740-8010BBAB9EF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766715" y="6058859"/>
            <a:ext cx="3297674" cy="691836"/>
          </a:xfrm>
          <a:prstGeom prst="rect">
            <a:avLst/>
          </a:prstGeom>
        </p:spPr>
      </p:pic>
    </p:spTree>
    <p:extLst>
      <p:ext uri="{BB962C8B-B14F-4D97-AF65-F5344CB8AC3E}">
        <p14:creationId xmlns:p14="http://schemas.microsoft.com/office/powerpoint/2010/main" val="3229569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A9265-2D82-DFD9-7DB8-FE97893D5465}"/>
              </a:ext>
            </a:extLst>
          </p:cNvPr>
          <p:cNvSpPr>
            <a:spLocks noGrp="1"/>
          </p:cNvSpPr>
          <p:nvPr>
            <p:ph type="title"/>
          </p:nvPr>
        </p:nvSpPr>
        <p:spPr/>
        <p:txBody>
          <a:bodyPr/>
          <a:lstStyle/>
          <a:p>
            <a:r>
              <a:rPr lang="en-ES" dirty="0">
                <a:latin typeface="Calibri"/>
                <a:ea typeface="Calibri"/>
                <a:cs typeface="Times New Roman"/>
              </a:rPr>
              <a:t>T4.1 </a:t>
            </a:r>
            <a:r>
              <a:rPr lang="en-GB" dirty="0">
                <a:latin typeface="Calibri"/>
                <a:ea typeface="Calibri"/>
                <a:cs typeface="Times New Roman"/>
              </a:rPr>
              <a:t>CoP </a:t>
            </a:r>
            <a:r>
              <a:rPr lang="en-GB" err="1">
                <a:latin typeface="Calibri"/>
                <a:ea typeface="Calibri"/>
                <a:cs typeface="Times New Roman"/>
              </a:rPr>
              <a:t>recruitement</a:t>
            </a:r>
            <a:r>
              <a:rPr lang="en-GB" dirty="0">
                <a:latin typeface="Calibri"/>
                <a:ea typeface="Calibri"/>
                <a:cs typeface="Times New Roman"/>
              </a:rPr>
              <a:t> (led by </a:t>
            </a:r>
            <a:r>
              <a:rPr lang="en-GB">
                <a:latin typeface="Calibri"/>
                <a:ea typeface="Calibri"/>
                <a:cs typeface="Times New Roman"/>
              </a:rPr>
              <a:t>IDEC)</a:t>
            </a:r>
            <a:br>
              <a:rPr lang="en-GB" dirty="0">
                <a:effectLst/>
                <a:latin typeface="Helvetica" pitchFamily="2" charset="0"/>
              </a:rPr>
            </a:br>
            <a:endParaRPr lang="en-ES" dirty="0"/>
          </a:p>
        </p:txBody>
      </p:sp>
      <p:sp>
        <p:nvSpPr>
          <p:cNvPr id="3" name="Content Placeholder 2">
            <a:extLst>
              <a:ext uri="{FF2B5EF4-FFF2-40B4-BE49-F238E27FC236}">
                <a16:creationId xmlns:a16="http://schemas.microsoft.com/office/drawing/2014/main" id="{A0DF1344-87C3-73B9-4B22-7A33BC632643}"/>
              </a:ext>
            </a:extLst>
          </p:cNvPr>
          <p:cNvSpPr>
            <a:spLocks noGrp="1"/>
          </p:cNvSpPr>
          <p:nvPr>
            <p:ph idx="1"/>
          </p:nvPr>
        </p:nvSpPr>
        <p:spPr>
          <a:xfrm>
            <a:off x="838200" y="1582420"/>
            <a:ext cx="10515600" cy="4910455"/>
          </a:xfrm>
        </p:spPr>
        <p:txBody>
          <a:bodyPr vert="horz" lIns="91440" tIns="45720" rIns="91440" bIns="45720" rtlCol="0" anchor="t">
            <a:normAutofit/>
          </a:bodyPr>
          <a:lstStyle/>
          <a:p>
            <a:r>
              <a:rPr lang="en-GB" sz="2500" dirty="0">
                <a:ea typeface="+mn-lt"/>
                <a:cs typeface="+mn-lt"/>
              </a:rPr>
              <a:t>The recruitment, selection and engagement of the 10 VET trainers and companies’ mentors in 5 countries (50 across IT, EL, SP, IE and LT) that will be involved in the piloting starting in M14.  </a:t>
            </a:r>
          </a:p>
          <a:p>
            <a:r>
              <a:rPr lang="en-GB" sz="2500" dirty="0">
                <a:ea typeface="+mn-lt"/>
                <a:cs typeface="+mn-lt"/>
              </a:rPr>
              <a:t>The recruitment, face -to face and on line, will be informed by the list of Prerequisites identified in WP3 – STREAM Micro-credentials design. </a:t>
            </a:r>
          </a:p>
          <a:p>
            <a:r>
              <a:rPr lang="en-GB" sz="2500" dirty="0">
                <a:ea typeface="+mn-lt"/>
                <a:cs typeface="+mn-lt"/>
              </a:rPr>
              <a:t>One partner per country will be in charge to finalize the Learning agreement with the selected participants and manage the Pilot Implementation </a:t>
            </a:r>
            <a:endParaRPr lang="en-GB"/>
          </a:p>
          <a:p>
            <a:endParaRPr lang="en-ES" dirty="0"/>
          </a:p>
        </p:txBody>
      </p:sp>
    </p:spTree>
    <p:extLst>
      <p:ext uri="{BB962C8B-B14F-4D97-AF65-F5344CB8AC3E}">
        <p14:creationId xmlns:p14="http://schemas.microsoft.com/office/powerpoint/2010/main" val="20584667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19EFC-E0C8-174B-20B5-C8BCC5A580A0}"/>
              </a:ext>
            </a:extLst>
          </p:cNvPr>
          <p:cNvSpPr>
            <a:spLocks noGrp="1"/>
          </p:cNvSpPr>
          <p:nvPr>
            <p:ph type="title"/>
          </p:nvPr>
        </p:nvSpPr>
        <p:spPr/>
        <p:txBody>
          <a:bodyPr/>
          <a:lstStyle/>
          <a:p>
            <a:r>
              <a:rPr lang="en-GB" b="1" dirty="0">
                <a:ea typeface="Calibri Light"/>
                <a:cs typeface="Calibri Light"/>
              </a:rPr>
              <a:t>T4.2 Definition of the pilot implementation plans (IDEC)</a:t>
            </a:r>
            <a:endParaRPr lang="en-GB" b="1" dirty="0"/>
          </a:p>
        </p:txBody>
      </p:sp>
      <p:sp>
        <p:nvSpPr>
          <p:cNvPr id="3" name="Content Placeholder 2">
            <a:extLst>
              <a:ext uri="{FF2B5EF4-FFF2-40B4-BE49-F238E27FC236}">
                <a16:creationId xmlns:a16="http://schemas.microsoft.com/office/drawing/2014/main" id="{713C104C-E3B7-ED1B-7434-199397DE1A1F}"/>
              </a:ext>
            </a:extLst>
          </p:cNvPr>
          <p:cNvSpPr>
            <a:spLocks noGrp="1"/>
          </p:cNvSpPr>
          <p:nvPr>
            <p:ph idx="1"/>
          </p:nvPr>
        </p:nvSpPr>
        <p:spPr/>
        <p:txBody>
          <a:bodyPr vert="horz" lIns="91440" tIns="45720" rIns="91440" bIns="45720" rtlCol="0" anchor="t">
            <a:normAutofit/>
          </a:bodyPr>
          <a:lstStyle/>
          <a:p>
            <a:r>
              <a:rPr lang="en-GB" dirty="0">
                <a:ea typeface="+mn-lt"/>
                <a:cs typeface="+mn-lt"/>
              </a:rPr>
              <a:t>The WP Leader, will be responsible for defining the concrete steps to implement the 3 components of the pilot in each partner country. (See Section 2.1.1 per further details on the contents).</a:t>
            </a:r>
          </a:p>
          <a:p>
            <a:r>
              <a:rPr lang="en-GB" dirty="0">
                <a:ea typeface="+mn-lt"/>
                <a:cs typeface="+mn-lt"/>
              </a:rPr>
              <a:t>The implementation plan will include details on the timing and procedures for implementing the pilot, also according to the specificities of each local context. </a:t>
            </a:r>
            <a:endParaRPr lang="en-GB">
              <a:ea typeface="Calibri"/>
              <a:cs typeface="Calibri"/>
            </a:endParaRPr>
          </a:p>
        </p:txBody>
      </p:sp>
    </p:spTree>
    <p:extLst>
      <p:ext uri="{BB962C8B-B14F-4D97-AF65-F5344CB8AC3E}">
        <p14:creationId xmlns:p14="http://schemas.microsoft.com/office/powerpoint/2010/main" val="2604923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88F31-BA60-1CB2-2649-EE6C2B1240C4}"/>
              </a:ext>
            </a:extLst>
          </p:cNvPr>
          <p:cNvSpPr>
            <a:spLocks noGrp="1"/>
          </p:cNvSpPr>
          <p:nvPr>
            <p:ph type="title"/>
          </p:nvPr>
        </p:nvSpPr>
        <p:spPr/>
        <p:txBody>
          <a:bodyPr>
            <a:normAutofit fontScale="90000"/>
          </a:bodyPr>
          <a:lstStyle/>
          <a:p>
            <a:r>
              <a:rPr lang="en-GB" b="1" dirty="0">
                <a:ea typeface="Calibri Light"/>
                <a:cs typeface="Calibri Light"/>
              </a:rPr>
              <a:t>T3.3 </a:t>
            </a:r>
            <a:r>
              <a:rPr lang="en-GB" b="1" dirty="0">
                <a:ea typeface="+mj-lt"/>
                <a:cs typeface="+mj-lt"/>
              </a:rPr>
              <a:t>Piloting component I - Competence Assessment and prior learning recognition (CIOFS-FP)</a:t>
            </a:r>
            <a:endParaRPr lang="en-GB" b="1" dirty="0"/>
          </a:p>
        </p:txBody>
      </p:sp>
      <p:sp>
        <p:nvSpPr>
          <p:cNvPr id="3" name="Content Placeholder 2">
            <a:extLst>
              <a:ext uri="{FF2B5EF4-FFF2-40B4-BE49-F238E27FC236}">
                <a16:creationId xmlns:a16="http://schemas.microsoft.com/office/drawing/2014/main" id="{6BD2B940-AD4D-21A9-10E3-4136C0E4539C}"/>
              </a:ext>
            </a:extLst>
          </p:cNvPr>
          <p:cNvSpPr>
            <a:spLocks noGrp="1"/>
          </p:cNvSpPr>
          <p:nvPr>
            <p:ph idx="1"/>
          </p:nvPr>
        </p:nvSpPr>
        <p:spPr/>
        <p:txBody>
          <a:bodyPr vert="horz" lIns="91440" tIns="45720" rIns="91440" bIns="45720" rtlCol="0" anchor="t">
            <a:normAutofit/>
          </a:bodyPr>
          <a:lstStyle/>
          <a:p>
            <a:r>
              <a:rPr lang="en-GB" dirty="0">
                <a:ea typeface="+mn-lt"/>
                <a:cs typeface="+mn-lt"/>
              </a:rPr>
              <a:t>The delivery of training is underpinned by the personalization of individual learning paths, in order to maximise impact and the use of resources. To this end, the 50 trainers identified when recruiting will undergo an assessment of their previously acquired skills, with reference to the WP3. Stream micro-credential system.  </a:t>
            </a:r>
          </a:p>
          <a:p>
            <a:r>
              <a:rPr lang="en-GB" dirty="0">
                <a:ea typeface="+mn-lt"/>
                <a:cs typeface="+mn-lt"/>
              </a:rPr>
              <a:t>In addition, the initial skills assessment, coupled with a final assessment will help trace the learning journey followed by each learner </a:t>
            </a:r>
            <a:endParaRPr lang="en-GB">
              <a:ea typeface="Calibri"/>
              <a:cs typeface="Calibri"/>
            </a:endParaRPr>
          </a:p>
        </p:txBody>
      </p:sp>
    </p:spTree>
    <p:extLst>
      <p:ext uri="{BB962C8B-B14F-4D97-AF65-F5344CB8AC3E}">
        <p14:creationId xmlns:p14="http://schemas.microsoft.com/office/powerpoint/2010/main" val="33447301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4E7B4-76A4-CFA7-A11E-E0094D5B9698}"/>
              </a:ext>
            </a:extLst>
          </p:cNvPr>
          <p:cNvSpPr>
            <a:spLocks noGrp="1"/>
          </p:cNvSpPr>
          <p:nvPr>
            <p:ph type="title"/>
          </p:nvPr>
        </p:nvSpPr>
        <p:spPr/>
        <p:txBody>
          <a:bodyPr>
            <a:normAutofit fontScale="90000"/>
          </a:bodyPr>
          <a:lstStyle/>
          <a:p>
            <a:r>
              <a:rPr lang="en-GB" b="1" dirty="0">
                <a:ea typeface="+mj-lt"/>
                <a:cs typeface="+mj-lt"/>
              </a:rPr>
              <a:t>T4.4 Piloting Component II – Piloting the LMS with trainers and MC delivery, including digital badges </a:t>
            </a:r>
            <a:endParaRPr lang="en-US" b="1">
              <a:ea typeface="Calibri Light"/>
              <a:cs typeface="Calibri Light"/>
            </a:endParaRPr>
          </a:p>
        </p:txBody>
      </p:sp>
      <p:sp>
        <p:nvSpPr>
          <p:cNvPr id="3" name="Content Placeholder 2">
            <a:extLst>
              <a:ext uri="{FF2B5EF4-FFF2-40B4-BE49-F238E27FC236}">
                <a16:creationId xmlns:a16="http://schemas.microsoft.com/office/drawing/2014/main" id="{CEDD1940-A704-482F-6053-7DC5DB5FFD8B}"/>
              </a:ext>
            </a:extLst>
          </p:cNvPr>
          <p:cNvSpPr>
            <a:spLocks noGrp="1"/>
          </p:cNvSpPr>
          <p:nvPr>
            <p:ph idx="1"/>
          </p:nvPr>
        </p:nvSpPr>
        <p:spPr/>
        <p:txBody>
          <a:bodyPr vert="horz" lIns="91440" tIns="45720" rIns="91440" bIns="45720" rtlCol="0" anchor="t">
            <a:normAutofit fontScale="92500" lnSpcReduction="20000"/>
          </a:bodyPr>
          <a:lstStyle/>
          <a:p>
            <a:r>
              <a:rPr lang="en-GB" dirty="0">
                <a:ea typeface="+mn-lt"/>
                <a:cs typeface="+mn-lt"/>
              </a:rPr>
              <a:t>The 50 trainers identified will be involved in the STREAM online training on the 3 STREAM Modules. </a:t>
            </a:r>
            <a:endParaRPr lang="en-US"/>
          </a:p>
          <a:p>
            <a:r>
              <a:rPr lang="en-GB" dirty="0">
                <a:ea typeface="+mn-lt"/>
                <a:cs typeface="+mn-lt"/>
              </a:rPr>
              <a:t>The contents selected, reviewed and adapted on WP3 will be </a:t>
            </a:r>
            <a:r>
              <a:rPr lang="en-GB">
                <a:ea typeface="+mn-lt"/>
                <a:cs typeface="+mn-lt"/>
              </a:rPr>
              <a:t>progressed in this part of the pilot. </a:t>
            </a:r>
          </a:p>
          <a:p>
            <a:r>
              <a:rPr lang="en-GB" dirty="0">
                <a:ea typeface="+mn-lt"/>
                <a:cs typeface="+mn-lt"/>
              </a:rPr>
              <a:t>The structure of the intervention – lasting 4 months, from M15 to M19 will be:  </a:t>
            </a:r>
            <a:endParaRPr lang="en-GB">
              <a:ea typeface="+mn-lt"/>
              <a:cs typeface="+mn-lt"/>
            </a:endParaRPr>
          </a:p>
          <a:p>
            <a:r>
              <a:rPr lang="en-GB" dirty="0">
                <a:ea typeface="+mn-lt"/>
                <a:cs typeface="+mn-lt"/>
              </a:rPr>
              <a:t>1. Introduction session led by the responsible partner organization in each country  </a:t>
            </a:r>
            <a:endParaRPr lang="en-GB">
              <a:ea typeface="+mn-lt"/>
              <a:cs typeface="+mn-lt"/>
            </a:endParaRPr>
          </a:p>
          <a:p>
            <a:r>
              <a:rPr lang="en-GB">
                <a:ea typeface="+mn-lt"/>
                <a:cs typeface="+mn-lt"/>
              </a:rPr>
              <a:t>2. Participants working through the selected Micro-Credentials on </a:t>
            </a:r>
            <a:r>
              <a:rPr lang="en-GB" dirty="0">
                <a:ea typeface="+mn-lt"/>
                <a:cs typeface="+mn-lt"/>
              </a:rPr>
              <a:t>their own in the digital environment;  </a:t>
            </a:r>
            <a:endParaRPr lang="en-GB">
              <a:ea typeface="+mn-lt"/>
              <a:cs typeface="+mn-lt"/>
            </a:endParaRPr>
          </a:p>
          <a:p>
            <a:r>
              <a:rPr lang="en-GB" dirty="0">
                <a:ea typeface="+mn-lt"/>
                <a:cs typeface="+mn-lt"/>
              </a:rPr>
              <a:t>3. Scheduling and taking part in 2 online transnational/national exchange seminar sessions, within the Community of Practice to help successfully complete the modules. </a:t>
            </a:r>
            <a:endParaRPr lang="en-GB">
              <a:ea typeface="Calibri"/>
              <a:cs typeface="Calibri"/>
            </a:endParaRPr>
          </a:p>
        </p:txBody>
      </p:sp>
    </p:spTree>
    <p:extLst>
      <p:ext uri="{BB962C8B-B14F-4D97-AF65-F5344CB8AC3E}">
        <p14:creationId xmlns:p14="http://schemas.microsoft.com/office/powerpoint/2010/main" val="13922452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A620F-C01C-BF43-BA3F-F5E0E536D36F}"/>
              </a:ext>
            </a:extLst>
          </p:cNvPr>
          <p:cNvSpPr>
            <a:spLocks noGrp="1"/>
          </p:cNvSpPr>
          <p:nvPr>
            <p:ph type="title"/>
          </p:nvPr>
        </p:nvSpPr>
        <p:spPr/>
        <p:txBody>
          <a:bodyPr>
            <a:normAutofit fontScale="90000"/>
          </a:bodyPr>
          <a:lstStyle/>
          <a:p>
            <a:r>
              <a:rPr lang="en-GB" b="1" dirty="0">
                <a:ea typeface="+mj-lt"/>
                <a:cs typeface="+mj-lt"/>
              </a:rPr>
              <a:t>T4.5 Piloting Component III – Testing the acquired competences with students and apprentices (IDEC)</a:t>
            </a:r>
            <a:endParaRPr lang="en-US" b="1" dirty="0"/>
          </a:p>
        </p:txBody>
      </p:sp>
      <p:sp>
        <p:nvSpPr>
          <p:cNvPr id="3" name="Content Placeholder 2">
            <a:extLst>
              <a:ext uri="{FF2B5EF4-FFF2-40B4-BE49-F238E27FC236}">
                <a16:creationId xmlns:a16="http://schemas.microsoft.com/office/drawing/2014/main" id="{BABCE3F1-751A-AA4C-A5B2-7A88853DEAD1}"/>
              </a:ext>
            </a:extLst>
          </p:cNvPr>
          <p:cNvSpPr>
            <a:spLocks noGrp="1"/>
          </p:cNvSpPr>
          <p:nvPr>
            <p:ph idx="1"/>
          </p:nvPr>
        </p:nvSpPr>
        <p:spPr/>
        <p:txBody>
          <a:bodyPr vert="horz" lIns="91440" tIns="45720" rIns="91440" bIns="45720" rtlCol="0" anchor="t">
            <a:normAutofit/>
          </a:bodyPr>
          <a:lstStyle/>
          <a:p>
            <a:r>
              <a:rPr lang="en-GB" dirty="0">
                <a:ea typeface="+mn-lt"/>
                <a:cs typeface="+mn-lt"/>
              </a:rPr>
              <a:t>The third phase of the piloting involves testing STREAM skills in the practice of designing and managing WBL experiences, in their own country and in mobility.  </a:t>
            </a:r>
          </a:p>
          <a:p>
            <a:r>
              <a:rPr lang="en-GB" dirty="0">
                <a:ea typeface="+mn-lt"/>
                <a:cs typeface="+mn-lt"/>
              </a:rPr>
              <a:t>To this end, two WBLs per country will be tested. In each one of them, the impact of the training on the students themselves will also be analysed, through a rigorous evaluation that is part of the Impact assessment. </a:t>
            </a:r>
            <a:endParaRPr lang="en-GB">
              <a:ea typeface="+mn-lt"/>
              <a:cs typeface="+mn-lt"/>
            </a:endParaRPr>
          </a:p>
          <a:p>
            <a:r>
              <a:rPr lang="en-GB" dirty="0">
                <a:ea typeface="+mn-lt"/>
                <a:cs typeface="+mn-lt"/>
              </a:rPr>
              <a:t>This pilot will follow a lean approach that will allow to check and eventually adjust the process. To this aim, two workshops with partners and practitioners will be organized at M20 and M25 </a:t>
            </a:r>
            <a:endParaRPr lang="en-GB">
              <a:ea typeface="Calibri"/>
              <a:cs typeface="Calibri"/>
            </a:endParaRPr>
          </a:p>
        </p:txBody>
      </p:sp>
    </p:spTree>
    <p:extLst>
      <p:ext uri="{BB962C8B-B14F-4D97-AF65-F5344CB8AC3E}">
        <p14:creationId xmlns:p14="http://schemas.microsoft.com/office/powerpoint/2010/main" val="27004371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6A0C4-1E91-D06F-9ACE-11CD26073A01}"/>
              </a:ext>
            </a:extLst>
          </p:cNvPr>
          <p:cNvSpPr>
            <a:spLocks noGrp="1"/>
          </p:cNvSpPr>
          <p:nvPr>
            <p:ph type="title"/>
          </p:nvPr>
        </p:nvSpPr>
        <p:spPr/>
        <p:txBody>
          <a:bodyPr/>
          <a:lstStyle/>
          <a:p>
            <a:r>
              <a:rPr lang="en-GB" b="1" dirty="0">
                <a:ea typeface="Calibri Light"/>
                <a:cs typeface="Calibri Light"/>
              </a:rPr>
              <a:t>T4.6 Piloting evaluation (CIOFS-FP ETS)</a:t>
            </a:r>
            <a:endParaRPr lang="en-GB" b="1" dirty="0"/>
          </a:p>
        </p:txBody>
      </p:sp>
      <p:sp>
        <p:nvSpPr>
          <p:cNvPr id="3" name="Content Placeholder 2">
            <a:extLst>
              <a:ext uri="{FF2B5EF4-FFF2-40B4-BE49-F238E27FC236}">
                <a16:creationId xmlns:a16="http://schemas.microsoft.com/office/drawing/2014/main" id="{C3131B3E-3046-EB5A-8B56-DB0E5C3542F7}"/>
              </a:ext>
            </a:extLst>
          </p:cNvPr>
          <p:cNvSpPr>
            <a:spLocks noGrp="1"/>
          </p:cNvSpPr>
          <p:nvPr>
            <p:ph idx="1"/>
          </p:nvPr>
        </p:nvSpPr>
        <p:spPr/>
        <p:txBody>
          <a:bodyPr vert="horz" lIns="91440" tIns="45720" rIns="91440" bIns="45720" rtlCol="0" anchor="t">
            <a:normAutofit/>
          </a:bodyPr>
          <a:lstStyle/>
          <a:p>
            <a:r>
              <a:rPr lang="en-GB" dirty="0">
                <a:ea typeface="+mn-lt"/>
                <a:cs typeface="+mn-lt"/>
              </a:rPr>
              <a:t>An external evaluator will be specifically in charge to assess the processes, the achievements and results within the pilots both in terms of </a:t>
            </a:r>
            <a:endParaRPr lang="en-US"/>
          </a:p>
          <a:p>
            <a:r>
              <a:rPr lang="en-GB" dirty="0">
                <a:ea typeface="+mn-lt"/>
                <a:cs typeface="+mn-lt"/>
              </a:rPr>
              <a:t>1. Strengthening capacities of VET/ companies’ staff involved in WBL and mobilities according to the STREAM professional profile; </a:t>
            </a:r>
            <a:endParaRPr lang="en-GB">
              <a:ea typeface="+mn-lt"/>
              <a:cs typeface="+mn-lt"/>
            </a:endParaRPr>
          </a:p>
          <a:p>
            <a:r>
              <a:rPr lang="en-GB" dirty="0">
                <a:ea typeface="+mn-lt"/>
                <a:cs typeface="+mn-lt"/>
              </a:rPr>
              <a:t>2. Highlights, challenges and bottlenecks encountered in the implementation; </a:t>
            </a:r>
            <a:endParaRPr lang="en-GB">
              <a:ea typeface="+mn-lt"/>
              <a:cs typeface="+mn-lt"/>
            </a:endParaRPr>
          </a:p>
          <a:p>
            <a:r>
              <a:rPr lang="en-GB" dirty="0">
                <a:ea typeface="+mn-lt"/>
                <a:cs typeface="+mn-lt"/>
              </a:rPr>
              <a:t>3. Recommendations and lessons learnt in relation to the STREAM MC framework development, sustainability and transferability. </a:t>
            </a:r>
            <a:endParaRPr lang="en-GB">
              <a:ea typeface="Calibri"/>
              <a:cs typeface="Calibri"/>
            </a:endParaRPr>
          </a:p>
        </p:txBody>
      </p:sp>
    </p:spTree>
    <p:extLst>
      <p:ext uri="{BB962C8B-B14F-4D97-AF65-F5344CB8AC3E}">
        <p14:creationId xmlns:p14="http://schemas.microsoft.com/office/powerpoint/2010/main" val="32437356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63CEA-3835-44F2-ABCD-CBD27C3D497D}"/>
              </a:ext>
            </a:extLst>
          </p:cNvPr>
          <p:cNvSpPr>
            <a:spLocks noGrp="1"/>
          </p:cNvSpPr>
          <p:nvPr>
            <p:ph type="title"/>
          </p:nvPr>
        </p:nvSpPr>
        <p:spPr/>
        <p:txBody>
          <a:bodyPr/>
          <a:lstStyle/>
          <a:p>
            <a:r>
              <a:rPr lang="en-GB" dirty="0">
                <a:ea typeface="Calibri Light"/>
                <a:cs typeface="Calibri Light"/>
              </a:rPr>
              <a:t>T4.7 STREAM accreditation phase 2</a:t>
            </a:r>
            <a:endParaRPr lang="en-GB" dirty="0"/>
          </a:p>
        </p:txBody>
      </p:sp>
      <p:sp>
        <p:nvSpPr>
          <p:cNvPr id="3" name="Content Placeholder 2">
            <a:extLst>
              <a:ext uri="{FF2B5EF4-FFF2-40B4-BE49-F238E27FC236}">
                <a16:creationId xmlns:a16="http://schemas.microsoft.com/office/drawing/2014/main" id="{C1DDCF78-8B11-05D5-550F-35A32B636970}"/>
              </a:ext>
            </a:extLst>
          </p:cNvPr>
          <p:cNvSpPr>
            <a:spLocks noGrp="1"/>
          </p:cNvSpPr>
          <p:nvPr>
            <p:ph idx="1"/>
          </p:nvPr>
        </p:nvSpPr>
        <p:spPr/>
        <p:txBody>
          <a:bodyPr vert="horz" lIns="91440" tIns="45720" rIns="91440" bIns="45720" rtlCol="0" anchor="t">
            <a:normAutofit/>
          </a:bodyPr>
          <a:lstStyle/>
          <a:p>
            <a:r>
              <a:rPr lang="en-GB" dirty="0">
                <a:ea typeface="+mn-lt"/>
                <a:cs typeface="+mn-lt"/>
              </a:rPr>
              <a:t>Following the results of the pilot, FU and FHM will revise the accreditation performed under WP2 and consolidate it in the light of the concrete experiences undertaken. </a:t>
            </a:r>
            <a:endParaRPr lang="en-GB"/>
          </a:p>
        </p:txBody>
      </p:sp>
    </p:spTree>
    <p:extLst>
      <p:ext uri="{BB962C8B-B14F-4D97-AF65-F5344CB8AC3E}">
        <p14:creationId xmlns:p14="http://schemas.microsoft.com/office/powerpoint/2010/main" val="27077464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0FCE4-1EEC-F266-3524-367935D9DFB5}"/>
              </a:ext>
            </a:extLst>
          </p:cNvPr>
          <p:cNvSpPr>
            <a:spLocks noGrp="1"/>
          </p:cNvSpPr>
          <p:nvPr>
            <p:ph type="title"/>
          </p:nvPr>
        </p:nvSpPr>
        <p:spPr/>
        <p:txBody>
          <a:bodyPr/>
          <a:lstStyle/>
          <a:p>
            <a:r>
              <a:rPr lang="en-GB" dirty="0">
                <a:ea typeface="Calibri Light"/>
                <a:cs typeface="Calibri Light"/>
              </a:rPr>
              <a:t>Events - Milestones</a:t>
            </a:r>
            <a:endParaRPr lang="en-GB" dirty="0"/>
          </a:p>
        </p:txBody>
      </p:sp>
      <p:sp>
        <p:nvSpPr>
          <p:cNvPr id="3" name="Content Placeholder 2">
            <a:extLst>
              <a:ext uri="{FF2B5EF4-FFF2-40B4-BE49-F238E27FC236}">
                <a16:creationId xmlns:a16="http://schemas.microsoft.com/office/drawing/2014/main" id="{2E522A6C-3396-F27F-9775-631CA054F497}"/>
              </a:ext>
            </a:extLst>
          </p:cNvPr>
          <p:cNvSpPr>
            <a:spLocks noGrp="1"/>
          </p:cNvSpPr>
          <p:nvPr>
            <p:ph idx="1"/>
          </p:nvPr>
        </p:nvSpPr>
        <p:spPr/>
        <p:txBody>
          <a:bodyPr vert="horz" lIns="91440" tIns="45720" rIns="91440" bIns="45720" rtlCol="0" anchor="t">
            <a:normAutofit/>
          </a:bodyPr>
          <a:lstStyle/>
          <a:p>
            <a:r>
              <a:rPr lang="en-GB" dirty="0">
                <a:ea typeface="Calibri"/>
                <a:cs typeface="Calibri"/>
              </a:rPr>
              <a:t>M19 online</a:t>
            </a:r>
          </a:p>
          <a:p>
            <a:r>
              <a:rPr lang="en-GB" dirty="0">
                <a:ea typeface="Calibri"/>
                <a:cs typeface="Calibri"/>
              </a:rPr>
              <a:t>Workshop "Train the Trainers" </a:t>
            </a:r>
          </a:p>
          <a:p>
            <a:endParaRPr lang="en-GB" dirty="0">
              <a:ea typeface="Calibri"/>
              <a:cs typeface="Calibri"/>
            </a:endParaRPr>
          </a:p>
          <a:p>
            <a:r>
              <a:rPr lang="en-GB" dirty="0">
                <a:ea typeface="Calibri"/>
                <a:cs typeface="Calibri"/>
              </a:rPr>
              <a:t>M25 Athens</a:t>
            </a:r>
          </a:p>
          <a:p>
            <a:r>
              <a:rPr lang="en-GB" dirty="0">
                <a:ea typeface="Calibri"/>
                <a:cs typeface="Calibri"/>
              </a:rPr>
              <a:t>Workshop "Train the practice" </a:t>
            </a:r>
          </a:p>
        </p:txBody>
      </p:sp>
    </p:spTree>
    <p:extLst>
      <p:ext uri="{BB962C8B-B14F-4D97-AF65-F5344CB8AC3E}">
        <p14:creationId xmlns:p14="http://schemas.microsoft.com/office/powerpoint/2010/main" val="5673739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3A686-130F-5E54-52DA-3DA95BB26F48}"/>
              </a:ext>
            </a:extLst>
          </p:cNvPr>
          <p:cNvSpPr>
            <a:spLocks noGrp="1"/>
          </p:cNvSpPr>
          <p:nvPr>
            <p:ph type="title"/>
          </p:nvPr>
        </p:nvSpPr>
        <p:spPr/>
        <p:txBody>
          <a:bodyPr/>
          <a:lstStyle/>
          <a:p>
            <a:r>
              <a:rPr lang="en-GB" dirty="0">
                <a:ea typeface="Calibri Light"/>
                <a:cs typeface="Calibri Light"/>
              </a:rPr>
              <a:t>Deliverables</a:t>
            </a:r>
            <a:endParaRPr lang="en-GB" dirty="0"/>
          </a:p>
        </p:txBody>
      </p:sp>
      <p:sp>
        <p:nvSpPr>
          <p:cNvPr id="3" name="Content Placeholder 2">
            <a:extLst>
              <a:ext uri="{FF2B5EF4-FFF2-40B4-BE49-F238E27FC236}">
                <a16:creationId xmlns:a16="http://schemas.microsoft.com/office/drawing/2014/main" id="{C3C86214-2E04-CBA9-4992-C45DE257CF3B}"/>
              </a:ext>
            </a:extLst>
          </p:cNvPr>
          <p:cNvSpPr>
            <a:spLocks noGrp="1"/>
          </p:cNvSpPr>
          <p:nvPr>
            <p:ph idx="1"/>
          </p:nvPr>
        </p:nvSpPr>
        <p:spPr/>
        <p:txBody>
          <a:bodyPr vert="horz" lIns="91440" tIns="45720" rIns="91440" bIns="45720" rtlCol="0" anchor="t">
            <a:normAutofit/>
          </a:bodyPr>
          <a:lstStyle/>
          <a:p>
            <a:r>
              <a:rPr lang="en-GB" dirty="0">
                <a:ea typeface="Calibri"/>
                <a:cs typeface="Calibri"/>
              </a:rPr>
              <a:t>D4.1 Pilot evaluation plan &amp; report M35</a:t>
            </a:r>
          </a:p>
          <a:p>
            <a:endParaRPr lang="en-GB" dirty="0">
              <a:ea typeface="Calibri"/>
              <a:cs typeface="Calibri"/>
            </a:endParaRPr>
          </a:p>
          <a:p>
            <a:endParaRPr lang="en-GB" dirty="0">
              <a:ea typeface="Calibri"/>
              <a:cs typeface="Calibri"/>
            </a:endParaRPr>
          </a:p>
        </p:txBody>
      </p:sp>
    </p:spTree>
    <p:extLst>
      <p:ext uri="{BB962C8B-B14F-4D97-AF65-F5344CB8AC3E}">
        <p14:creationId xmlns:p14="http://schemas.microsoft.com/office/powerpoint/2010/main" val="5944866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1F223-33E0-8A0E-5981-9FCC91B6485A}"/>
              </a:ext>
            </a:extLst>
          </p:cNvPr>
          <p:cNvSpPr>
            <a:spLocks noGrp="1"/>
          </p:cNvSpPr>
          <p:nvPr>
            <p:ph type="title"/>
          </p:nvPr>
        </p:nvSpPr>
        <p:spPr>
          <a:xfrm>
            <a:off x="1287050" y="2922217"/>
            <a:ext cx="9507747" cy="2820846"/>
          </a:xfrm>
        </p:spPr>
        <p:txBody>
          <a:bodyPr vert="horz" lIns="91440" tIns="45720" rIns="91440" bIns="45720" rtlCol="0" anchor="t">
            <a:normAutofit/>
          </a:bodyPr>
          <a:lstStyle/>
          <a:p>
            <a:pPr algn="ctr"/>
            <a:r>
              <a:rPr lang="en-US" sz="4000" dirty="0">
                <a:ea typeface="Calibri Light"/>
                <a:cs typeface="Calibri Light"/>
              </a:rPr>
              <a:t>Thank you for your attention!</a:t>
            </a:r>
            <a:br>
              <a:rPr lang="en-US" sz="4000" dirty="0">
                <a:ea typeface="Calibri Light"/>
                <a:cs typeface="Calibri Light"/>
              </a:rPr>
            </a:br>
            <a:br>
              <a:rPr lang="en-US" sz="4000" dirty="0">
                <a:ea typeface="Calibri Light"/>
                <a:cs typeface="Calibri Light"/>
              </a:rPr>
            </a:br>
            <a:r>
              <a:rPr lang="en-US" sz="4000" dirty="0">
                <a:ea typeface="Calibri Light"/>
                <a:cs typeface="Calibri Light"/>
              </a:rPr>
              <a:t>Natassa </a:t>
            </a:r>
            <a:r>
              <a:rPr lang="en-US" sz="4000" err="1">
                <a:ea typeface="Calibri Light"/>
                <a:cs typeface="Calibri Light"/>
              </a:rPr>
              <a:t>Kazantzidou</a:t>
            </a:r>
            <a:r>
              <a:rPr lang="en-US" sz="4000" dirty="0">
                <a:ea typeface="Calibri Light"/>
                <a:cs typeface="Calibri Light"/>
              </a:rPr>
              <a:t>, IDEC </a:t>
            </a:r>
            <a:br>
              <a:rPr lang="en-US" sz="4000" dirty="0"/>
            </a:br>
            <a:r>
              <a:rPr lang="en-US" sz="4000" dirty="0">
                <a:ea typeface="Calibri Light"/>
                <a:cs typeface="Calibri Light"/>
              </a:rPr>
              <a:t>natassa@idec.gr</a:t>
            </a:r>
            <a:endParaRPr lang="en-US" sz="2800">
              <a:ea typeface="Calibri Light"/>
              <a:cs typeface="Calibri Light"/>
            </a:endParaRPr>
          </a:p>
        </p:txBody>
      </p:sp>
    </p:spTree>
    <p:extLst>
      <p:ext uri="{BB962C8B-B14F-4D97-AF65-F5344CB8AC3E}">
        <p14:creationId xmlns:p14="http://schemas.microsoft.com/office/powerpoint/2010/main" val="5520775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TotalTime>
  <Words>985</Words>
  <Application>Microsoft Office PowerPoint</Application>
  <PresentationFormat>Widescreen</PresentationFormat>
  <Paragraphs>89</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STREAM Blueprint for inclusive, digital and green Work Based Learning (WBL)</vt:lpstr>
      <vt:lpstr>WP4: STREAM in practice (piloting and assessment)</vt:lpstr>
      <vt:lpstr>T4.1 CoP recruitement (led by IDEC) </vt:lpstr>
      <vt:lpstr>T4.2 Definition of the pilot implementation plans (IDEC)</vt:lpstr>
      <vt:lpstr>T3.3 Piloting component I - Competence Assessment and prior learning recognition (CIOFS-FP)</vt:lpstr>
      <vt:lpstr>T4.4 Piloting Component II – Piloting the LMS with trainers and MC delivery, including digital badges </vt:lpstr>
      <vt:lpstr>T4.5 Piloting Component III – Testing the acquired competences with students and apprentices (IDEC)</vt:lpstr>
      <vt:lpstr>T4.6 Piloting evaluation (CIOFS-FP ETS)</vt:lpstr>
      <vt:lpstr>T4.7 STREAM accreditation phase 2</vt:lpstr>
      <vt:lpstr>Events - Milestones</vt:lpstr>
      <vt:lpstr>Deliverables</vt:lpstr>
      <vt:lpstr>Thank you for your attention!  Natassa Kazantzidou, IDEC  natassa@idec.gr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STREAM Blueprint for inclusive, digital and green WBL</dc:title>
  <dc:creator>Microsoft Office User</dc:creator>
  <cp:lastModifiedBy>Microsoft Office User</cp:lastModifiedBy>
  <cp:revision>173</cp:revision>
  <dcterms:created xsi:type="dcterms:W3CDTF">2024-01-22T09:36:54Z</dcterms:created>
  <dcterms:modified xsi:type="dcterms:W3CDTF">2024-03-06T11:16:55Z</dcterms:modified>
</cp:coreProperties>
</file>