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18"/>
  </p:notesMasterIdLst>
  <p:handoutMasterIdLst>
    <p:handoutMasterId r:id="rId19"/>
  </p:handoutMasterIdLst>
  <p:sldIdLst>
    <p:sldId id="278" r:id="rId2"/>
    <p:sldId id="279" r:id="rId3"/>
    <p:sldId id="280" r:id="rId4"/>
    <p:sldId id="294" r:id="rId5"/>
    <p:sldId id="281" r:id="rId6"/>
    <p:sldId id="288" r:id="rId7"/>
    <p:sldId id="310" r:id="rId8"/>
    <p:sldId id="297" r:id="rId9"/>
    <p:sldId id="306" r:id="rId10"/>
    <p:sldId id="307" r:id="rId11"/>
    <p:sldId id="308" r:id="rId12"/>
    <p:sldId id="309" r:id="rId13"/>
    <p:sldId id="289" r:id="rId14"/>
    <p:sldId id="304" r:id="rId15"/>
    <p:sldId id="290" r:id="rId16"/>
    <p:sldId id="293" r:id="rId17"/>
  </p:sldIdLst>
  <p:sldSz cx="12192000" cy="6858000"/>
  <p:notesSz cx="13716000" cy="24384000"/>
  <p:defaultTextStyle>
    <a:defPPr rtl="0">
      <a:defRPr lang="it-IT"/>
    </a:defPPr>
    <a:lvl1pPr marL="0" algn="l" defTabSz="457200" rtl="0" eaLnBrk="1" latinLnBrk="0" hangingPunct="1">
      <a:defRPr lang="it-IT" sz="1800" kern="1200">
        <a:solidFill>
          <a:schemeClr val="tx1"/>
        </a:solidFill>
        <a:latin typeface="+mn-lt"/>
        <a:ea typeface="+mn-ea"/>
        <a:cs typeface="+mn-cs"/>
      </a:defRPr>
    </a:lvl1pPr>
    <a:lvl2pPr marL="457200" algn="l" defTabSz="457200" rtl="0" eaLnBrk="1" latinLnBrk="0" hangingPunct="1">
      <a:defRPr lang="it-IT" sz="1800" kern="1200">
        <a:solidFill>
          <a:schemeClr val="tx1"/>
        </a:solidFill>
        <a:latin typeface="+mn-lt"/>
        <a:ea typeface="+mn-ea"/>
        <a:cs typeface="+mn-cs"/>
      </a:defRPr>
    </a:lvl2pPr>
    <a:lvl3pPr marL="914400" algn="l" defTabSz="457200" rtl="0" eaLnBrk="1" latinLnBrk="0" hangingPunct="1">
      <a:defRPr lang="it-IT" sz="1800" kern="1200">
        <a:solidFill>
          <a:schemeClr val="tx1"/>
        </a:solidFill>
        <a:latin typeface="+mn-lt"/>
        <a:ea typeface="+mn-ea"/>
        <a:cs typeface="+mn-cs"/>
      </a:defRPr>
    </a:lvl3pPr>
    <a:lvl4pPr marL="1371600" algn="l" defTabSz="457200" rtl="0" eaLnBrk="1" latinLnBrk="0" hangingPunct="1">
      <a:defRPr lang="it-IT" sz="1800" kern="1200">
        <a:solidFill>
          <a:schemeClr val="tx1"/>
        </a:solidFill>
        <a:latin typeface="+mn-lt"/>
        <a:ea typeface="+mn-ea"/>
        <a:cs typeface="+mn-cs"/>
      </a:defRPr>
    </a:lvl4pPr>
    <a:lvl5pPr marL="1828800" algn="l" defTabSz="457200" rtl="0" eaLnBrk="1" latinLnBrk="0" hangingPunct="1">
      <a:defRPr lang="it-IT" sz="1800" kern="1200">
        <a:solidFill>
          <a:schemeClr val="tx1"/>
        </a:solidFill>
        <a:latin typeface="+mn-lt"/>
        <a:ea typeface="+mn-ea"/>
        <a:cs typeface="+mn-cs"/>
      </a:defRPr>
    </a:lvl5pPr>
    <a:lvl6pPr marL="2286000" algn="l" defTabSz="457200" rtl="0" eaLnBrk="1" latinLnBrk="0" hangingPunct="1">
      <a:defRPr lang="it-IT" sz="1800" kern="1200">
        <a:solidFill>
          <a:schemeClr val="tx1"/>
        </a:solidFill>
        <a:latin typeface="+mn-lt"/>
        <a:ea typeface="+mn-ea"/>
        <a:cs typeface="+mn-cs"/>
      </a:defRPr>
    </a:lvl6pPr>
    <a:lvl7pPr marL="2743200" algn="l" defTabSz="457200" rtl="0" eaLnBrk="1" latinLnBrk="0" hangingPunct="1">
      <a:defRPr lang="it-IT" sz="1800" kern="1200">
        <a:solidFill>
          <a:schemeClr val="tx1"/>
        </a:solidFill>
        <a:latin typeface="+mn-lt"/>
        <a:ea typeface="+mn-ea"/>
        <a:cs typeface="+mn-cs"/>
      </a:defRPr>
    </a:lvl7pPr>
    <a:lvl8pPr marL="3200400" algn="l" defTabSz="457200" rtl="0" eaLnBrk="1" latinLnBrk="0" hangingPunct="1">
      <a:defRPr lang="it-IT" sz="1800" kern="1200">
        <a:solidFill>
          <a:schemeClr val="tx1"/>
        </a:solidFill>
        <a:latin typeface="+mn-lt"/>
        <a:ea typeface="+mn-ea"/>
        <a:cs typeface="+mn-cs"/>
      </a:defRPr>
    </a:lvl8pPr>
    <a:lvl9pPr marL="3657600" algn="l" defTabSz="457200" rtl="0" eaLnBrk="1" latinLnBrk="0" hangingPunct="1">
      <a:defRPr lang="it-IT" sz="1800" kern="1200">
        <a:solidFill>
          <a:schemeClr val="tx1"/>
        </a:solidFill>
        <a:latin typeface="+mn-lt"/>
        <a:ea typeface="+mn-ea"/>
        <a:cs typeface="+mn-cs"/>
      </a:defRPr>
    </a:lvl9pPr>
  </p:defaultTextStyle>
  <p:extLst>
    <p:ext uri="{EFAFB233-063F-42B5-8137-9DF3F51BA10A}">
      <p15:sldGuideLst xmlns:p15="http://schemas.microsoft.com/office/powerpoint/2012/main">
        <p15:guide id="1" userDrawn="1">
          <p15:clr>
            <a:srgbClr val="A4A3A4"/>
          </p15:clr>
        </p15:guide>
        <p15:guide id="2" pos="456" userDrawn="1">
          <p15:clr>
            <a:srgbClr val="A4A3A4"/>
          </p15:clr>
        </p15:guide>
        <p15:guide id="3" orient="horz" pos="2616" userDrawn="1">
          <p15:clr>
            <a:srgbClr val="A4A3A4"/>
          </p15:clr>
        </p15:guide>
        <p15:guide id="4" orient="horz" pos="3264" userDrawn="1">
          <p15:clr>
            <a:srgbClr val="A4A3A4"/>
          </p15:clr>
        </p15:guide>
        <p15:guide id="5" pos="6912" userDrawn="1">
          <p15:clr>
            <a:srgbClr val="A4A3A4"/>
          </p15:clr>
        </p15:guide>
        <p15:guide id="6" orient="horz" pos="2136" userDrawn="1">
          <p15:clr>
            <a:srgbClr val="A4A3A4"/>
          </p15:clr>
        </p15:guide>
        <p15:guide id="7" orient="horz" pos="4008" userDrawn="1">
          <p15:clr>
            <a:srgbClr val="A4A3A4"/>
          </p15:clr>
        </p15:guide>
        <p15:guide id="8" orient="horz" pos="1152" userDrawn="1">
          <p15:clr>
            <a:srgbClr val="A4A3A4"/>
          </p15:clr>
        </p15:guide>
        <p15:guide id="9" orient="horz" pos="2352" userDrawn="1">
          <p15:clr>
            <a:srgbClr val="A4A3A4"/>
          </p15:clr>
        </p15:guide>
        <p15:guide id="10" orient="horz" pos="1512" userDrawn="1">
          <p15:clr>
            <a:srgbClr val="A4A3A4"/>
          </p15:clr>
        </p15:guide>
        <p15:guide id="11" pos="7680" userDrawn="1">
          <p15:clr>
            <a:srgbClr val="A4A3A4"/>
          </p15:clr>
        </p15:guide>
        <p15:guide id="12" pos="6696" userDrawn="1">
          <p15:clr>
            <a:srgbClr val="A4A3A4"/>
          </p15:clr>
        </p15:guide>
        <p15:guide id="13" pos="1008" userDrawn="1">
          <p15:clr>
            <a:srgbClr val="A4A3A4"/>
          </p15:clr>
        </p15:guide>
        <p15:guide id="14" pos="1584" userDrawn="1">
          <p15:clr>
            <a:srgbClr val="A4A3A4"/>
          </p15:clr>
        </p15:guide>
        <p15:guide id="15" pos="2136" userDrawn="1">
          <p15:clr>
            <a:srgbClr val="A4A3A4"/>
          </p15:clr>
        </p15:guide>
        <p15:guide id="16" pos="2760" userDrawn="1">
          <p15:clr>
            <a:srgbClr val="A4A3A4"/>
          </p15:clr>
        </p15:guide>
        <p15:guide id="17" pos="3288" userDrawn="1">
          <p15:clr>
            <a:srgbClr val="A4A3A4"/>
          </p15:clr>
        </p15:guide>
        <p15:guide id="18" pos="4032" userDrawn="1">
          <p15:clr>
            <a:srgbClr val="A4A3A4"/>
          </p15:clr>
        </p15:guide>
        <p15:guide id="19" pos="4392" userDrawn="1">
          <p15:clr>
            <a:srgbClr val="A4A3A4"/>
          </p15:clr>
        </p15:guide>
        <p15:guide id="20" pos="4944" userDrawn="1">
          <p15:clr>
            <a:srgbClr val="A4A3A4"/>
          </p15:clr>
        </p15:guide>
        <p15:guide id="21" pos="5544" userDrawn="1">
          <p15:clr>
            <a:srgbClr val="A4A3A4"/>
          </p15:clr>
        </p15:guide>
        <p15:guide id="22" pos="6072" userDrawn="1">
          <p15:clr>
            <a:srgbClr val="A4A3A4"/>
          </p15:clr>
        </p15:guide>
        <p15:guide id="23" orient="horz" pos="2448" userDrawn="1">
          <p15:clr>
            <a:srgbClr val="A4A3A4"/>
          </p15:clr>
        </p15:guide>
        <p15:guide id="24" orient="horz" pos="960" userDrawn="1">
          <p15:clr>
            <a:srgbClr val="A4A3A4"/>
          </p15:clr>
        </p15:guide>
        <p15:guide id="25" pos="5256" userDrawn="1">
          <p15:clr>
            <a:srgbClr val="A4A3A4"/>
          </p15:clr>
        </p15:guide>
        <p15:guide id="26" pos="726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C8F"/>
    <a:srgbClr val="FDFBF6"/>
    <a:srgbClr val="AAC4E9"/>
    <a:srgbClr val="F5CDCE"/>
    <a:srgbClr val="DF8C8C"/>
    <a:srgbClr val="D4D593"/>
    <a:srgbClr val="E6F0FE"/>
    <a:srgbClr val="CDBE8A"/>
    <a:srgbClr val="FFEFEF"/>
    <a:srgbClr val="FCFB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09" autoAdjust="0"/>
  </p:normalViewPr>
  <p:slideViewPr>
    <p:cSldViewPr snapToGrid="0" snapToObjects="1">
      <p:cViewPr varScale="1">
        <p:scale>
          <a:sx n="114" d="100"/>
          <a:sy n="114" d="100"/>
        </p:scale>
        <p:origin x="474" y="114"/>
      </p:cViewPr>
      <p:guideLst>
        <p:guide/>
        <p:guide pos="456"/>
        <p:guide orient="horz" pos="2616"/>
        <p:guide orient="horz" pos="3264"/>
        <p:guide pos="6912"/>
        <p:guide orient="horz" pos="2136"/>
        <p:guide orient="horz" pos="4008"/>
        <p:guide orient="horz" pos="1152"/>
        <p:guide orient="horz" pos="2352"/>
        <p:guide orient="horz" pos="1512"/>
        <p:guide pos="7680"/>
        <p:guide pos="6696"/>
        <p:guide pos="1008"/>
        <p:guide pos="1584"/>
        <p:guide pos="2136"/>
        <p:guide pos="2760"/>
        <p:guide pos="3288"/>
        <p:guide pos="4032"/>
        <p:guide pos="4392"/>
        <p:guide pos="4944"/>
        <p:guide pos="5544"/>
        <p:guide pos="6072"/>
        <p:guide orient="horz" pos="2448"/>
        <p:guide orient="horz" pos="960"/>
        <p:guide pos="5256"/>
        <p:guide pos="7261"/>
      </p:guideLst>
    </p:cSldViewPr>
  </p:slideViewPr>
  <p:notesTextViewPr>
    <p:cViewPr>
      <p:scale>
        <a:sx n="1" d="1"/>
        <a:sy n="1" d="1"/>
      </p:scale>
      <p:origin x="0" y="0"/>
    </p:cViewPr>
  </p:notesTextViewPr>
  <p:notesViewPr>
    <p:cSldViewPr snapToGrid="0" snapToObjects="1">
      <p:cViewPr varScale="1">
        <p:scale>
          <a:sx n="37" d="100"/>
          <a:sy n="37" d="100"/>
        </p:scale>
        <p:origin x="413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5247819D-F1CB-53B6-B1A3-051EEF8AE17F}"/>
              </a:ext>
            </a:extLst>
          </p:cNvPr>
          <p:cNvSpPr>
            <a:spLocks noGrp="1"/>
          </p:cNvSpPr>
          <p:nvPr>
            <p:ph type="hdr" sz="quarter"/>
          </p:nvPr>
        </p:nvSpPr>
        <p:spPr>
          <a:xfrm>
            <a:off x="0" y="0"/>
            <a:ext cx="5943600" cy="1222375"/>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id="{2A0DDE6F-9299-B8DF-CCB3-2CA9E78A55E8}"/>
              </a:ext>
            </a:extLst>
          </p:cNvPr>
          <p:cNvSpPr>
            <a:spLocks noGrp="1"/>
          </p:cNvSpPr>
          <p:nvPr>
            <p:ph type="dt" sz="quarter" idx="1"/>
          </p:nvPr>
        </p:nvSpPr>
        <p:spPr>
          <a:xfrm>
            <a:off x="7769225" y="0"/>
            <a:ext cx="5943600" cy="1222375"/>
          </a:xfrm>
          <a:prstGeom prst="rect">
            <a:avLst/>
          </a:prstGeom>
        </p:spPr>
        <p:txBody>
          <a:bodyPr vert="horz" lIns="91440" tIns="45720" rIns="91440" bIns="45720" rtlCol="0"/>
          <a:lstStyle>
            <a:lvl1pPr algn="r">
              <a:defRPr sz="1200"/>
            </a:lvl1pPr>
          </a:lstStyle>
          <a:p>
            <a:fld id="{211A2221-340C-4102-8331-69C7DD466B9E}" type="datetime1">
              <a:rPr lang="it-IT" smtClean="0"/>
              <a:t>12/03/2024</a:t>
            </a:fld>
            <a:endParaRPr lang="it-IT"/>
          </a:p>
        </p:txBody>
      </p:sp>
      <p:sp>
        <p:nvSpPr>
          <p:cNvPr id="4" name="Segnaposto piè di pagina 3">
            <a:extLst>
              <a:ext uri="{FF2B5EF4-FFF2-40B4-BE49-F238E27FC236}">
                <a16:creationId xmlns:a16="http://schemas.microsoft.com/office/drawing/2014/main" id="{CB3DF9A0-78B3-B87B-E72F-87B083E9DC81}"/>
              </a:ext>
            </a:extLst>
          </p:cNvPr>
          <p:cNvSpPr>
            <a:spLocks noGrp="1"/>
          </p:cNvSpPr>
          <p:nvPr>
            <p:ph type="ftr" sz="quarter" idx="2"/>
          </p:nvPr>
        </p:nvSpPr>
        <p:spPr>
          <a:xfrm>
            <a:off x="0" y="23161625"/>
            <a:ext cx="5943600" cy="1222375"/>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id="{C3423EA6-72C0-6381-6233-C9F564383D29}"/>
              </a:ext>
            </a:extLst>
          </p:cNvPr>
          <p:cNvSpPr>
            <a:spLocks noGrp="1"/>
          </p:cNvSpPr>
          <p:nvPr>
            <p:ph type="sldNum" sz="quarter" idx="3"/>
          </p:nvPr>
        </p:nvSpPr>
        <p:spPr>
          <a:xfrm>
            <a:off x="7769225" y="23161625"/>
            <a:ext cx="5943600" cy="1222375"/>
          </a:xfrm>
          <a:prstGeom prst="rect">
            <a:avLst/>
          </a:prstGeom>
        </p:spPr>
        <p:txBody>
          <a:bodyPr vert="horz" lIns="91440" tIns="45720" rIns="91440" bIns="45720" rtlCol="0" anchor="b"/>
          <a:lstStyle>
            <a:lvl1pPr algn="r">
              <a:defRPr sz="1200"/>
            </a:lvl1pPr>
          </a:lstStyle>
          <a:p>
            <a:fld id="{838C2FFB-0891-454A-BBF6-17FC30BA47A1}" type="slidenum">
              <a:rPr lang="it-IT" smtClean="0"/>
              <a:t>‹N›</a:t>
            </a:fld>
            <a:endParaRPr lang="it-IT"/>
          </a:p>
        </p:txBody>
      </p:sp>
    </p:spTree>
    <p:extLst>
      <p:ext uri="{BB962C8B-B14F-4D97-AF65-F5344CB8AC3E}">
        <p14:creationId xmlns:p14="http://schemas.microsoft.com/office/powerpoint/2010/main" val="12031103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678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lang="it-IT" sz="600" kern="1200">
        <a:solidFill>
          <a:schemeClr val="tx1"/>
        </a:solidFill>
        <a:latin typeface="+mn-lt"/>
        <a:ea typeface="+mn-ea"/>
        <a:cs typeface="+mn-cs"/>
      </a:defRPr>
    </a:lvl1pPr>
    <a:lvl2pPr marL="228600" algn="l" defTabSz="457200" rtl="0" eaLnBrk="1" latinLnBrk="0" hangingPunct="1">
      <a:defRPr lang="it-IT" sz="600" kern="1200">
        <a:solidFill>
          <a:schemeClr val="tx1"/>
        </a:solidFill>
        <a:latin typeface="+mn-lt"/>
        <a:ea typeface="+mn-ea"/>
        <a:cs typeface="+mn-cs"/>
      </a:defRPr>
    </a:lvl2pPr>
    <a:lvl3pPr marL="457200" algn="l" defTabSz="457200" rtl="0" eaLnBrk="1" latinLnBrk="0" hangingPunct="1">
      <a:defRPr lang="it-IT" sz="600" kern="1200">
        <a:solidFill>
          <a:schemeClr val="tx1"/>
        </a:solidFill>
        <a:latin typeface="+mn-lt"/>
        <a:ea typeface="+mn-ea"/>
        <a:cs typeface="+mn-cs"/>
      </a:defRPr>
    </a:lvl3pPr>
    <a:lvl4pPr marL="685800" algn="l" defTabSz="457200" rtl="0" eaLnBrk="1" latinLnBrk="0" hangingPunct="1">
      <a:defRPr lang="it-IT" sz="600" kern="1200">
        <a:solidFill>
          <a:schemeClr val="tx1"/>
        </a:solidFill>
        <a:latin typeface="+mn-lt"/>
        <a:ea typeface="+mn-ea"/>
        <a:cs typeface="+mn-cs"/>
      </a:defRPr>
    </a:lvl4pPr>
    <a:lvl5pPr marL="914400" algn="l" defTabSz="457200" rtl="0" eaLnBrk="1" latinLnBrk="0" hangingPunct="1">
      <a:defRPr lang="it-IT" sz="600" kern="1200">
        <a:solidFill>
          <a:schemeClr val="tx1"/>
        </a:solidFill>
        <a:latin typeface="+mn-lt"/>
        <a:ea typeface="+mn-ea"/>
        <a:cs typeface="+mn-cs"/>
      </a:defRPr>
    </a:lvl5pPr>
    <a:lvl6pPr marL="1143000" algn="l" defTabSz="457200" rtl="0" eaLnBrk="1" latinLnBrk="0" hangingPunct="1">
      <a:defRPr lang="it-IT" sz="600" kern="1200">
        <a:solidFill>
          <a:schemeClr val="tx1"/>
        </a:solidFill>
        <a:latin typeface="+mn-lt"/>
        <a:ea typeface="+mn-ea"/>
        <a:cs typeface="+mn-cs"/>
      </a:defRPr>
    </a:lvl6pPr>
    <a:lvl7pPr marL="1371600" algn="l" defTabSz="457200" rtl="0" eaLnBrk="1" latinLnBrk="0" hangingPunct="1">
      <a:defRPr lang="it-IT" sz="600" kern="1200">
        <a:solidFill>
          <a:schemeClr val="tx1"/>
        </a:solidFill>
        <a:latin typeface="+mn-lt"/>
        <a:ea typeface="+mn-ea"/>
        <a:cs typeface="+mn-cs"/>
      </a:defRPr>
    </a:lvl7pPr>
    <a:lvl8pPr marL="1600200" algn="l" defTabSz="457200" rtl="0" eaLnBrk="1" latinLnBrk="0" hangingPunct="1">
      <a:defRPr lang="it-IT" sz="600" kern="1200">
        <a:solidFill>
          <a:schemeClr val="tx1"/>
        </a:solidFill>
        <a:latin typeface="+mn-lt"/>
        <a:ea typeface="+mn-ea"/>
        <a:cs typeface="+mn-cs"/>
      </a:defRPr>
    </a:lvl8pPr>
    <a:lvl9pPr marL="1828800" algn="l" defTabSz="457200" rtl="0" eaLnBrk="1" latinLnBrk="0" hangingPunct="1">
      <a:defRPr lang="it-IT"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Segnaposto note 2"/>
          <p:cNvSpPr>
            <a:spLocks noGrp="1"/>
          </p:cNvSpPr>
          <p:nvPr>
            <p:ph type="body" idx="1"/>
          </p:nvPr>
        </p:nvSpPr>
        <p:spPr>
          <a:xfrm>
            <a:off x="1371600" y="11734800"/>
            <a:ext cx="10972800" cy="9601200"/>
          </a:xfrm>
          <a:prstGeom prst="rect">
            <a:avLst/>
          </a:prstGeom>
        </p:spPr>
        <p:txBody>
          <a:bodyPr/>
          <a:lstStyle/>
          <a:p>
            <a:endParaRPr lang="it-IT" dirty="0"/>
          </a:p>
        </p:txBody>
      </p:sp>
    </p:spTree>
    <p:extLst>
      <p:ext uri="{BB962C8B-B14F-4D97-AF65-F5344CB8AC3E}">
        <p14:creationId xmlns:p14="http://schemas.microsoft.com/office/powerpoint/2010/main" val="25784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Segnaposto note 2"/>
          <p:cNvSpPr>
            <a:spLocks noGrp="1"/>
          </p:cNvSpPr>
          <p:nvPr>
            <p:ph type="body" idx="1"/>
          </p:nvPr>
        </p:nvSpPr>
        <p:spPr>
          <a:xfrm>
            <a:off x="1371600" y="11734800"/>
            <a:ext cx="10972800" cy="9601200"/>
          </a:xfrm>
          <a:prstGeom prst="rect">
            <a:avLst/>
          </a:prstGeom>
        </p:spPr>
        <p:txBody>
          <a:bodyPr/>
          <a:lstStyle/>
          <a:p>
            <a:endParaRPr lang="it-IT" dirty="0"/>
          </a:p>
        </p:txBody>
      </p:sp>
    </p:spTree>
    <p:extLst>
      <p:ext uri="{BB962C8B-B14F-4D97-AF65-F5344CB8AC3E}">
        <p14:creationId xmlns:p14="http://schemas.microsoft.com/office/powerpoint/2010/main" val="921340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Segnaposto note 2"/>
          <p:cNvSpPr>
            <a:spLocks noGrp="1"/>
          </p:cNvSpPr>
          <p:nvPr>
            <p:ph type="body" idx="1"/>
          </p:nvPr>
        </p:nvSpPr>
        <p:spPr>
          <a:xfrm>
            <a:off x="1371600" y="11734800"/>
            <a:ext cx="10972800" cy="9601200"/>
          </a:xfrm>
          <a:prstGeom prst="rect">
            <a:avLst/>
          </a:prstGeom>
        </p:spPr>
        <p:txBody>
          <a:bodyPr/>
          <a:lstStyle/>
          <a:p>
            <a:endParaRPr lang="it-IT" dirty="0"/>
          </a:p>
        </p:txBody>
      </p:sp>
    </p:spTree>
    <p:extLst>
      <p:ext uri="{BB962C8B-B14F-4D97-AF65-F5344CB8AC3E}">
        <p14:creationId xmlns:p14="http://schemas.microsoft.com/office/powerpoint/2010/main" val="3308549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1CC55-7247-7CC5-09DF-C082CBC830E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9E4749F-A87F-47AD-4739-C6082B697A3E}"/>
              </a:ext>
            </a:extLst>
          </p:cNvPr>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Segnaposto note 2">
            <a:extLst>
              <a:ext uri="{FF2B5EF4-FFF2-40B4-BE49-F238E27FC236}">
                <a16:creationId xmlns:a16="http://schemas.microsoft.com/office/drawing/2014/main" id="{D8BE8C15-8AA2-D0F1-6932-80A3960FC414}"/>
              </a:ext>
            </a:extLst>
          </p:cNvPr>
          <p:cNvSpPr>
            <a:spLocks noGrp="1"/>
          </p:cNvSpPr>
          <p:nvPr>
            <p:ph type="body" idx="1"/>
          </p:nvPr>
        </p:nvSpPr>
        <p:spPr>
          <a:xfrm>
            <a:off x="1371600" y="11734800"/>
            <a:ext cx="10972800" cy="9601200"/>
          </a:xfrm>
          <a:prstGeom prst="rect">
            <a:avLst/>
          </a:prstGeom>
        </p:spPr>
        <p:txBody>
          <a:bodyPr/>
          <a:lstStyle/>
          <a:p>
            <a:endParaRPr lang="it-IT" dirty="0"/>
          </a:p>
        </p:txBody>
      </p:sp>
    </p:spTree>
    <p:extLst>
      <p:ext uri="{BB962C8B-B14F-4D97-AF65-F5344CB8AC3E}">
        <p14:creationId xmlns:p14="http://schemas.microsoft.com/office/powerpoint/2010/main" val="2298207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Segnaposto note 2"/>
          <p:cNvSpPr>
            <a:spLocks noGrp="1"/>
          </p:cNvSpPr>
          <p:nvPr>
            <p:ph type="body" idx="1"/>
          </p:nvPr>
        </p:nvSpPr>
        <p:spPr>
          <a:xfrm>
            <a:off x="1371600" y="11734800"/>
            <a:ext cx="10972800" cy="9601200"/>
          </a:xfrm>
          <a:prstGeom prst="rect">
            <a:avLst/>
          </a:prstGeom>
        </p:spPr>
        <p:txBody>
          <a:bodyPr/>
          <a:lstStyle/>
          <a:p>
            <a:endParaRPr lang="it-IT" dirty="0"/>
          </a:p>
        </p:txBody>
      </p:sp>
    </p:spTree>
    <p:extLst>
      <p:ext uri="{BB962C8B-B14F-4D97-AF65-F5344CB8AC3E}">
        <p14:creationId xmlns:p14="http://schemas.microsoft.com/office/powerpoint/2010/main" val="2320862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Segnaposto note 2"/>
          <p:cNvSpPr>
            <a:spLocks noGrp="1"/>
          </p:cNvSpPr>
          <p:nvPr>
            <p:ph type="body" idx="1"/>
          </p:nvPr>
        </p:nvSpPr>
        <p:spPr>
          <a:xfrm>
            <a:off x="1371600" y="11734800"/>
            <a:ext cx="10972800" cy="9601200"/>
          </a:xfrm>
          <a:prstGeom prst="rect">
            <a:avLst/>
          </a:prstGeom>
        </p:spPr>
        <p:txBody>
          <a:bodyPr/>
          <a:lstStyle/>
          <a:p>
            <a:endParaRPr lang="it-IT" dirty="0"/>
          </a:p>
        </p:txBody>
      </p:sp>
    </p:spTree>
    <p:extLst>
      <p:ext uri="{BB962C8B-B14F-4D97-AF65-F5344CB8AC3E}">
        <p14:creationId xmlns:p14="http://schemas.microsoft.com/office/powerpoint/2010/main" val="522478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Segnaposto note 2"/>
          <p:cNvSpPr>
            <a:spLocks noGrp="1"/>
          </p:cNvSpPr>
          <p:nvPr>
            <p:ph type="body" idx="1"/>
          </p:nvPr>
        </p:nvSpPr>
        <p:spPr>
          <a:xfrm>
            <a:off x="1371600" y="11734800"/>
            <a:ext cx="10972800" cy="9601200"/>
          </a:xfrm>
          <a:prstGeom prst="rect">
            <a:avLst/>
          </a:prstGeom>
        </p:spPr>
        <p:txBody>
          <a:bodyPr/>
          <a:lstStyle/>
          <a:p>
            <a:endParaRPr lang="it-IT" dirty="0"/>
          </a:p>
        </p:txBody>
      </p:sp>
    </p:spTree>
    <p:extLst>
      <p:ext uri="{BB962C8B-B14F-4D97-AF65-F5344CB8AC3E}">
        <p14:creationId xmlns:p14="http://schemas.microsoft.com/office/powerpoint/2010/main" val="3632481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Segnaposto note 2"/>
          <p:cNvSpPr>
            <a:spLocks noGrp="1"/>
          </p:cNvSpPr>
          <p:nvPr>
            <p:ph type="body" idx="1"/>
          </p:nvPr>
        </p:nvSpPr>
        <p:spPr>
          <a:xfrm>
            <a:off x="1371600" y="11734800"/>
            <a:ext cx="10972800" cy="9601200"/>
          </a:xfrm>
          <a:prstGeom prst="rect">
            <a:avLst/>
          </a:prstGeom>
        </p:spPr>
        <p:txBody>
          <a:bodyPr/>
          <a:lstStyle/>
          <a:p>
            <a:endParaRPr lang="it-IT" dirty="0"/>
          </a:p>
        </p:txBody>
      </p:sp>
    </p:spTree>
    <p:extLst>
      <p:ext uri="{BB962C8B-B14F-4D97-AF65-F5344CB8AC3E}">
        <p14:creationId xmlns:p14="http://schemas.microsoft.com/office/powerpoint/2010/main" val="590670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Segnaposto note 2"/>
          <p:cNvSpPr>
            <a:spLocks noGrp="1"/>
          </p:cNvSpPr>
          <p:nvPr>
            <p:ph type="body" idx="1"/>
          </p:nvPr>
        </p:nvSpPr>
        <p:spPr>
          <a:xfrm>
            <a:off x="1371600" y="11734800"/>
            <a:ext cx="10972800" cy="9601200"/>
          </a:xfrm>
          <a:prstGeom prst="rect">
            <a:avLst/>
          </a:prstGeom>
        </p:spPr>
        <p:txBody>
          <a:bodyPr/>
          <a:lstStyle/>
          <a:p>
            <a:endParaRPr lang="it-IT" dirty="0"/>
          </a:p>
        </p:txBody>
      </p:sp>
    </p:spTree>
    <p:extLst>
      <p:ext uri="{BB962C8B-B14F-4D97-AF65-F5344CB8AC3E}">
        <p14:creationId xmlns:p14="http://schemas.microsoft.com/office/powerpoint/2010/main" val="4123080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Pr>
        <a:solidFill>
          <a:schemeClr val="accent1"/>
        </a:solidFill>
        <a:effectLst/>
      </p:bgPr>
    </p:bg>
    <p:spTree>
      <p:nvGrpSpPr>
        <p:cNvPr id="1" name=""/>
        <p:cNvGrpSpPr/>
        <p:nvPr/>
      </p:nvGrpSpPr>
      <p:grpSpPr>
        <a:xfrm>
          <a:off x="0" y="0"/>
          <a:ext cx="0" cy="0"/>
          <a:chOff x="0" y="0"/>
          <a:chExt cx="0" cy="0"/>
        </a:xfrm>
      </p:grpSpPr>
      <p:sp>
        <p:nvSpPr>
          <p:cNvPr id="15" name="Immagine 0" descr="preencoded.png">
            <a:extLst>
              <a:ext uri="{FF2B5EF4-FFF2-40B4-BE49-F238E27FC236}">
                <a16:creationId xmlns:a16="http://schemas.microsoft.com/office/drawing/2014/main" id="{BA5D5A72-CB6F-F8DE-E2C9-90459C8C3DC1}"/>
              </a:ext>
            </a:extLst>
          </p:cNvPr>
          <p:cNvSpPr/>
          <p:nvPr/>
        </p:nvSpPr>
        <p:spPr>
          <a:xfrm>
            <a:off x="0"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defPPr>
              <a:defRPr lang="it-IT"/>
            </a:defPPr>
          </a:lstStyle>
          <a:p>
            <a:pPr rtl="0"/>
            <a:endParaRPr lang="it-IT" dirty="0"/>
          </a:p>
        </p:txBody>
      </p:sp>
      <p:sp>
        <p:nvSpPr>
          <p:cNvPr id="20" name="Figura a mano libera: Forma 19">
            <a:extLst>
              <a:ext uri="{FF2B5EF4-FFF2-40B4-BE49-F238E27FC236}">
                <a16:creationId xmlns:a16="http://schemas.microsoft.com/office/drawing/2014/main" id="{E66FD7FF-2869-7902-36B2-2B229AB9AB19}"/>
              </a:ext>
            </a:extLst>
          </p:cNvPr>
          <p:cNvSpPr/>
          <p:nvPr userDrawn="1"/>
        </p:nvSpPr>
        <p:spPr>
          <a:xfrm>
            <a:off x="1600201"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6"/>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it-IT"/>
            </a:defPPr>
          </a:lstStyle>
          <a:p>
            <a:pPr lvl="0" rtl="0"/>
            <a:endParaRPr lang="it-IT" dirty="0">
              <a:solidFill>
                <a:schemeClr val="tx1"/>
              </a:solidFill>
            </a:endParaRPr>
          </a:p>
        </p:txBody>
      </p:sp>
      <p:sp>
        <p:nvSpPr>
          <p:cNvPr id="18" name="Figura a mano libera: Forma 17">
            <a:extLst>
              <a:ext uri="{FF2B5EF4-FFF2-40B4-BE49-F238E27FC236}">
                <a16:creationId xmlns:a16="http://schemas.microsoft.com/office/drawing/2014/main" id="{B1457C88-4472-81CF-02AF-4421E0A3084B}"/>
              </a:ext>
            </a:extLst>
          </p:cNvPr>
          <p:cNvSpPr/>
          <p:nvPr userDrawn="1"/>
        </p:nvSpPr>
        <p:spPr>
          <a:xfrm>
            <a:off x="2795588"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it-IT"/>
            </a:defPPr>
          </a:lstStyle>
          <a:p>
            <a:pPr lvl="0" rtl="0"/>
            <a:endParaRPr lang="it-IT" dirty="0">
              <a:solidFill>
                <a:schemeClr val="tx1"/>
              </a:solidFill>
            </a:endParaRPr>
          </a:p>
        </p:txBody>
      </p:sp>
      <p:sp>
        <p:nvSpPr>
          <p:cNvPr id="2" name="Titolo 1"/>
          <p:cNvSpPr>
            <a:spLocks noGrp="1"/>
          </p:cNvSpPr>
          <p:nvPr>
            <p:ph type="ctrTitle"/>
          </p:nvPr>
        </p:nvSpPr>
        <p:spPr>
          <a:xfrm>
            <a:off x="3403092" y="1984248"/>
            <a:ext cx="5385816" cy="1225296"/>
          </a:xfrm>
        </p:spPr>
        <p:txBody>
          <a:bodyPr tIns="0" rtlCol="0" anchor="t">
            <a:noAutofit/>
          </a:bodyPr>
          <a:lstStyle>
            <a:lvl1pPr algn="ctr">
              <a:defRPr lang="it-IT" sz="4400"/>
            </a:lvl1pPr>
          </a:lstStyle>
          <a:p>
            <a:pPr rtl="0"/>
            <a:r>
              <a:rPr lang="en-GB"/>
              <a:t>Click to edit Master title style</a:t>
            </a:r>
            <a:endParaRPr lang="it-IT"/>
          </a:p>
        </p:txBody>
      </p:sp>
      <p:sp>
        <p:nvSpPr>
          <p:cNvPr id="3" name="Sottotitolo 2"/>
          <p:cNvSpPr>
            <a:spLocks noGrp="1"/>
          </p:cNvSpPr>
          <p:nvPr>
            <p:ph type="subTitle" idx="1"/>
          </p:nvPr>
        </p:nvSpPr>
        <p:spPr>
          <a:xfrm>
            <a:off x="4349496" y="3483864"/>
            <a:ext cx="3493008" cy="878908"/>
          </a:xfrm>
        </p:spPr>
        <p:txBody>
          <a:bodyPr lIns="0" tIns="0" rIns="0" bIns="0" rtlCol="0">
            <a:noAutofit/>
          </a:bodyPr>
          <a:lstStyle>
            <a:lvl1pPr marL="0" indent="0" algn="ctr">
              <a:buNone/>
              <a:defRPr lang="it-IT" sz="2400"/>
            </a:lvl1pPr>
            <a:lvl2pPr marL="457200" indent="0" algn="ctr">
              <a:buNone/>
              <a:defRPr lang="it-IT" sz="2000"/>
            </a:lvl2pPr>
            <a:lvl3pPr marL="914400" indent="0" algn="ctr">
              <a:buNone/>
              <a:defRPr lang="it-IT" sz="1800"/>
            </a:lvl3pPr>
            <a:lvl4pPr marL="1371600" indent="0" algn="ctr">
              <a:buNone/>
              <a:defRPr lang="it-IT" sz="1600"/>
            </a:lvl4pPr>
            <a:lvl5pPr marL="1828800" indent="0" algn="ctr">
              <a:buNone/>
              <a:defRPr lang="it-IT" sz="1600"/>
            </a:lvl5pPr>
            <a:lvl6pPr marL="2286000" indent="0" algn="ctr">
              <a:buNone/>
              <a:defRPr lang="it-IT" sz="1600"/>
            </a:lvl6pPr>
            <a:lvl7pPr marL="2743200" indent="0" algn="ctr">
              <a:buNone/>
              <a:defRPr lang="it-IT" sz="1600"/>
            </a:lvl7pPr>
            <a:lvl8pPr marL="3200400" indent="0" algn="ctr">
              <a:buNone/>
              <a:defRPr lang="it-IT" sz="1600"/>
            </a:lvl8pPr>
            <a:lvl9pPr marL="3657600" indent="0" algn="ctr">
              <a:buNone/>
              <a:defRPr lang="it-IT" sz="1600"/>
            </a:lvl9pPr>
          </a:lstStyle>
          <a:p>
            <a:pPr rtl="0"/>
            <a:r>
              <a:rPr lang="en-GB"/>
              <a:t>Click to edit Master subtitle style</a:t>
            </a:r>
            <a:endParaRPr lang="it-IT"/>
          </a:p>
        </p:txBody>
      </p:sp>
    </p:spTree>
    <p:extLst>
      <p:ext uri="{BB962C8B-B14F-4D97-AF65-F5344CB8AC3E}">
        <p14:creationId xmlns:p14="http://schemas.microsoft.com/office/powerpoint/2010/main" val="2631799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uppo 5">
            <a:extLst>
              <a:ext uri="{FF2B5EF4-FFF2-40B4-BE49-F238E27FC236}">
                <a16:creationId xmlns:a16="http://schemas.microsoft.com/office/drawing/2014/main" id="{75923D9E-9381-3D11-B31A-1BF5C97F35B0}"/>
              </a:ext>
            </a:extLst>
          </p:cNvPr>
          <p:cNvGrpSpPr/>
          <p:nvPr userDrawn="1"/>
        </p:nvGrpSpPr>
        <p:grpSpPr>
          <a:xfrm>
            <a:off x="6452303" y="3405019"/>
            <a:ext cx="5739697" cy="3467971"/>
            <a:chOff x="5009037" y="2525712"/>
            <a:chExt cx="7170193" cy="4332288"/>
          </a:xfrm>
        </p:grpSpPr>
        <p:sp>
          <p:nvSpPr>
            <p:cNvPr id="7" name="Figura a mano libera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rtlCol="0" anchor="t" anchorCtr="0" compatLnSpc="1">
              <a:prstTxWarp prst="textNoShape">
                <a:avLst/>
              </a:prstTxWarp>
              <a:noAutofit/>
            </a:bodyPr>
            <a:lstStyle>
              <a:defPPr>
                <a:defRPr lang="it-IT"/>
              </a:defPPr>
            </a:lstStyle>
            <a:p>
              <a:pPr rtl="0"/>
              <a:endParaRPr lang="it-IT" dirty="0"/>
            </a:p>
          </p:txBody>
        </p:sp>
        <p:sp>
          <p:nvSpPr>
            <p:cNvPr id="8" name="Figura a mano libera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rtlCol="0" anchor="t" anchorCtr="0" compatLnSpc="1">
              <a:prstTxWarp prst="textNoShape">
                <a:avLst/>
              </a:prstTxWarp>
              <a:noAutofit/>
            </a:bodyPr>
            <a:lstStyle>
              <a:defPPr>
                <a:defRPr lang="it-IT"/>
              </a:defPPr>
            </a:lstStyle>
            <a:p>
              <a:pPr rtl="0"/>
              <a:endParaRPr lang="it-IT" dirty="0"/>
            </a:p>
          </p:txBody>
        </p:sp>
      </p:grpSp>
      <p:grpSp>
        <p:nvGrpSpPr>
          <p:cNvPr id="9" name="Gruppo 8">
            <a:extLst>
              <a:ext uri="{FF2B5EF4-FFF2-40B4-BE49-F238E27FC236}">
                <a16:creationId xmlns:a16="http://schemas.microsoft.com/office/drawing/2014/main" id="{0F297964-0B81-31DC-6D6D-1414832238B1}"/>
              </a:ext>
            </a:extLst>
          </p:cNvPr>
          <p:cNvGrpSpPr/>
          <p:nvPr userDrawn="1"/>
        </p:nvGrpSpPr>
        <p:grpSpPr>
          <a:xfrm flipH="1" flipV="1">
            <a:off x="6465610" y="0"/>
            <a:ext cx="5739697" cy="3467971"/>
            <a:chOff x="5183405" y="2678112"/>
            <a:chExt cx="7170193" cy="4332288"/>
          </a:xfrm>
        </p:grpSpPr>
        <p:sp>
          <p:nvSpPr>
            <p:cNvPr id="10" name="Figura a mano libera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rtlCol="0" anchor="t" anchorCtr="0" compatLnSpc="1">
              <a:prstTxWarp prst="textNoShape">
                <a:avLst/>
              </a:prstTxWarp>
              <a:noAutofit/>
            </a:bodyPr>
            <a:lstStyle>
              <a:defPPr>
                <a:defRPr lang="it-IT"/>
              </a:defPPr>
            </a:lstStyle>
            <a:p>
              <a:pPr rtl="0"/>
              <a:endParaRPr lang="it-IT" dirty="0"/>
            </a:p>
          </p:txBody>
        </p:sp>
        <p:sp>
          <p:nvSpPr>
            <p:cNvPr id="11" name="Figura a mano libera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rtlCol="0" anchor="t" anchorCtr="0" compatLnSpc="1">
              <a:prstTxWarp prst="textNoShape">
                <a:avLst/>
              </a:prstTxWarp>
              <a:noAutofit/>
            </a:bodyPr>
            <a:lstStyle>
              <a:defPPr>
                <a:defRPr lang="it-IT"/>
              </a:defPPr>
            </a:lstStyle>
            <a:p>
              <a:pPr rtl="0"/>
              <a:endParaRPr lang="it-IT" dirty="0"/>
            </a:p>
          </p:txBody>
        </p:sp>
      </p:grpSp>
      <p:sp>
        <p:nvSpPr>
          <p:cNvPr id="14" name="Immagine 2" descr="preencoded.png">
            <a:extLst>
              <a:ext uri="{FF2B5EF4-FFF2-40B4-BE49-F238E27FC236}">
                <a16:creationId xmlns:a16="http://schemas.microsoft.com/office/drawing/2014/main" id="{EFFAEAD9-58A9-096B-C6D0-58F7AD08EB20}"/>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defPPr>
              <a:defRPr lang="it-IT"/>
            </a:defPPr>
          </a:lstStyle>
          <a:p>
            <a:pPr rtl="0"/>
            <a:endParaRPr lang="it-IT" dirty="0"/>
          </a:p>
        </p:txBody>
      </p:sp>
      <p:sp>
        <p:nvSpPr>
          <p:cNvPr id="2" name="Titolo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rtlCol="0">
            <a:noAutofit/>
          </a:bodyPr>
          <a:lstStyle>
            <a:lvl1pPr algn="l">
              <a:lnSpc>
                <a:spcPct val="100000"/>
              </a:lnSpc>
              <a:defRPr lang="it-IT"/>
            </a:lvl1pPr>
          </a:lstStyle>
          <a:p>
            <a:pPr rtl="0"/>
            <a:r>
              <a:rPr lang="en-GB"/>
              <a:t>Click to edit Master title style</a:t>
            </a:r>
            <a:endParaRPr lang="it-IT"/>
          </a:p>
        </p:txBody>
      </p:sp>
      <p:sp>
        <p:nvSpPr>
          <p:cNvPr id="13" name="Segnaposto contenuto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rtlCol="0">
            <a:noAutofit/>
          </a:bodyPr>
          <a:lstStyle>
            <a:lvl1pPr marL="0" indent="0">
              <a:lnSpc>
                <a:spcPct val="150000"/>
              </a:lnSpc>
              <a:spcBef>
                <a:spcPts val="0"/>
              </a:spcBef>
              <a:buNone/>
              <a:defRPr lang="it-IT" sz="2400"/>
            </a:lvl1pPr>
            <a:lvl2pPr marL="347472">
              <a:lnSpc>
                <a:spcPct val="150000"/>
              </a:lnSpc>
              <a:spcBef>
                <a:spcPts val="0"/>
              </a:spcBef>
              <a:defRPr lang="it-IT" sz="2000"/>
            </a:lvl2pPr>
            <a:lvl3pPr marL="685800">
              <a:lnSpc>
                <a:spcPct val="150000"/>
              </a:lnSpc>
              <a:spcBef>
                <a:spcPts val="0"/>
              </a:spcBef>
              <a:defRPr lang="it-IT" sz="1800"/>
            </a:lvl3pPr>
          </a:lstStyle>
          <a:p>
            <a:pPr lvl="0" rtl="0"/>
            <a:r>
              <a:rPr lang="en-GB"/>
              <a:t>Click to edit Master text styles</a:t>
            </a:r>
          </a:p>
          <a:p>
            <a:pPr lvl="1" rtl="0"/>
            <a:r>
              <a:rPr lang="en-GB"/>
              <a:t>Second level</a:t>
            </a:r>
          </a:p>
          <a:p>
            <a:pPr lvl="2" rtl="0"/>
            <a:r>
              <a:rPr lang="en-GB"/>
              <a:t>Third level</a:t>
            </a:r>
          </a:p>
        </p:txBody>
      </p:sp>
    </p:spTree>
    <p:extLst>
      <p:ext uri="{BB962C8B-B14F-4D97-AF65-F5344CB8AC3E}">
        <p14:creationId xmlns:p14="http://schemas.microsoft.com/office/powerpoint/2010/main" val="2333964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ntroduzione">
    <p:spTree>
      <p:nvGrpSpPr>
        <p:cNvPr id="1" name=""/>
        <p:cNvGrpSpPr/>
        <p:nvPr/>
      </p:nvGrpSpPr>
      <p:grpSpPr>
        <a:xfrm>
          <a:off x="0" y="0"/>
          <a:ext cx="0" cy="0"/>
          <a:chOff x="0" y="0"/>
          <a:chExt cx="0" cy="0"/>
        </a:xfrm>
      </p:grpSpPr>
      <p:sp>
        <p:nvSpPr>
          <p:cNvPr id="23" name="Figura a mano libera: Forma 22">
            <a:extLst>
              <a:ext uri="{FF2B5EF4-FFF2-40B4-BE49-F238E27FC236}">
                <a16:creationId xmlns:a16="http://schemas.microsoft.com/office/drawing/2014/main" id="{C35EFB42-020B-1DF4-3D42-26092CE45F08}"/>
              </a:ext>
            </a:extLst>
          </p:cNvPr>
          <p:cNvSpPr/>
          <p:nvPr userDrawn="1"/>
        </p:nvSpPr>
        <p:spPr>
          <a:xfrm>
            <a:off x="0" y="3427336"/>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91440" tIns="45720" rIns="91440" bIns="45720" numCol="1" rtlCol="0" anchor="t" anchorCtr="0" compatLnSpc="1">
            <a:prstTxWarp prst="textNoShape">
              <a:avLst/>
            </a:prstTxWarp>
            <a:noAutofit/>
          </a:bodyPr>
          <a:lstStyle>
            <a:defPPr>
              <a:defRPr lang="it-IT"/>
            </a:defPPr>
          </a:lstStyle>
          <a:p>
            <a:pPr lvl="0" rtl="0"/>
            <a:endParaRPr lang="it-IT" dirty="0">
              <a:solidFill>
                <a:schemeClr val="tx1"/>
              </a:solidFill>
            </a:endParaRPr>
          </a:p>
        </p:txBody>
      </p:sp>
      <p:sp>
        <p:nvSpPr>
          <p:cNvPr id="20" name="Figura a mano libera: Forma 19">
            <a:extLst>
              <a:ext uri="{FF2B5EF4-FFF2-40B4-BE49-F238E27FC236}">
                <a16:creationId xmlns:a16="http://schemas.microsoft.com/office/drawing/2014/main" id="{AB4DD322-D1E0-74CB-BBFF-057426E58EBC}"/>
              </a:ext>
            </a:extLst>
          </p:cNvPr>
          <p:cNvSpPr/>
          <p:nvPr userDrawn="1"/>
        </p:nvSpPr>
        <p:spPr>
          <a:xfrm>
            <a:off x="0" y="3427336"/>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91440" tIns="45720" rIns="91440" bIns="45720" numCol="1" rtlCol="0" anchor="t" anchorCtr="0" compatLnSpc="1">
            <a:prstTxWarp prst="textNoShape">
              <a:avLst/>
            </a:prstTxWarp>
            <a:noAutofit/>
          </a:bodyPr>
          <a:lstStyle>
            <a:defPPr>
              <a:defRPr lang="it-IT"/>
            </a:defPPr>
          </a:lstStyle>
          <a:p>
            <a:pPr lvl="0" rtl="0"/>
            <a:endParaRPr lang="it-IT" dirty="0">
              <a:solidFill>
                <a:schemeClr val="tx1"/>
              </a:solidFill>
            </a:endParaRPr>
          </a:p>
        </p:txBody>
      </p:sp>
      <p:sp>
        <p:nvSpPr>
          <p:cNvPr id="14" name="Figura a mano libera: Forma 13">
            <a:extLst>
              <a:ext uri="{FF2B5EF4-FFF2-40B4-BE49-F238E27FC236}">
                <a16:creationId xmlns:a16="http://schemas.microsoft.com/office/drawing/2014/main" id="{C11D3FCE-EC92-8558-A3E5-04DB12477A3B}"/>
              </a:ext>
            </a:extLst>
          </p:cNvPr>
          <p:cNvSpPr/>
          <p:nvPr userDrawn="1"/>
        </p:nvSpPr>
        <p:spPr>
          <a:xfrm>
            <a:off x="1"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91440" tIns="45720" rIns="91440" bIns="45720" numCol="1" rtlCol="0" anchor="t" anchorCtr="0" compatLnSpc="1">
            <a:prstTxWarp prst="textNoShape">
              <a:avLst/>
            </a:prstTxWarp>
            <a:noAutofit/>
          </a:bodyPr>
          <a:lstStyle>
            <a:defPPr>
              <a:defRPr lang="it-IT"/>
            </a:defPPr>
          </a:lstStyle>
          <a:p>
            <a:pPr lvl="0" rtl="0"/>
            <a:endParaRPr lang="it-IT" dirty="0">
              <a:solidFill>
                <a:schemeClr val="tx1"/>
              </a:solidFill>
            </a:endParaRPr>
          </a:p>
        </p:txBody>
      </p:sp>
      <p:sp>
        <p:nvSpPr>
          <p:cNvPr id="2" name="Titolo 1"/>
          <p:cNvSpPr>
            <a:spLocks noGrp="1"/>
          </p:cNvSpPr>
          <p:nvPr userDrawn="1">
            <p:ph type="title"/>
          </p:nvPr>
        </p:nvSpPr>
        <p:spPr>
          <a:xfrm>
            <a:off x="4224528" y="2276856"/>
            <a:ext cx="6766560" cy="768096"/>
          </a:xfrm>
        </p:spPr>
        <p:txBody>
          <a:bodyPr rtlCol="0">
            <a:noAutofit/>
          </a:bodyPr>
          <a:lstStyle>
            <a:lvl1pPr algn="l">
              <a:lnSpc>
                <a:spcPct val="100000"/>
              </a:lnSpc>
              <a:defRPr lang="it-IT" b="1"/>
            </a:lvl1pPr>
          </a:lstStyle>
          <a:p>
            <a:pPr rtl="0"/>
            <a:r>
              <a:rPr lang="en-GB"/>
              <a:t>Click to edit Master title style</a:t>
            </a:r>
            <a:endParaRPr lang="it-IT"/>
          </a:p>
        </p:txBody>
      </p:sp>
      <p:sp>
        <p:nvSpPr>
          <p:cNvPr id="3" name="Segnaposto contenuto 2"/>
          <p:cNvSpPr>
            <a:spLocks noGrp="1"/>
          </p:cNvSpPr>
          <p:nvPr userDrawn="1">
            <p:ph idx="1"/>
          </p:nvPr>
        </p:nvSpPr>
        <p:spPr>
          <a:xfrm>
            <a:off x="4224528" y="3222752"/>
            <a:ext cx="6766560" cy="2700528"/>
          </a:xfrm>
        </p:spPr>
        <p:txBody>
          <a:bodyPr rtlCol="0">
            <a:noAutofit/>
          </a:bodyPr>
          <a:lstStyle>
            <a:lvl1pPr marL="0" indent="0">
              <a:buNone/>
              <a:defRPr lang="it-IT" sz="1500"/>
            </a:lvl1pPr>
            <a:lvl2pPr>
              <a:defRPr lang="it-IT" sz="1500"/>
            </a:lvl2pPr>
            <a:lvl3pPr>
              <a:defRPr lang="it-IT" sz="1500"/>
            </a:lvl3pPr>
            <a:lvl4pPr>
              <a:defRPr lang="it-IT" sz="1500"/>
            </a:lvl4pPr>
            <a:lvl5pPr>
              <a:defRPr lang="it-IT" sz="15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it-IT"/>
          </a:p>
        </p:txBody>
      </p:sp>
      <p:sp>
        <p:nvSpPr>
          <p:cNvPr id="5" name="Segnaposto piè di pagina 4"/>
          <p:cNvSpPr>
            <a:spLocks noGrp="1"/>
          </p:cNvSpPr>
          <p:nvPr userDrawn="1">
            <p:ph type="ftr" sz="quarter" idx="11"/>
          </p:nvPr>
        </p:nvSpPr>
        <p:spPr>
          <a:xfrm>
            <a:off x="4224528" y="457200"/>
            <a:ext cx="3200400" cy="274320"/>
          </a:xfrm>
        </p:spPr>
        <p:txBody>
          <a:bodyPr rtlCol="0">
            <a:noAutofit/>
          </a:bodyPr>
          <a:lstStyle>
            <a:defPPr>
              <a:defRPr lang="it-IT"/>
            </a:defPPr>
          </a:lstStyle>
          <a:p>
            <a:pPr rtl="0"/>
            <a:r>
              <a:rPr lang="it-IT"/>
              <a:t>Titolo presentazione</a:t>
            </a:r>
            <a:endParaRPr lang="it-IT" dirty="0"/>
          </a:p>
        </p:txBody>
      </p:sp>
      <p:sp>
        <p:nvSpPr>
          <p:cNvPr id="6" name="Segnaposto numero diapositiva 5"/>
          <p:cNvSpPr>
            <a:spLocks noGrp="1"/>
          </p:cNvSpPr>
          <p:nvPr userDrawn="1">
            <p:ph type="sldNum" sz="quarter" idx="12"/>
          </p:nvPr>
        </p:nvSpPr>
        <p:spPr/>
        <p:txBody>
          <a:bodyPr rtlCol="0">
            <a:noAutofit/>
          </a:bodyPr>
          <a:lstStyle>
            <a:defPPr>
              <a:defRPr lang="it-IT"/>
            </a:defPPr>
          </a:lstStyle>
          <a:p>
            <a:pPr rtl="0"/>
            <a:fld id="{48F63A3B-78C7-47BE-AE5E-E10140E04643}" type="slidenum">
              <a:rPr lang="it-IT" dirty="0"/>
              <a:t>‹N›</a:t>
            </a:fld>
            <a:endParaRPr lang="it-IT" dirty="0"/>
          </a:p>
        </p:txBody>
      </p:sp>
      <p:sp>
        <p:nvSpPr>
          <p:cNvPr id="17" name="Figura a mano libera: Forma 16">
            <a:extLst>
              <a:ext uri="{FF2B5EF4-FFF2-40B4-BE49-F238E27FC236}">
                <a16:creationId xmlns:a16="http://schemas.microsoft.com/office/drawing/2014/main" id="{217CBC9E-B934-828F-2AE5-211CEF5B1D25}"/>
              </a:ext>
            </a:extLst>
          </p:cNvPr>
          <p:cNvSpPr/>
          <p:nvPr userDrawn="1"/>
        </p:nvSpPr>
        <p:spPr>
          <a:xfrm>
            <a:off x="1" y="869"/>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91440" tIns="45720" rIns="91440" bIns="45720" numCol="1" rtlCol="0" anchor="t" anchorCtr="0" compatLnSpc="1">
            <a:prstTxWarp prst="textNoShape">
              <a:avLst/>
            </a:prstTxWarp>
            <a:noAutofit/>
          </a:bodyPr>
          <a:lstStyle>
            <a:defPPr>
              <a:defRPr lang="it-IT"/>
            </a:defPPr>
          </a:lstStyle>
          <a:p>
            <a:pPr lvl="0" rtl="0"/>
            <a:endParaRPr lang="it-IT" dirty="0">
              <a:solidFill>
                <a:schemeClr val="tx1"/>
              </a:solidFill>
            </a:endParaRPr>
          </a:p>
        </p:txBody>
      </p:sp>
    </p:spTree>
    <p:extLst>
      <p:ext uri="{BB962C8B-B14F-4D97-AF65-F5344CB8AC3E}">
        <p14:creationId xmlns:p14="http://schemas.microsoft.com/office/powerpoint/2010/main" val="772183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34" name="Figura a mano libera: Forma 33">
            <a:extLst>
              <a:ext uri="{FF2B5EF4-FFF2-40B4-BE49-F238E27FC236}">
                <a16:creationId xmlns:a16="http://schemas.microsoft.com/office/drawing/2014/main" id="{3D352B04-96E6-839B-9D92-EE98385C4D49}"/>
              </a:ext>
            </a:extLst>
          </p:cNvPr>
          <p:cNvSpPr/>
          <p:nvPr userDrawn="1"/>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it-IT"/>
            </a:defPPr>
          </a:lstStyle>
          <a:p>
            <a:pPr lvl="0" rtl="0"/>
            <a:endParaRPr lang="it-IT" dirty="0">
              <a:solidFill>
                <a:schemeClr val="tx1"/>
              </a:solidFill>
            </a:endParaRPr>
          </a:p>
        </p:txBody>
      </p:sp>
      <p:sp>
        <p:nvSpPr>
          <p:cNvPr id="46" name="Figura a mano libera: Forma 45">
            <a:extLst>
              <a:ext uri="{FF2B5EF4-FFF2-40B4-BE49-F238E27FC236}">
                <a16:creationId xmlns:a16="http://schemas.microsoft.com/office/drawing/2014/main" id="{723D98FB-5EB7-A8DF-8470-B23A80D669E4}"/>
              </a:ext>
            </a:extLst>
          </p:cNvPr>
          <p:cNvSpPr/>
          <p:nvPr userDrawn="1"/>
        </p:nvSpPr>
        <p:spPr>
          <a:xfrm>
            <a:off x="7610252"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91440" tIns="45720" rIns="91440" bIns="45720" numCol="1" rtlCol="0" anchor="t" anchorCtr="0" compatLnSpc="1">
            <a:prstTxWarp prst="textNoShape">
              <a:avLst/>
            </a:prstTxWarp>
            <a:noAutofit/>
          </a:bodyPr>
          <a:lstStyle>
            <a:defPPr>
              <a:defRPr lang="it-IT"/>
            </a:defPPr>
          </a:lstStyle>
          <a:p>
            <a:pPr lvl="0" rtl="0"/>
            <a:endParaRPr lang="it-IT" dirty="0">
              <a:solidFill>
                <a:schemeClr val="tx1"/>
              </a:solidFill>
            </a:endParaRPr>
          </a:p>
        </p:txBody>
      </p:sp>
      <p:sp>
        <p:nvSpPr>
          <p:cNvPr id="43" name="Figura a mano libera: Forma 42">
            <a:extLst>
              <a:ext uri="{FF2B5EF4-FFF2-40B4-BE49-F238E27FC236}">
                <a16:creationId xmlns:a16="http://schemas.microsoft.com/office/drawing/2014/main" id="{4550F3CE-BAE9-3916-42CA-F4D906FA5173}"/>
              </a:ext>
            </a:extLst>
          </p:cNvPr>
          <p:cNvSpPr/>
          <p:nvPr userDrawn="1"/>
        </p:nvSpPr>
        <p:spPr>
          <a:xfrm>
            <a:off x="9883919" y="2"/>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91440" tIns="45720" rIns="91440" bIns="45720" numCol="1" rtlCol="0" anchor="t" anchorCtr="0" compatLnSpc="1">
            <a:prstTxWarp prst="textNoShape">
              <a:avLst/>
            </a:prstTxWarp>
            <a:noAutofit/>
          </a:bodyPr>
          <a:lstStyle>
            <a:defPPr>
              <a:defRPr lang="it-IT"/>
            </a:defPPr>
          </a:lstStyle>
          <a:p>
            <a:pPr lvl="0" rtl="0"/>
            <a:endParaRPr lang="it-IT" dirty="0">
              <a:solidFill>
                <a:schemeClr val="tx1"/>
              </a:solidFill>
            </a:endParaRPr>
          </a:p>
        </p:txBody>
      </p:sp>
      <p:sp>
        <p:nvSpPr>
          <p:cNvPr id="49" name="Figura a mano libera: Forma 48">
            <a:extLst>
              <a:ext uri="{FF2B5EF4-FFF2-40B4-BE49-F238E27FC236}">
                <a16:creationId xmlns:a16="http://schemas.microsoft.com/office/drawing/2014/main" id="{D83F65A0-0C52-48AD-DC5D-B5D3BF3CC188}"/>
              </a:ext>
            </a:extLst>
          </p:cNvPr>
          <p:cNvSpPr/>
          <p:nvPr userDrawn="1"/>
        </p:nvSpPr>
        <p:spPr>
          <a:xfrm>
            <a:off x="8395730" y="2"/>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91440" tIns="45720" rIns="91440" bIns="45720" numCol="1" rtlCol="0" anchor="t" anchorCtr="0" compatLnSpc="1">
            <a:prstTxWarp prst="textNoShape">
              <a:avLst/>
            </a:prstTxWarp>
            <a:noAutofit/>
          </a:bodyPr>
          <a:lstStyle>
            <a:defPPr>
              <a:defRPr lang="it-IT"/>
            </a:defPPr>
          </a:lstStyle>
          <a:p>
            <a:pPr lvl="0" rtl="0"/>
            <a:endParaRPr lang="it-IT" dirty="0">
              <a:solidFill>
                <a:schemeClr val="tx1"/>
              </a:solidFill>
            </a:endParaRPr>
          </a:p>
        </p:txBody>
      </p:sp>
      <p:sp>
        <p:nvSpPr>
          <p:cNvPr id="40" name="Figura a mano libera: Forma 39">
            <a:extLst>
              <a:ext uri="{FF2B5EF4-FFF2-40B4-BE49-F238E27FC236}">
                <a16:creationId xmlns:a16="http://schemas.microsoft.com/office/drawing/2014/main" id="{F8FA7F58-C470-6376-9DB1-DE7034C491E8}"/>
              </a:ext>
            </a:extLst>
          </p:cNvPr>
          <p:cNvSpPr/>
          <p:nvPr userDrawn="1"/>
        </p:nvSpPr>
        <p:spPr>
          <a:xfrm>
            <a:off x="1390854" y="3130662"/>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91440" tIns="45720" rIns="91440" bIns="45720" numCol="1" rtlCol="0" anchor="t" anchorCtr="0" compatLnSpc="1">
            <a:prstTxWarp prst="textNoShape">
              <a:avLst/>
            </a:prstTxWarp>
            <a:noAutofit/>
          </a:bodyPr>
          <a:lstStyle>
            <a:defPPr>
              <a:defRPr lang="it-IT"/>
            </a:defPPr>
          </a:lstStyle>
          <a:p>
            <a:pPr lvl="0" rtl="0"/>
            <a:endParaRPr lang="it-IT" dirty="0">
              <a:solidFill>
                <a:schemeClr val="tx1"/>
              </a:solidFill>
            </a:endParaRPr>
          </a:p>
        </p:txBody>
      </p:sp>
      <p:sp>
        <p:nvSpPr>
          <p:cNvPr id="37" name="Figura a mano libera: Forma 36">
            <a:extLst>
              <a:ext uri="{FF2B5EF4-FFF2-40B4-BE49-F238E27FC236}">
                <a16:creationId xmlns:a16="http://schemas.microsoft.com/office/drawing/2014/main" id="{B27C9E57-563E-7980-7B3C-45FAD9C386F4}"/>
              </a:ext>
            </a:extLst>
          </p:cNvPr>
          <p:cNvSpPr/>
          <p:nvPr userDrawn="1"/>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it-IT"/>
            </a:defPPr>
          </a:lstStyle>
          <a:p>
            <a:pPr lvl="0" algn="ctr" rtl="0"/>
            <a:endParaRPr lang="it-IT" dirty="0"/>
          </a:p>
        </p:txBody>
      </p:sp>
      <p:sp>
        <p:nvSpPr>
          <p:cNvPr id="2" name="Titolo 1"/>
          <p:cNvSpPr>
            <a:spLocks noGrp="1"/>
          </p:cNvSpPr>
          <p:nvPr>
            <p:ph type="title"/>
          </p:nvPr>
        </p:nvSpPr>
        <p:spPr>
          <a:xfrm>
            <a:off x="2895600" y="3776472"/>
            <a:ext cx="6400800" cy="768096"/>
          </a:xfrm>
        </p:spPr>
        <p:txBody>
          <a:bodyPr rtlCol="0" anchor="t">
            <a:noAutofit/>
          </a:bodyPr>
          <a:lstStyle>
            <a:lvl1pPr>
              <a:lnSpc>
                <a:spcPct val="100000"/>
              </a:lnSpc>
              <a:defRPr lang="it-IT" sz="4400"/>
            </a:lvl1pPr>
          </a:lstStyle>
          <a:p>
            <a:pPr rtl="0"/>
            <a:r>
              <a:rPr lang="en-GB"/>
              <a:t>Click to edit Master title style</a:t>
            </a:r>
            <a:endParaRPr lang="it-IT"/>
          </a:p>
        </p:txBody>
      </p:sp>
      <p:sp>
        <p:nvSpPr>
          <p:cNvPr id="3" name="Segnaposto testo 2"/>
          <p:cNvSpPr>
            <a:spLocks noGrp="1"/>
          </p:cNvSpPr>
          <p:nvPr>
            <p:ph type="body" idx="1"/>
          </p:nvPr>
        </p:nvSpPr>
        <p:spPr>
          <a:xfrm>
            <a:off x="2895600" y="4718304"/>
            <a:ext cx="6400800" cy="512064"/>
          </a:xfrm>
        </p:spPr>
        <p:txBody>
          <a:bodyPr lIns="0" tIns="0" rIns="0" bIns="0" rtlCol="0">
            <a:noAutofit/>
          </a:bodyPr>
          <a:lstStyle>
            <a:lvl1pPr marL="0" indent="0" algn="ctr">
              <a:spcBef>
                <a:spcPts val="0"/>
              </a:spcBef>
              <a:buNone/>
              <a:defRPr lang="it-IT" sz="2400">
                <a:solidFill>
                  <a:schemeClr val="accent6"/>
                </a:solidFill>
              </a:defRPr>
            </a:lvl1pPr>
            <a:lvl2pPr marL="457200" indent="0">
              <a:buNone/>
              <a:defRPr lang="it-IT" sz="2000">
                <a:solidFill>
                  <a:schemeClr val="tx1">
                    <a:tint val="75000"/>
                  </a:schemeClr>
                </a:solidFill>
              </a:defRPr>
            </a:lvl2pPr>
            <a:lvl3pPr marL="914400" indent="0">
              <a:buNone/>
              <a:defRPr lang="it-IT" sz="1800">
                <a:solidFill>
                  <a:schemeClr val="tx1">
                    <a:tint val="75000"/>
                  </a:schemeClr>
                </a:solidFill>
              </a:defRPr>
            </a:lvl3pPr>
            <a:lvl4pPr marL="1371600" indent="0">
              <a:buNone/>
              <a:defRPr lang="it-IT" sz="1600">
                <a:solidFill>
                  <a:schemeClr val="tx1">
                    <a:tint val="75000"/>
                  </a:schemeClr>
                </a:solidFill>
              </a:defRPr>
            </a:lvl4pPr>
            <a:lvl5pPr marL="1828800" indent="0">
              <a:buNone/>
              <a:defRPr lang="it-IT" sz="1600">
                <a:solidFill>
                  <a:schemeClr val="tx1">
                    <a:tint val="75000"/>
                  </a:schemeClr>
                </a:solidFill>
              </a:defRPr>
            </a:lvl5pPr>
            <a:lvl6pPr marL="2286000" indent="0">
              <a:buNone/>
              <a:defRPr lang="it-IT" sz="1600">
                <a:solidFill>
                  <a:schemeClr val="tx1">
                    <a:tint val="75000"/>
                  </a:schemeClr>
                </a:solidFill>
              </a:defRPr>
            </a:lvl6pPr>
            <a:lvl7pPr marL="2743200" indent="0">
              <a:buNone/>
              <a:defRPr lang="it-IT" sz="1600">
                <a:solidFill>
                  <a:schemeClr val="tx1">
                    <a:tint val="75000"/>
                  </a:schemeClr>
                </a:solidFill>
              </a:defRPr>
            </a:lvl7pPr>
            <a:lvl8pPr marL="3200400" indent="0">
              <a:buNone/>
              <a:defRPr lang="it-IT" sz="1600">
                <a:solidFill>
                  <a:schemeClr val="tx1">
                    <a:tint val="75000"/>
                  </a:schemeClr>
                </a:solidFill>
              </a:defRPr>
            </a:lvl8pPr>
            <a:lvl9pPr marL="3657600" indent="0">
              <a:buNone/>
              <a:defRPr lang="it-IT" sz="1600">
                <a:solidFill>
                  <a:schemeClr val="tx1">
                    <a:tint val="75000"/>
                  </a:schemeClr>
                </a:solidFill>
              </a:defRPr>
            </a:lvl9pPr>
          </a:lstStyle>
          <a:p>
            <a:pPr lvl="0" rtl="0"/>
            <a:r>
              <a:rPr lang="en-GB"/>
              <a:t>Click to edit Master text styles</a:t>
            </a:r>
          </a:p>
        </p:txBody>
      </p:sp>
    </p:spTree>
    <p:extLst>
      <p:ext uri="{BB962C8B-B14F-4D97-AF65-F5344CB8AC3E}">
        <p14:creationId xmlns:p14="http://schemas.microsoft.com/office/powerpoint/2010/main" val="1681789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olo e grafico">
    <p:spTree>
      <p:nvGrpSpPr>
        <p:cNvPr id="1" name=""/>
        <p:cNvGrpSpPr/>
        <p:nvPr/>
      </p:nvGrpSpPr>
      <p:grpSpPr>
        <a:xfrm>
          <a:off x="0" y="0"/>
          <a:ext cx="0" cy="0"/>
          <a:chOff x="0" y="0"/>
          <a:chExt cx="0" cy="0"/>
        </a:xfrm>
      </p:grpSpPr>
      <p:sp>
        <p:nvSpPr>
          <p:cNvPr id="30" name="Figura a mano libera: Forma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it-IT"/>
            </a:defPPr>
          </a:lstStyle>
          <a:p>
            <a:pPr lvl="0" rtl="0"/>
            <a:endParaRPr lang="it-IT" dirty="0">
              <a:solidFill>
                <a:schemeClr val="tx1"/>
              </a:solidFill>
            </a:endParaRPr>
          </a:p>
        </p:txBody>
      </p:sp>
      <p:sp>
        <p:nvSpPr>
          <p:cNvPr id="2" name="Titolo 1"/>
          <p:cNvSpPr>
            <a:spLocks noGrp="1"/>
          </p:cNvSpPr>
          <p:nvPr>
            <p:ph type="title"/>
          </p:nvPr>
        </p:nvSpPr>
        <p:spPr/>
        <p:txBody>
          <a:bodyPr rtlCol="0">
            <a:noAutofit/>
          </a:bodyPr>
          <a:lstStyle>
            <a:lvl1pPr>
              <a:lnSpc>
                <a:spcPct val="100000"/>
              </a:lnSpc>
              <a:defRPr lang="it-IT"/>
            </a:lvl1pPr>
          </a:lstStyle>
          <a:p>
            <a:pPr rtl="0"/>
            <a:r>
              <a:rPr lang="en-GB"/>
              <a:t>Click to edit Master title style</a:t>
            </a:r>
            <a:endParaRPr lang="it-IT"/>
          </a:p>
        </p:txBody>
      </p:sp>
      <p:sp>
        <p:nvSpPr>
          <p:cNvPr id="3" name="Segnaposto contenuto 2"/>
          <p:cNvSpPr>
            <a:spLocks noGrp="1"/>
          </p:cNvSpPr>
          <p:nvPr>
            <p:ph sz="half" idx="1"/>
          </p:nvPr>
        </p:nvSpPr>
        <p:spPr>
          <a:xfrm>
            <a:off x="539496" y="2103120"/>
            <a:ext cx="11119104" cy="4434840"/>
          </a:xfrm>
        </p:spPr>
        <p:txBody>
          <a:bodyPr rtlCol="0">
            <a:noAutofit/>
          </a:bodyPr>
          <a:lstStyle>
            <a:lvl1pPr>
              <a:defRPr lang="it-IT" sz="1800"/>
            </a:lvl1pPr>
            <a:lvl2pPr>
              <a:defRPr lang="it-IT" sz="1600"/>
            </a:lvl2pPr>
            <a:lvl3pPr>
              <a:defRPr lang="it-IT" sz="1400"/>
            </a:lvl3pPr>
            <a:lvl4pPr>
              <a:defRPr lang="it-IT" sz="1200"/>
            </a:lvl4pPr>
            <a:lvl5pPr>
              <a:defRPr lang="it-IT" sz="12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it-IT"/>
          </a:p>
        </p:txBody>
      </p:sp>
      <p:sp>
        <p:nvSpPr>
          <p:cNvPr id="6" name="Segnaposto piè di pagina 5"/>
          <p:cNvSpPr>
            <a:spLocks noGrp="1"/>
          </p:cNvSpPr>
          <p:nvPr>
            <p:ph type="ftr" sz="quarter" idx="11"/>
          </p:nvPr>
        </p:nvSpPr>
        <p:spPr/>
        <p:txBody>
          <a:bodyPr rtlCol="0">
            <a:noAutofit/>
          </a:bodyPr>
          <a:lstStyle>
            <a:defPPr>
              <a:defRPr lang="it-IT"/>
            </a:defPPr>
          </a:lstStyle>
          <a:p>
            <a:pPr rtl="0"/>
            <a:r>
              <a:rPr lang="it-IT"/>
              <a:t>Titolo presentazione</a:t>
            </a:r>
            <a:endParaRPr lang="it-IT" dirty="0"/>
          </a:p>
        </p:txBody>
      </p:sp>
      <p:sp>
        <p:nvSpPr>
          <p:cNvPr id="7" name="Segnaposto numero diapositiva 6"/>
          <p:cNvSpPr>
            <a:spLocks noGrp="1"/>
          </p:cNvSpPr>
          <p:nvPr>
            <p:ph type="sldNum" sz="quarter" idx="12"/>
          </p:nvPr>
        </p:nvSpPr>
        <p:spPr/>
        <p:txBody>
          <a:bodyPr rtlCol="0">
            <a:noAutofit/>
          </a:bodyPr>
          <a:lstStyle>
            <a:defPPr>
              <a:defRPr lang="it-IT"/>
            </a:defPPr>
          </a:lstStyle>
          <a:p>
            <a:pPr rtl="0"/>
            <a:fld id="{48F63A3B-78C7-47BE-AE5E-E10140E04643}" type="slidenum">
              <a:rPr lang="it-IT" dirty="0"/>
              <a:t>‹N›</a:t>
            </a:fld>
            <a:endParaRPr lang="it-IT" dirty="0"/>
          </a:p>
        </p:txBody>
      </p:sp>
    </p:spTree>
    <p:extLst>
      <p:ext uri="{BB962C8B-B14F-4D97-AF65-F5344CB8AC3E}">
        <p14:creationId xmlns:p14="http://schemas.microsoft.com/office/powerpoint/2010/main" val="220804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olo e tabella">
    <p:spTree>
      <p:nvGrpSpPr>
        <p:cNvPr id="1" name=""/>
        <p:cNvGrpSpPr/>
        <p:nvPr/>
      </p:nvGrpSpPr>
      <p:grpSpPr>
        <a:xfrm>
          <a:off x="0" y="0"/>
          <a:ext cx="0" cy="0"/>
          <a:chOff x="0" y="0"/>
          <a:chExt cx="0" cy="0"/>
        </a:xfrm>
      </p:grpSpPr>
      <p:sp>
        <p:nvSpPr>
          <p:cNvPr id="28" name="Figura a mano libera: Forma 27">
            <a:extLst>
              <a:ext uri="{FF2B5EF4-FFF2-40B4-BE49-F238E27FC236}">
                <a16:creationId xmlns:a16="http://schemas.microsoft.com/office/drawing/2014/main" id="{B0C0F070-237F-C60F-3458-4D4D9BA0A222}"/>
              </a:ext>
            </a:extLst>
          </p:cNvPr>
          <p:cNvSpPr/>
          <p:nvPr userDrawn="1"/>
        </p:nvSpPr>
        <p:spPr>
          <a:xfrm>
            <a:off x="9866106" y="0"/>
            <a:ext cx="2325894"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it-IT"/>
            </a:defPPr>
          </a:lstStyle>
          <a:p>
            <a:pPr lvl="0" rtl="0"/>
            <a:endParaRPr lang="it-IT" dirty="0">
              <a:solidFill>
                <a:schemeClr val="tx1"/>
              </a:solidFill>
            </a:endParaRPr>
          </a:p>
        </p:txBody>
      </p:sp>
      <p:sp>
        <p:nvSpPr>
          <p:cNvPr id="2" name="Titolo 1"/>
          <p:cNvSpPr>
            <a:spLocks noGrp="1"/>
          </p:cNvSpPr>
          <p:nvPr>
            <p:ph type="title"/>
          </p:nvPr>
        </p:nvSpPr>
        <p:spPr/>
        <p:txBody>
          <a:bodyPr rtlCol="0">
            <a:noAutofit/>
          </a:bodyPr>
          <a:lstStyle>
            <a:lvl1pPr>
              <a:lnSpc>
                <a:spcPct val="100000"/>
              </a:lnSpc>
              <a:defRPr lang="it-IT"/>
            </a:lvl1pPr>
          </a:lstStyle>
          <a:p>
            <a:pPr rtl="0"/>
            <a:r>
              <a:rPr lang="en-GB"/>
              <a:t>Click to edit Master title style</a:t>
            </a:r>
            <a:endParaRPr lang="it-IT" dirty="0"/>
          </a:p>
        </p:txBody>
      </p:sp>
      <p:sp>
        <p:nvSpPr>
          <p:cNvPr id="3" name="Segnaposto contenuto 2"/>
          <p:cNvSpPr>
            <a:spLocks noGrp="1"/>
          </p:cNvSpPr>
          <p:nvPr>
            <p:ph sz="half" idx="1"/>
          </p:nvPr>
        </p:nvSpPr>
        <p:spPr>
          <a:xfrm>
            <a:off x="755904" y="2825496"/>
            <a:ext cx="10680192" cy="2834640"/>
          </a:xfrm>
        </p:spPr>
        <p:txBody>
          <a:bodyPr rtlCol="0">
            <a:noAutofit/>
          </a:bodyPr>
          <a:lstStyle>
            <a:lvl1pPr>
              <a:defRPr lang="it-IT" sz="1800"/>
            </a:lvl1pPr>
            <a:lvl2pPr>
              <a:defRPr lang="it-IT" sz="1600"/>
            </a:lvl2pPr>
            <a:lvl3pPr>
              <a:defRPr lang="it-IT" sz="1400"/>
            </a:lvl3pPr>
            <a:lvl4pPr>
              <a:defRPr lang="it-IT" sz="1200"/>
            </a:lvl4pPr>
            <a:lvl5pPr>
              <a:defRPr lang="it-IT" sz="12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it-IT"/>
          </a:p>
        </p:txBody>
      </p:sp>
      <p:sp>
        <p:nvSpPr>
          <p:cNvPr id="6" name="Segnaposto piè di pagina 5"/>
          <p:cNvSpPr>
            <a:spLocks noGrp="1"/>
          </p:cNvSpPr>
          <p:nvPr>
            <p:ph type="ftr" sz="quarter" idx="11"/>
          </p:nvPr>
        </p:nvSpPr>
        <p:spPr/>
        <p:txBody>
          <a:bodyPr rtlCol="0">
            <a:noAutofit/>
          </a:bodyPr>
          <a:lstStyle>
            <a:defPPr>
              <a:defRPr lang="it-IT"/>
            </a:defPPr>
          </a:lstStyle>
          <a:p>
            <a:pPr rtl="0"/>
            <a:r>
              <a:rPr lang="it-IT"/>
              <a:t>Titolo presentazione</a:t>
            </a:r>
            <a:endParaRPr lang="it-IT" dirty="0"/>
          </a:p>
        </p:txBody>
      </p:sp>
      <p:sp>
        <p:nvSpPr>
          <p:cNvPr id="7" name="Segnaposto numero diapositiva 6"/>
          <p:cNvSpPr>
            <a:spLocks noGrp="1"/>
          </p:cNvSpPr>
          <p:nvPr>
            <p:ph type="sldNum" sz="quarter" idx="12"/>
          </p:nvPr>
        </p:nvSpPr>
        <p:spPr/>
        <p:txBody>
          <a:bodyPr rtlCol="0">
            <a:noAutofit/>
          </a:bodyPr>
          <a:lstStyle>
            <a:defPPr>
              <a:defRPr lang="it-IT"/>
            </a:defPPr>
          </a:lstStyle>
          <a:p>
            <a:pPr rtl="0"/>
            <a:fld id="{48F63A3B-78C7-47BE-AE5E-E10140E04643}" type="slidenum">
              <a:rPr lang="it-IT" dirty="0"/>
              <a:t>‹N›</a:t>
            </a:fld>
            <a:endParaRPr lang="it-IT" dirty="0"/>
          </a:p>
        </p:txBody>
      </p:sp>
    </p:spTree>
    <p:extLst>
      <p:ext uri="{BB962C8B-B14F-4D97-AF65-F5344CB8AC3E}">
        <p14:creationId xmlns:p14="http://schemas.microsoft.com/office/powerpoint/2010/main" val="74571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itazione">
    <p:spTree>
      <p:nvGrpSpPr>
        <p:cNvPr id="1" name=""/>
        <p:cNvGrpSpPr/>
        <p:nvPr/>
      </p:nvGrpSpPr>
      <p:grpSpPr>
        <a:xfrm>
          <a:off x="0" y="0"/>
          <a:ext cx="0" cy="0"/>
          <a:chOff x="0" y="0"/>
          <a:chExt cx="0" cy="0"/>
        </a:xfrm>
      </p:grpSpPr>
      <p:sp>
        <p:nvSpPr>
          <p:cNvPr id="2" name="Titolo 1"/>
          <p:cNvSpPr>
            <a:spLocks noGrp="1"/>
          </p:cNvSpPr>
          <p:nvPr>
            <p:ph type="title"/>
          </p:nvPr>
        </p:nvSpPr>
        <p:spPr>
          <a:xfrm>
            <a:off x="4389120" y="2395728"/>
            <a:ext cx="7013448" cy="1627632"/>
          </a:xfrm>
        </p:spPr>
        <p:txBody>
          <a:bodyPr lIns="0" tIns="0" rIns="0" bIns="0" rtlCol="0">
            <a:noAutofit/>
          </a:bodyPr>
          <a:lstStyle>
            <a:lvl1pPr algn="l">
              <a:lnSpc>
                <a:spcPct val="100000"/>
              </a:lnSpc>
              <a:defRPr lang="it-IT" sz="3300" b="1">
                <a:latin typeface="Arial" panose="020B0604020202020204" pitchFamily="34" charset="0"/>
                <a:cs typeface="Arial" panose="020B0604020202020204" pitchFamily="34" charset="0"/>
              </a:defRPr>
            </a:lvl1pPr>
          </a:lstStyle>
          <a:p>
            <a:pPr rtl="0"/>
            <a:r>
              <a:rPr lang="en-GB"/>
              <a:t>Click to edit Master title style</a:t>
            </a:r>
            <a:endParaRPr lang="it-IT"/>
          </a:p>
        </p:txBody>
      </p:sp>
      <p:sp>
        <p:nvSpPr>
          <p:cNvPr id="57" name="Segnaposto testo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rtlCol="0">
            <a:noAutofit/>
          </a:bodyPr>
          <a:lstStyle>
            <a:lvl1pPr marL="0" indent="0">
              <a:buNone/>
              <a:defRPr lang="it-IT" sz="10000" b="1"/>
            </a:lvl1pPr>
          </a:lstStyle>
          <a:p>
            <a:pPr lvl="0" rtl="0"/>
            <a:r>
              <a:rPr lang="it-IT"/>
              <a:t>"</a:t>
            </a:r>
          </a:p>
        </p:txBody>
      </p:sp>
      <p:sp>
        <p:nvSpPr>
          <p:cNvPr id="55" name="Segnaposto testo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0" y="4308475"/>
            <a:ext cx="3932238" cy="588963"/>
          </a:xfrm>
        </p:spPr>
        <p:txBody>
          <a:bodyPr lIns="0" tIns="0" rIns="0" bIns="0" rtlCol="0">
            <a:noAutofit/>
          </a:bodyPr>
          <a:lstStyle>
            <a:lvl1pPr marL="0" indent="0">
              <a:buNone/>
              <a:defRPr lang="it-IT" sz="2400"/>
            </a:lvl1pPr>
          </a:lstStyle>
          <a:p>
            <a:pPr lvl="0" rtl="0"/>
            <a:r>
              <a:rPr lang="en-GB"/>
              <a:t>Click to edit Master text styles</a:t>
            </a:r>
          </a:p>
        </p:txBody>
      </p:sp>
      <p:sp>
        <p:nvSpPr>
          <p:cNvPr id="56" name="Segnaposto testo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rtlCol="0">
            <a:noAutofit/>
          </a:bodyPr>
          <a:lstStyle>
            <a:lvl1pPr marL="0" indent="0">
              <a:buNone/>
              <a:defRPr lang="it-IT" sz="10000" b="1"/>
            </a:lvl1pPr>
          </a:lstStyle>
          <a:p>
            <a:pPr lvl="0" rtl="0"/>
            <a:r>
              <a:rPr lang="it-IT"/>
              <a:t>"</a:t>
            </a:r>
          </a:p>
        </p:txBody>
      </p:sp>
      <p:sp>
        <p:nvSpPr>
          <p:cNvPr id="32" name="Immagin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defPPr>
              <a:defRPr lang="it-IT"/>
            </a:defPPr>
          </a:lstStyle>
          <a:p>
            <a:pPr rtl="0"/>
            <a:endParaRPr lang="it-IT" dirty="0"/>
          </a:p>
        </p:txBody>
      </p:sp>
      <p:sp>
        <p:nvSpPr>
          <p:cNvPr id="53" name="Figura a mano libera: Forma 52">
            <a:extLst>
              <a:ext uri="{FF2B5EF4-FFF2-40B4-BE49-F238E27FC236}">
                <a16:creationId xmlns:a16="http://schemas.microsoft.com/office/drawing/2014/main" id="{70F595E1-C910-3710-90E9-AF5FFCE0586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defPPr>
              <a:defRPr lang="it-IT"/>
            </a:defPPr>
          </a:lstStyle>
          <a:p>
            <a:pPr rtl="0"/>
            <a:endParaRPr lang="it-IT" dirty="0"/>
          </a:p>
        </p:txBody>
      </p:sp>
      <p:sp>
        <p:nvSpPr>
          <p:cNvPr id="33" name="Immagine 4" descr="preencoded.png">
            <a:extLst>
              <a:ext uri="{FF2B5EF4-FFF2-40B4-BE49-F238E27FC236}">
                <a16:creationId xmlns:a16="http://schemas.microsoft.com/office/drawing/2014/main" id="{EC46DC71-C12A-96C8-3FE2-AA95AB58B349}"/>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defPPr>
              <a:defRPr lang="it-IT"/>
            </a:defPPr>
          </a:lstStyle>
          <a:p>
            <a:pPr rtl="0"/>
            <a:endParaRPr lang="it-IT" dirty="0"/>
          </a:p>
        </p:txBody>
      </p:sp>
      <p:sp>
        <p:nvSpPr>
          <p:cNvPr id="29" name="Figura a mano libera 70">
            <a:extLst>
              <a:ext uri="{FF2B5EF4-FFF2-40B4-BE49-F238E27FC236}">
                <a16:creationId xmlns:a16="http://schemas.microsoft.com/office/drawing/2014/main" id="{AA39EF58-54F1-4AC9-1D83-2E7DEEAAEA6A}"/>
              </a:ext>
            </a:extLst>
          </p:cNvPr>
          <p:cNvSpPr>
            <a:spLocks/>
          </p:cNvSpPr>
          <p:nvPr userDrawn="1"/>
        </p:nvSpPr>
        <p:spPr bwMode="auto">
          <a:xfrm flipH="1">
            <a:off x="2535251"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91440" tIns="45720" rIns="91440" bIns="45720" numCol="1" rtlCol="0" anchor="t" anchorCtr="0" compatLnSpc="1">
            <a:prstTxWarp prst="textNoShape">
              <a:avLst/>
            </a:prstTxWarp>
            <a:noAutofit/>
          </a:bodyPr>
          <a:lstStyle>
            <a:defPPr>
              <a:defRPr lang="it-IT"/>
            </a:defPPr>
          </a:lstStyle>
          <a:p>
            <a:pPr rtl="0"/>
            <a:endParaRPr lang="it-IT" dirty="0"/>
          </a:p>
        </p:txBody>
      </p:sp>
      <p:sp>
        <p:nvSpPr>
          <p:cNvPr id="31" name="Figura a mano libera 70">
            <a:extLst>
              <a:ext uri="{FF2B5EF4-FFF2-40B4-BE49-F238E27FC236}">
                <a16:creationId xmlns:a16="http://schemas.microsoft.com/office/drawing/2014/main" id="{0C320934-59CC-4123-C7C1-FEEE89F3045F}"/>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rtlCol="0" anchor="t" anchorCtr="0" compatLnSpc="1">
            <a:prstTxWarp prst="textNoShape">
              <a:avLst/>
            </a:prstTxWarp>
            <a:noAutofit/>
          </a:bodyPr>
          <a:lstStyle>
            <a:defPPr>
              <a:defRPr lang="it-IT"/>
            </a:defPPr>
          </a:lstStyle>
          <a:p>
            <a:pPr rtl="0"/>
            <a:endParaRPr lang="it-IT" dirty="0"/>
          </a:p>
        </p:txBody>
      </p:sp>
      <p:sp>
        <p:nvSpPr>
          <p:cNvPr id="6" name="Segnaposto numero diapositiva 5"/>
          <p:cNvSpPr>
            <a:spLocks noGrp="1"/>
          </p:cNvSpPr>
          <p:nvPr>
            <p:ph type="sldNum" sz="quarter" idx="12"/>
          </p:nvPr>
        </p:nvSpPr>
        <p:spPr/>
        <p:txBody>
          <a:bodyPr rtlCol="0">
            <a:noAutofit/>
          </a:bodyPr>
          <a:lstStyle>
            <a:defPPr>
              <a:defRPr lang="it-IT"/>
            </a:defPPr>
          </a:lstStyle>
          <a:p>
            <a:pPr rtl="0"/>
            <a:fld id="{48F63A3B-78C7-47BE-AE5E-E10140E04643}" type="slidenum">
              <a:rPr lang="it-IT" dirty="0"/>
              <a:t>‹N›</a:t>
            </a:fld>
            <a:endParaRPr lang="it-IT" dirty="0"/>
          </a:p>
        </p:txBody>
      </p:sp>
    </p:spTree>
    <p:extLst>
      <p:ext uri="{BB962C8B-B14F-4D97-AF65-F5344CB8AC3E}">
        <p14:creationId xmlns:p14="http://schemas.microsoft.com/office/powerpoint/2010/main" val="552850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7" name="Rettangolo 6">
            <a:extLst>
              <a:ext uri="{FF2B5EF4-FFF2-40B4-BE49-F238E27FC236}">
                <a16:creationId xmlns:a16="http://schemas.microsoft.com/office/drawing/2014/main" id="{FCC43996-DAC9-130F-CB05-4A8A90381D37}"/>
              </a:ext>
            </a:extLst>
          </p:cNvPr>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it-IT"/>
            </a:defPPr>
          </a:lstStyle>
          <a:p>
            <a:pPr algn="ctr" rtl="0"/>
            <a:endParaRPr lang="it-IT" sz="450" dirty="0"/>
          </a:p>
        </p:txBody>
      </p:sp>
      <p:sp>
        <p:nvSpPr>
          <p:cNvPr id="2" name="Titolo 1">
            <a:extLst>
              <a:ext uri="{FF2B5EF4-FFF2-40B4-BE49-F238E27FC236}">
                <a16:creationId xmlns:a16="http://schemas.microsoft.com/office/drawing/2014/main" id="{EA04E8AF-9DFE-7077-DB36-941F6490BAD8}"/>
              </a:ext>
            </a:extLst>
          </p:cNvPr>
          <p:cNvSpPr>
            <a:spLocks noGrp="1"/>
          </p:cNvSpPr>
          <p:nvPr>
            <p:ph type="title"/>
          </p:nvPr>
        </p:nvSpPr>
        <p:spPr/>
        <p:txBody>
          <a:bodyPr rtlCol="0">
            <a:noAutofit/>
          </a:bodyPr>
          <a:lstStyle>
            <a:lvl1pPr>
              <a:lnSpc>
                <a:spcPct val="100000"/>
              </a:lnSpc>
              <a:defRPr lang="it-IT"/>
            </a:lvl1pPr>
          </a:lstStyle>
          <a:p>
            <a:pPr rtl="0"/>
            <a:r>
              <a:rPr lang="en-GB"/>
              <a:t>Click to edit Master title style</a:t>
            </a:r>
            <a:endParaRPr lang="it-IT"/>
          </a:p>
        </p:txBody>
      </p:sp>
      <p:sp>
        <p:nvSpPr>
          <p:cNvPr id="4" name="Segnaposto piè di pagina 3">
            <a:extLst>
              <a:ext uri="{FF2B5EF4-FFF2-40B4-BE49-F238E27FC236}">
                <a16:creationId xmlns:a16="http://schemas.microsoft.com/office/drawing/2014/main" id="{43B58B80-D2DB-A0A1-0362-1157E9087574}"/>
              </a:ext>
            </a:extLst>
          </p:cNvPr>
          <p:cNvSpPr>
            <a:spLocks noGrp="1"/>
          </p:cNvSpPr>
          <p:nvPr>
            <p:ph type="ftr" sz="quarter" idx="11"/>
          </p:nvPr>
        </p:nvSpPr>
        <p:spPr/>
        <p:txBody>
          <a:bodyPr rtlCol="0">
            <a:noAutofit/>
          </a:bodyPr>
          <a:lstStyle>
            <a:defPPr>
              <a:defRPr lang="it-IT"/>
            </a:defPPr>
          </a:lstStyle>
          <a:p>
            <a:pPr rtl="0"/>
            <a:r>
              <a:rPr lang="it-IT"/>
              <a:t>Titolo presentazione</a:t>
            </a:r>
            <a:endParaRPr lang="it-IT" dirty="0"/>
          </a:p>
        </p:txBody>
      </p:sp>
      <p:sp>
        <p:nvSpPr>
          <p:cNvPr id="5" name="Segnaposto numero diapositiva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rtlCol="0">
            <a:noAutofit/>
          </a:bodyPr>
          <a:lstStyle>
            <a:defPPr>
              <a:defRPr lang="it-IT"/>
            </a:defPPr>
          </a:lstStyle>
          <a:p>
            <a:pPr rtl="0"/>
            <a:fld id="{48F63A3B-78C7-47BE-AE5E-E10140E04643}" type="slidenum">
              <a:rPr lang="it-IT" smtClean="0"/>
              <a:pPr rtl="0"/>
              <a:t>‹N›</a:t>
            </a:fld>
            <a:endParaRPr lang="it-IT" dirty="0"/>
          </a:p>
        </p:txBody>
      </p:sp>
      <p:sp>
        <p:nvSpPr>
          <p:cNvPr id="17" name="Segnaposto immagine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rtlCol="0" anchor="ctr">
            <a:noAutofit/>
          </a:bodyPr>
          <a:lstStyle>
            <a:lvl1pPr marL="0" indent="0" algn="ctr">
              <a:buNone/>
              <a:defRPr lang="it-IT" sz="1400"/>
            </a:lvl1pPr>
          </a:lstStyle>
          <a:p>
            <a:pPr rtl="0"/>
            <a:r>
              <a:rPr lang="en-GB"/>
              <a:t>Click icon to add picture</a:t>
            </a:r>
            <a:endParaRPr lang="it-IT" dirty="0"/>
          </a:p>
        </p:txBody>
      </p:sp>
      <p:sp>
        <p:nvSpPr>
          <p:cNvPr id="19" name="Segnaposto testo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5" y="4989515"/>
            <a:ext cx="2598737" cy="1109662"/>
          </a:xfrm>
          <a:solidFill>
            <a:schemeClr val="bg1"/>
          </a:solidFill>
        </p:spPr>
        <p:txBody>
          <a:bodyPr lIns="0" tIns="274320" rIns="0" rtlCol="0" anchor="t">
            <a:noAutofit/>
          </a:bodyPr>
          <a:lstStyle>
            <a:lvl1pPr marL="0" indent="0" algn="ctr">
              <a:spcBef>
                <a:spcPts val="0"/>
              </a:spcBef>
              <a:buNone/>
              <a:defRPr lang="it-IT" sz="1800" b="1" cap="all" baseline="0">
                <a:solidFill>
                  <a:schemeClr val="accent6"/>
                </a:solidFill>
                <a:latin typeface="Arial" panose="020B0604020202020204" pitchFamily="34" charset="0"/>
                <a:cs typeface="Arial" panose="020B0604020202020204" pitchFamily="34" charset="0"/>
              </a:defRPr>
            </a:lvl1pPr>
          </a:lstStyle>
          <a:p>
            <a:pPr lvl="0" rtl="0"/>
            <a:r>
              <a:rPr lang="it-IT"/>
              <a:t>Nome</a:t>
            </a:r>
          </a:p>
        </p:txBody>
      </p:sp>
      <p:sp>
        <p:nvSpPr>
          <p:cNvPr id="21" name="Segnaposto testo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5"/>
            <a:ext cx="2283472" cy="365125"/>
          </a:xfrm>
        </p:spPr>
        <p:txBody>
          <a:bodyPr rtlCol="0" anchor="ctr">
            <a:noAutofit/>
          </a:bodyPr>
          <a:lstStyle>
            <a:lvl1pPr marL="0" indent="0" algn="ctr">
              <a:buNone/>
              <a:defRPr lang="it-IT" sz="1400"/>
            </a:lvl1pPr>
          </a:lstStyle>
          <a:p>
            <a:pPr lvl="0" rtl="0"/>
            <a:r>
              <a:rPr lang="it-IT"/>
              <a:t>Titolo</a:t>
            </a:r>
          </a:p>
        </p:txBody>
      </p:sp>
      <p:sp>
        <p:nvSpPr>
          <p:cNvPr id="23" name="Segnaposto immagine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rtlCol="0" anchor="ctr">
            <a:noAutofit/>
          </a:bodyPr>
          <a:lstStyle>
            <a:lvl1pPr marL="0" indent="0" algn="ctr">
              <a:buNone/>
              <a:defRPr lang="it-IT" sz="1400"/>
            </a:lvl1pPr>
          </a:lstStyle>
          <a:p>
            <a:pPr rtl="0"/>
            <a:r>
              <a:rPr lang="en-GB"/>
              <a:t>Click icon to add picture</a:t>
            </a:r>
            <a:endParaRPr lang="it-IT" dirty="0"/>
          </a:p>
        </p:txBody>
      </p:sp>
      <p:sp>
        <p:nvSpPr>
          <p:cNvPr id="22" name="Segnaposto testo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7" y="4990111"/>
            <a:ext cx="2598737" cy="1109662"/>
          </a:xfrm>
          <a:solidFill>
            <a:schemeClr val="bg1"/>
          </a:solidFill>
        </p:spPr>
        <p:txBody>
          <a:bodyPr lIns="0" tIns="274320" rIns="0" rtlCol="0" anchor="t">
            <a:noAutofit/>
          </a:bodyPr>
          <a:lstStyle>
            <a:lvl1pPr marL="0" indent="0" algn="ctr">
              <a:spcBef>
                <a:spcPts val="0"/>
              </a:spcBef>
              <a:buNone/>
              <a:defRPr lang="it-IT" sz="1800" b="1" cap="all" baseline="0">
                <a:solidFill>
                  <a:schemeClr val="accent6"/>
                </a:solidFill>
                <a:latin typeface="Arial" panose="020B0604020202020204" pitchFamily="34" charset="0"/>
                <a:cs typeface="Arial" panose="020B0604020202020204" pitchFamily="34" charset="0"/>
              </a:defRPr>
            </a:lvl1pPr>
          </a:lstStyle>
          <a:p>
            <a:pPr lvl="0" rtl="0"/>
            <a:r>
              <a:rPr lang="it-IT"/>
              <a:t>Nome</a:t>
            </a:r>
          </a:p>
        </p:txBody>
      </p:sp>
      <p:sp>
        <p:nvSpPr>
          <p:cNvPr id="24" name="Segnaposto testo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1"/>
            <a:ext cx="2283472" cy="365125"/>
          </a:xfrm>
        </p:spPr>
        <p:txBody>
          <a:bodyPr rtlCol="0" anchor="ctr">
            <a:noAutofit/>
          </a:bodyPr>
          <a:lstStyle>
            <a:lvl1pPr marL="0" indent="0" algn="ctr">
              <a:buNone/>
              <a:defRPr lang="it-IT" sz="1400"/>
            </a:lvl1pPr>
          </a:lstStyle>
          <a:p>
            <a:pPr lvl="0" rtl="0"/>
            <a:r>
              <a:rPr lang="it-IT"/>
              <a:t>Titolo</a:t>
            </a:r>
          </a:p>
        </p:txBody>
      </p:sp>
      <p:sp>
        <p:nvSpPr>
          <p:cNvPr id="26" name="Segnaposto immagine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rtlCol="0" anchor="ctr">
            <a:noAutofit/>
          </a:bodyPr>
          <a:lstStyle>
            <a:lvl1pPr marL="0" indent="0" algn="ctr">
              <a:buNone/>
              <a:defRPr lang="it-IT" sz="1400"/>
            </a:lvl1pPr>
          </a:lstStyle>
          <a:p>
            <a:pPr rtl="0"/>
            <a:r>
              <a:rPr lang="en-GB"/>
              <a:t>Click icon to add picture</a:t>
            </a:r>
            <a:endParaRPr lang="it-IT" dirty="0"/>
          </a:p>
        </p:txBody>
      </p:sp>
      <p:sp>
        <p:nvSpPr>
          <p:cNvPr id="25" name="Segnaposto testo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89" y="4990707"/>
            <a:ext cx="2598737" cy="1109662"/>
          </a:xfrm>
          <a:solidFill>
            <a:schemeClr val="bg1"/>
          </a:solidFill>
        </p:spPr>
        <p:txBody>
          <a:bodyPr lIns="0" tIns="274320" rIns="0" rtlCol="0" anchor="t">
            <a:noAutofit/>
          </a:bodyPr>
          <a:lstStyle>
            <a:lvl1pPr marL="0" indent="0" algn="ctr">
              <a:spcBef>
                <a:spcPts val="0"/>
              </a:spcBef>
              <a:buNone/>
              <a:defRPr lang="it-IT" sz="1800" b="1" cap="all" baseline="0">
                <a:solidFill>
                  <a:schemeClr val="accent6"/>
                </a:solidFill>
                <a:latin typeface="Arial" panose="020B0604020202020204" pitchFamily="34" charset="0"/>
                <a:cs typeface="Arial" panose="020B0604020202020204" pitchFamily="34" charset="0"/>
              </a:defRPr>
            </a:lvl1pPr>
          </a:lstStyle>
          <a:p>
            <a:pPr lvl="0" rtl="0"/>
            <a:r>
              <a:rPr lang="it-IT"/>
              <a:t>Nome</a:t>
            </a:r>
          </a:p>
        </p:txBody>
      </p:sp>
      <p:sp>
        <p:nvSpPr>
          <p:cNvPr id="27" name="Segnaposto testo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7"/>
            <a:ext cx="2283472" cy="365125"/>
          </a:xfrm>
        </p:spPr>
        <p:txBody>
          <a:bodyPr rtlCol="0" anchor="ctr">
            <a:noAutofit/>
          </a:bodyPr>
          <a:lstStyle>
            <a:lvl1pPr marL="0" indent="0" algn="ctr">
              <a:buNone/>
              <a:defRPr lang="it-IT" sz="1400"/>
            </a:lvl1pPr>
          </a:lstStyle>
          <a:p>
            <a:pPr lvl="0" rtl="0"/>
            <a:r>
              <a:rPr lang="it-IT"/>
              <a:t>Titolo</a:t>
            </a:r>
          </a:p>
        </p:txBody>
      </p:sp>
      <p:sp>
        <p:nvSpPr>
          <p:cNvPr id="29" name="Segnaposto immagine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rtlCol="0" anchor="ctr">
            <a:noAutofit/>
          </a:bodyPr>
          <a:lstStyle>
            <a:lvl1pPr marL="0" indent="0" algn="ctr">
              <a:buNone/>
              <a:defRPr lang="it-IT" sz="1400"/>
            </a:lvl1pPr>
          </a:lstStyle>
          <a:p>
            <a:pPr rtl="0"/>
            <a:r>
              <a:rPr lang="en-GB"/>
              <a:t>Click icon to add picture</a:t>
            </a:r>
            <a:endParaRPr lang="it-IT" dirty="0"/>
          </a:p>
        </p:txBody>
      </p:sp>
      <p:sp>
        <p:nvSpPr>
          <p:cNvPr id="28" name="Segnaposto testo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1" y="4990707"/>
            <a:ext cx="2598737" cy="1109662"/>
          </a:xfrm>
          <a:solidFill>
            <a:schemeClr val="bg1"/>
          </a:solidFill>
        </p:spPr>
        <p:txBody>
          <a:bodyPr lIns="0" tIns="274320" rIns="0" rtlCol="0" anchor="t">
            <a:noAutofit/>
          </a:bodyPr>
          <a:lstStyle>
            <a:lvl1pPr marL="0" indent="0" algn="ctr">
              <a:spcBef>
                <a:spcPts val="0"/>
              </a:spcBef>
              <a:buNone/>
              <a:defRPr lang="it-IT" sz="1800" b="1" cap="all" baseline="0">
                <a:solidFill>
                  <a:schemeClr val="accent6"/>
                </a:solidFill>
                <a:latin typeface="Arial" panose="020B0604020202020204" pitchFamily="34" charset="0"/>
                <a:cs typeface="Arial" panose="020B0604020202020204" pitchFamily="34" charset="0"/>
              </a:defRPr>
            </a:lvl1pPr>
          </a:lstStyle>
          <a:p>
            <a:pPr lvl="0" rtl="0"/>
            <a:r>
              <a:rPr lang="it-IT"/>
              <a:t>Nome</a:t>
            </a:r>
          </a:p>
        </p:txBody>
      </p:sp>
      <p:sp>
        <p:nvSpPr>
          <p:cNvPr id="30" name="Segnaposto testo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7"/>
            <a:ext cx="2283472" cy="365125"/>
          </a:xfrm>
        </p:spPr>
        <p:txBody>
          <a:bodyPr rtlCol="0" anchor="ctr">
            <a:noAutofit/>
          </a:bodyPr>
          <a:lstStyle>
            <a:lvl1pPr marL="0" indent="0" algn="ctr">
              <a:buNone/>
              <a:defRPr lang="it-IT" sz="1400"/>
            </a:lvl1pPr>
          </a:lstStyle>
          <a:p>
            <a:pPr lvl="0" rtl="0"/>
            <a:r>
              <a:rPr lang="it-IT"/>
              <a:t>Titolo</a:t>
            </a:r>
          </a:p>
        </p:txBody>
      </p:sp>
    </p:spTree>
    <p:extLst>
      <p:ext uri="{BB962C8B-B14F-4D97-AF65-F5344CB8AC3E}">
        <p14:creationId xmlns:p14="http://schemas.microsoft.com/office/powerpoint/2010/main" val="2586653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rtlCol="0">
            <a:noAutofit/>
          </a:bodyPr>
          <a:lstStyle>
            <a:lvl1pPr>
              <a:lnSpc>
                <a:spcPct val="100000"/>
              </a:lnSpc>
              <a:defRPr lang="it-IT"/>
            </a:lvl1pPr>
          </a:lstStyle>
          <a:p>
            <a:pPr rtl="0"/>
            <a:r>
              <a:rPr lang="en-GB"/>
              <a:t>Click to edit Master title style</a:t>
            </a:r>
            <a:endParaRPr lang="it-IT"/>
          </a:p>
        </p:txBody>
      </p:sp>
      <p:sp>
        <p:nvSpPr>
          <p:cNvPr id="4" name="Segnaposto piè di pagina 3">
            <a:extLst>
              <a:ext uri="{FF2B5EF4-FFF2-40B4-BE49-F238E27FC236}">
                <a16:creationId xmlns:a16="http://schemas.microsoft.com/office/drawing/2014/main" id="{43B58B80-D2DB-A0A1-0362-1157E9087574}"/>
              </a:ext>
            </a:extLst>
          </p:cNvPr>
          <p:cNvSpPr>
            <a:spLocks noGrp="1"/>
          </p:cNvSpPr>
          <p:nvPr>
            <p:ph type="ftr" sz="quarter" idx="11"/>
          </p:nvPr>
        </p:nvSpPr>
        <p:spPr/>
        <p:txBody>
          <a:bodyPr rtlCol="0">
            <a:noAutofit/>
          </a:bodyPr>
          <a:lstStyle>
            <a:defPPr>
              <a:defRPr lang="it-IT"/>
            </a:defPPr>
          </a:lstStyle>
          <a:p>
            <a:pPr rtl="0"/>
            <a:r>
              <a:rPr lang="it-IT"/>
              <a:t>Titolo presentazione</a:t>
            </a:r>
            <a:endParaRPr lang="it-IT" dirty="0"/>
          </a:p>
        </p:txBody>
      </p:sp>
      <p:sp>
        <p:nvSpPr>
          <p:cNvPr id="5" name="Segnaposto numero diapositiva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rtlCol="0">
            <a:noAutofit/>
          </a:bodyPr>
          <a:lstStyle>
            <a:defPPr>
              <a:defRPr lang="it-IT"/>
            </a:defPPr>
          </a:lstStyle>
          <a:p>
            <a:pPr rtl="0"/>
            <a:fld id="{48F63A3B-78C7-47BE-AE5E-E10140E04643}" type="slidenum">
              <a:rPr lang="it-IT" smtClean="0"/>
              <a:pPr rtl="0"/>
              <a:t>‹N›</a:t>
            </a:fld>
            <a:endParaRPr lang="it-IT" dirty="0"/>
          </a:p>
        </p:txBody>
      </p:sp>
      <p:sp>
        <p:nvSpPr>
          <p:cNvPr id="17" name="Segnaposto immagine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rtlCol="0" anchor="ctr">
            <a:noAutofit/>
          </a:bodyPr>
          <a:lstStyle>
            <a:lvl1pPr marL="0" indent="0" algn="ctr">
              <a:buNone/>
              <a:defRPr lang="it-IT" sz="1400"/>
            </a:lvl1pPr>
          </a:lstStyle>
          <a:p>
            <a:pPr rtl="0"/>
            <a:r>
              <a:rPr lang="en-GB"/>
              <a:t>Click icon to add picture</a:t>
            </a:r>
            <a:endParaRPr lang="it-IT" dirty="0"/>
          </a:p>
        </p:txBody>
      </p:sp>
      <p:sp>
        <p:nvSpPr>
          <p:cNvPr id="19" name="Segnaposto testo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rtlCol="0" anchor="t">
            <a:noAutofit/>
          </a:bodyPr>
          <a:lstStyle>
            <a:lvl1pPr marL="0" indent="0" algn="ctr">
              <a:spcBef>
                <a:spcPts val="0"/>
              </a:spcBef>
              <a:buNone/>
              <a:defRPr lang="it-IT" sz="1400" b="1" cap="all" spc="20" baseline="0">
                <a:solidFill>
                  <a:schemeClr val="accent6"/>
                </a:solidFill>
                <a:latin typeface="Arial" panose="020B0604020202020204" pitchFamily="34" charset="0"/>
                <a:cs typeface="Arial" panose="020B0604020202020204" pitchFamily="34" charset="0"/>
              </a:defRPr>
            </a:lvl1pPr>
          </a:lstStyle>
          <a:p>
            <a:pPr lvl="0" rtl="0"/>
            <a:r>
              <a:rPr lang="it-IT"/>
              <a:t>Nome</a:t>
            </a:r>
          </a:p>
        </p:txBody>
      </p:sp>
      <p:sp>
        <p:nvSpPr>
          <p:cNvPr id="21" name="Segnaposto testo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rtlCol="0" anchor="ctr">
            <a:noAutofit/>
          </a:bodyPr>
          <a:lstStyle>
            <a:lvl1pPr marL="0" indent="0" algn="ctr">
              <a:buNone/>
              <a:defRPr lang="it-IT" sz="1200" spc="20" baseline="0"/>
            </a:lvl1pPr>
          </a:lstStyle>
          <a:p>
            <a:pPr lvl="0" rtl="0"/>
            <a:r>
              <a:rPr lang="it-IT"/>
              <a:t>Titolo</a:t>
            </a:r>
          </a:p>
        </p:txBody>
      </p:sp>
      <p:sp>
        <p:nvSpPr>
          <p:cNvPr id="10" name="Segnaposto immagine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rtlCol="0" anchor="ctr">
            <a:noAutofit/>
          </a:bodyPr>
          <a:lstStyle>
            <a:lvl1pPr marL="0" indent="0" algn="ctr">
              <a:buNone/>
              <a:defRPr lang="it-IT" sz="1400"/>
            </a:lvl1pPr>
          </a:lstStyle>
          <a:p>
            <a:pPr rtl="0"/>
            <a:r>
              <a:rPr lang="en-GB"/>
              <a:t>Click icon to add picture</a:t>
            </a:r>
            <a:endParaRPr lang="it-IT" dirty="0"/>
          </a:p>
        </p:txBody>
      </p:sp>
      <p:sp>
        <p:nvSpPr>
          <p:cNvPr id="14" name="Segnaposto testo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rtlCol="0" anchor="t">
            <a:noAutofit/>
          </a:bodyPr>
          <a:lstStyle>
            <a:lvl1pPr marL="0" indent="0" algn="ctr">
              <a:spcBef>
                <a:spcPts val="0"/>
              </a:spcBef>
              <a:buNone/>
              <a:defRPr lang="it-IT" sz="1400" b="1" cap="all" spc="20" baseline="0">
                <a:solidFill>
                  <a:schemeClr val="accent6"/>
                </a:solidFill>
                <a:latin typeface="Arial" panose="020B0604020202020204" pitchFamily="34" charset="0"/>
                <a:cs typeface="Arial" panose="020B0604020202020204" pitchFamily="34" charset="0"/>
              </a:defRPr>
            </a:lvl1pPr>
          </a:lstStyle>
          <a:p>
            <a:pPr lvl="0" rtl="0"/>
            <a:r>
              <a:rPr lang="it-IT"/>
              <a:t>Nome</a:t>
            </a:r>
          </a:p>
        </p:txBody>
      </p:sp>
      <p:sp>
        <p:nvSpPr>
          <p:cNvPr id="15" name="Segnaposto testo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rtlCol="0" anchor="ctr">
            <a:noAutofit/>
          </a:bodyPr>
          <a:lstStyle>
            <a:lvl1pPr marL="0" indent="0" algn="ctr">
              <a:buNone/>
              <a:defRPr lang="it-IT" sz="1200" spc="20" baseline="0"/>
            </a:lvl1pPr>
          </a:lstStyle>
          <a:p>
            <a:pPr lvl="0" rtl="0"/>
            <a:r>
              <a:rPr lang="it-IT"/>
              <a:t>Titolo</a:t>
            </a:r>
          </a:p>
        </p:txBody>
      </p:sp>
      <p:sp>
        <p:nvSpPr>
          <p:cNvPr id="23" name="Segnaposto immagine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rtlCol="0" anchor="ctr">
            <a:noAutofit/>
          </a:bodyPr>
          <a:lstStyle>
            <a:lvl1pPr marL="0" indent="0" algn="ctr">
              <a:buNone/>
              <a:defRPr lang="it-IT" sz="1400"/>
            </a:lvl1pPr>
          </a:lstStyle>
          <a:p>
            <a:pPr rtl="0"/>
            <a:r>
              <a:rPr lang="en-GB"/>
              <a:t>Click icon to add picture</a:t>
            </a:r>
            <a:endParaRPr lang="it-IT" dirty="0"/>
          </a:p>
        </p:txBody>
      </p:sp>
      <p:sp>
        <p:nvSpPr>
          <p:cNvPr id="22" name="Segnaposto testo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rtlCol="0" anchor="t">
            <a:noAutofit/>
          </a:bodyPr>
          <a:lstStyle>
            <a:lvl1pPr marL="0" indent="0" algn="ctr">
              <a:spcBef>
                <a:spcPts val="0"/>
              </a:spcBef>
              <a:buNone/>
              <a:defRPr lang="it-IT" sz="1400" b="1" cap="all" spc="20" baseline="0">
                <a:solidFill>
                  <a:schemeClr val="accent6"/>
                </a:solidFill>
                <a:latin typeface="Arial" panose="020B0604020202020204" pitchFamily="34" charset="0"/>
                <a:cs typeface="Arial" panose="020B0604020202020204" pitchFamily="34" charset="0"/>
              </a:defRPr>
            </a:lvl1pPr>
          </a:lstStyle>
          <a:p>
            <a:pPr lvl="0" rtl="0"/>
            <a:r>
              <a:rPr lang="it-IT"/>
              <a:t>Nome</a:t>
            </a:r>
          </a:p>
        </p:txBody>
      </p:sp>
      <p:sp>
        <p:nvSpPr>
          <p:cNvPr id="24" name="Segnaposto testo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rtlCol="0" anchor="ctr">
            <a:noAutofit/>
          </a:bodyPr>
          <a:lstStyle>
            <a:lvl1pPr marL="0" indent="0" algn="ctr">
              <a:buNone/>
              <a:defRPr lang="it-IT" sz="1200" spc="20" baseline="0"/>
            </a:lvl1pPr>
          </a:lstStyle>
          <a:p>
            <a:pPr lvl="0" rtl="0"/>
            <a:r>
              <a:rPr lang="it-IT"/>
              <a:t>Titolo</a:t>
            </a:r>
          </a:p>
        </p:txBody>
      </p:sp>
      <p:sp>
        <p:nvSpPr>
          <p:cNvPr id="11" name="Segnaposto immagine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rtlCol="0" anchor="ctr">
            <a:noAutofit/>
          </a:bodyPr>
          <a:lstStyle>
            <a:lvl1pPr marL="0" indent="0" algn="ctr">
              <a:buNone/>
              <a:defRPr lang="it-IT" sz="1400"/>
            </a:lvl1pPr>
          </a:lstStyle>
          <a:p>
            <a:pPr rtl="0"/>
            <a:r>
              <a:rPr lang="en-GB"/>
              <a:t>Click icon to add picture</a:t>
            </a:r>
            <a:endParaRPr lang="it-IT" dirty="0"/>
          </a:p>
        </p:txBody>
      </p:sp>
      <p:sp>
        <p:nvSpPr>
          <p:cNvPr id="16" name="Segnaposto testo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rtlCol="0" anchor="t">
            <a:noAutofit/>
          </a:bodyPr>
          <a:lstStyle>
            <a:lvl1pPr marL="0" indent="0" algn="ctr">
              <a:spcBef>
                <a:spcPts val="0"/>
              </a:spcBef>
              <a:buNone/>
              <a:defRPr lang="it-IT" sz="1400" b="1" cap="all" spc="20" baseline="0">
                <a:solidFill>
                  <a:schemeClr val="accent6"/>
                </a:solidFill>
                <a:latin typeface="Arial" panose="020B0604020202020204" pitchFamily="34" charset="0"/>
                <a:cs typeface="Arial" panose="020B0604020202020204" pitchFamily="34" charset="0"/>
              </a:defRPr>
            </a:lvl1pPr>
          </a:lstStyle>
          <a:p>
            <a:pPr lvl="0" rtl="0"/>
            <a:r>
              <a:rPr lang="it-IT"/>
              <a:t>Nome</a:t>
            </a:r>
          </a:p>
        </p:txBody>
      </p:sp>
      <p:sp>
        <p:nvSpPr>
          <p:cNvPr id="18" name="Segnaposto testo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rtlCol="0" anchor="ctr">
            <a:noAutofit/>
          </a:bodyPr>
          <a:lstStyle>
            <a:lvl1pPr marL="0" indent="0" algn="ctr">
              <a:buNone/>
              <a:defRPr lang="it-IT" sz="1200" spc="20" baseline="0"/>
            </a:lvl1pPr>
          </a:lstStyle>
          <a:p>
            <a:pPr lvl="0" rtl="0"/>
            <a:r>
              <a:rPr lang="it-IT"/>
              <a:t>Titolo</a:t>
            </a:r>
          </a:p>
        </p:txBody>
      </p:sp>
      <p:sp>
        <p:nvSpPr>
          <p:cNvPr id="26" name="Segnaposto immagine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rtlCol="0" anchor="ctr">
            <a:noAutofit/>
          </a:bodyPr>
          <a:lstStyle>
            <a:lvl1pPr marL="0" indent="0" algn="ctr">
              <a:buNone/>
              <a:defRPr lang="it-IT" sz="1400"/>
            </a:lvl1pPr>
          </a:lstStyle>
          <a:p>
            <a:pPr rtl="0"/>
            <a:r>
              <a:rPr lang="en-GB"/>
              <a:t>Click icon to add picture</a:t>
            </a:r>
            <a:endParaRPr lang="it-IT" dirty="0"/>
          </a:p>
        </p:txBody>
      </p:sp>
      <p:sp>
        <p:nvSpPr>
          <p:cNvPr id="25" name="Segnaposto testo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rtlCol="0" anchor="t">
            <a:noAutofit/>
          </a:bodyPr>
          <a:lstStyle>
            <a:lvl1pPr marL="0" indent="0" algn="ctr">
              <a:spcBef>
                <a:spcPts val="0"/>
              </a:spcBef>
              <a:buNone/>
              <a:defRPr lang="it-IT" sz="1400" b="1" cap="all" spc="20" baseline="0">
                <a:solidFill>
                  <a:schemeClr val="accent6"/>
                </a:solidFill>
                <a:latin typeface="Arial" panose="020B0604020202020204" pitchFamily="34" charset="0"/>
                <a:cs typeface="Arial" panose="020B0604020202020204" pitchFamily="34" charset="0"/>
              </a:defRPr>
            </a:lvl1pPr>
          </a:lstStyle>
          <a:p>
            <a:pPr lvl="0" rtl="0"/>
            <a:r>
              <a:rPr lang="it-IT"/>
              <a:t>Nome</a:t>
            </a:r>
          </a:p>
        </p:txBody>
      </p:sp>
      <p:sp>
        <p:nvSpPr>
          <p:cNvPr id="27" name="Segnaposto testo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rtlCol="0" anchor="ctr">
            <a:noAutofit/>
          </a:bodyPr>
          <a:lstStyle>
            <a:lvl1pPr marL="0" indent="0" algn="ctr">
              <a:buNone/>
              <a:defRPr lang="it-IT" sz="1200" spc="20" baseline="0"/>
            </a:lvl1pPr>
          </a:lstStyle>
          <a:p>
            <a:pPr lvl="0" rtl="0"/>
            <a:r>
              <a:rPr lang="it-IT"/>
              <a:t>Titolo</a:t>
            </a:r>
          </a:p>
        </p:txBody>
      </p:sp>
      <p:sp>
        <p:nvSpPr>
          <p:cNvPr id="12" name="Segnaposto immagine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rtlCol="0" anchor="ctr">
            <a:noAutofit/>
          </a:bodyPr>
          <a:lstStyle>
            <a:lvl1pPr marL="0" indent="0" algn="ctr">
              <a:buNone/>
              <a:defRPr lang="it-IT" sz="1400"/>
            </a:lvl1pPr>
          </a:lstStyle>
          <a:p>
            <a:pPr rtl="0"/>
            <a:r>
              <a:rPr lang="en-GB"/>
              <a:t>Click icon to add picture</a:t>
            </a:r>
            <a:endParaRPr lang="it-IT" dirty="0"/>
          </a:p>
        </p:txBody>
      </p:sp>
      <p:sp>
        <p:nvSpPr>
          <p:cNvPr id="20" name="Segnaposto testo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rtlCol="0" anchor="t">
            <a:noAutofit/>
          </a:bodyPr>
          <a:lstStyle>
            <a:lvl1pPr marL="0" indent="0" algn="ctr">
              <a:spcBef>
                <a:spcPts val="0"/>
              </a:spcBef>
              <a:buNone/>
              <a:defRPr lang="it-IT" sz="1400" b="1" cap="all" spc="20" baseline="0">
                <a:solidFill>
                  <a:schemeClr val="accent6"/>
                </a:solidFill>
                <a:latin typeface="Arial" panose="020B0604020202020204" pitchFamily="34" charset="0"/>
                <a:cs typeface="Arial" panose="020B0604020202020204" pitchFamily="34" charset="0"/>
              </a:defRPr>
            </a:lvl1pPr>
          </a:lstStyle>
          <a:p>
            <a:pPr lvl="0" rtl="0"/>
            <a:r>
              <a:rPr lang="it-IT"/>
              <a:t>Nome</a:t>
            </a:r>
          </a:p>
        </p:txBody>
      </p:sp>
      <p:sp>
        <p:nvSpPr>
          <p:cNvPr id="31" name="Segnaposto testo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rtlCol="0" anchor="ctr">
            <a:noAutofit/>
          </a:bodyPr>
          <a:lstStyle>
            <a:lvl1pPr marL="0" indent="0" algn="ctr">
              <a:buNone/>
              <a:defRPr lang="it-IT" sz="1200" spc="20" baseline="0"/>
            </a:lvl1pPr>
          </a:lstStyle>
          <a:p>
            <a:pPr lvl="0" rtl="0"/>
            <a:r>
              <a:rPr lang="it-IT"/>
              <a:t>Titolo</a:t>
            </a:r>
          </a:p>
        </p:txBody>
      </p:sp>
      <p:sp>
        <p:nvSpPr>
          <p:cNvPr id="29" name="Segnaposto immagine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rtlCol="0" anchor="ctr">
            <a:noAutofit/>
          </a:bodyPr>
          <a:lstStyle>
            <a:lvl1pPr marL="0" indent="0" algn="ctr">
              <a:buNone/>
              <a:defRPr lang="it-IT" sz="1400"/>
            </a:lvl1pPr>
          </a:lstStyle>
          <a:p>
            <a:pPr rtl="0"/>
            <a:r>
              <a:rPr lang="en-GB"/>
              <a:t>Click icon to add picture</a:t>
            </a:r>
            <a:endParaRPr lang="it-IT" dirty="0"/>
          </a:p>
        </p:txBody>
      </p:sp>
      <p:sp>
        <p:nvSpPr>
          <p:cNvPr id="28" name="Segnaposto testo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rtlCol="0" anchor="t">
            <a:noAutofit/>
          </a:bodyPr>
          <a:lstStyle>
            <a:lvl1pPr marL="0" indent="0" algn="ctr">
              <a:spcBef>
                <a:spcPts val="0"/>
              </a:spcBef>
              <a:buNone/>
              <a:defRPr lang="it-IT" sz="1400" b="1" cap="all" spc="20" baseline="0">
                <a:solidFill>
                  <a:schemeClr val="accent6"/>
                </a:solidFill>
                <a:latin typeface="Arial" panose="020B0604020202020204" pitchFamily="34" charset="0"/>
                <a:cs typeface="Arial" panose="020B0604020202020204" pitchFamily="34" charset="0"/>
              </a:defRPr>
            </a:lvl1pPr>
          </a:lstStyle>
          <a:p>
            <a:pPr lvl="0" rtl="0"/>
            <a:r>
              <a:rPr lang="it-IT"/>
              <a:t>Nome</a:t>
            </a:r>
          </a:p>
        </p:txBody>
      </p:sp>
      <p:sp>
        <p:nvSpPr>
          <p:cNvPr id="30" name="Segnaposto testo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rtlCol="0" anchor="ctr">
            <a:noAutofit/>
          </a:bodyPr>
          <a:lstStyle>
            <a:lvl1pPr marL="0" indent="0" algn="ctr">
              <a:buNone/>
              <a:defRPr lang="it-IT" sz="1200" spc="20" baseline="0"/>
            </a:lvl1pPr>
          </a:lstStyle>
          <a:p>
            <a:pPr lvl="0" rtl="0"/>
            <a:r>
              <a:rPr lang="it-IT"/>
              <a:t>Titolo</a:t>
            </a:r>
          </a:p>
        </p:txBody>
      </p:sp>
      <p:sp>
        <p:nvSpPr>
          <p:cNvPr id="13" name="Segnaposto immagine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rtlCol="0" anchor="ctr">
            <a:noAutofit/>
          </a:bodyPr>
          <a:lstStyle>
            <a:lvl1pPr marL="0" indent="0" algn="ctr">
              <a:buNone/>
              <a:defRPr lang="it-IT" sz="1400"/>
            </a:lvl1pPr>
          </a:lstStyle>
          <a:p>
            <a:pPr rtl="0"/>
            <a:r>
              <a:rPr lang="en-GB"/>
              <a:t>Click icon to add picture</a:t>
            </a:r>
            <a:endParaRPr lang="it-IT" dirty="0"/>
          </a:p>
        </p:txBody>
      </p:sp>
      <p:sp>
        <p:nvSpPr>
          <p:cNvPr id="32" name="Segnaposto testo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rtlCol="0" anchor="t">
            <a:noAutofit/>
          </a:bodyPr>
          <a:lstStyle>
            <a:lvl1pPr marL="0" indent="0" algn="ctr">
              <a:spcBef>
                <a:spcPts val="0"/>
              </a:spcBef>
              <a:buNone/>
              <a:defRPr lang="it-IT" sz="1400" b="1" cap="all" spc="20" baseline="0">
                <a:solidFill>
                  <a:schemeClr val="accent6"/>
                </a:solidFill>
                <a:latin typeface="Arial" panose="020B0604020202020204" pitchFamily="34" charset="0"/>
                <a:cs typeface="Arial" panose="020B0604020202020204" pitchFamily="34" charset="0"/>
              </a:defRPr>
            </a:lvl1pPr>
          </a:lstStyle>
          <a:p>
            <a:pPr lvl="0" rtl="0"/>
            <a:r>
              <a:rPr lang="it-IT"/>
              <a:t>Nome</a:t>
            </a:r>
          </a:p>
        </p:txBody>
      </p:sp>
      <p:sp>
        <p:nvSpPr>
          <p:cNvPr id="33" name="Segnaposto testo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rtlCol="0" anchor="ctr">
            <a:noAutofit/>
          </a:bodyPr>
          <a:lstStyle>
            <a:lvl1pPr marL="0" indent="0" algn="ctr">
              <a:buNone/>
              <a:defRPr lang="it-IT" sz="1200" spc="20" baseline="0"/>
            </a:lvl1pPr>
          </a:lstStyle>
          <a:p>
            <a:pPr lvl="0" rtl="0"/>
            <a:r>
              <a:rPr lang="it-IT"/>
              <a:t>Titolo</a:t>
            </a:r>
          </a:p>
        </p:txBody>
      </p:sp>
    </p:spTree>
    <p:extLst>
      <p:ext uri="{BB962C8B-B14F-4D97-AF65-F5344CB8AC3E}">
        <p14:creationId xmlns:p14="http://schemas.microsoft.com/office/powerpoint/2010/main" val="1900709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 colonne">
    <p:spTree>
      <p:nvGrpSpPr>
        <p:cNvPr id="1" name=""/>
        <p:cNvGrpSpPr/>
        <p:nvPr/>
      </p:nvGrpSpPr>
      <p:grpSpPr>
        <a:xfrm>
          <a:off x="0" y="0"/>
          <a:ext cx="0" cy="0"/>
          <a:chOff x="0" y="0"/>
          <a:chExt cx="0" cy="0"/>
        </a:xfrm>
      </p:grpSpPr>
      <p:sp>
        <p:nvSpPr>
          <p:cNvPr id="16" name="Rettangolo 15">
            <a:extLst>
              <a:ext uri="{FF2B5EF4-FFF2-40B4-BE49-F238E27FC236}">
                <a16:creationId xmlns:a16="http://schemas.microsoft.com/office/drawing/2014/main" id="{B950ED98-B5D1-206C-403F-FA954F9D2CFF}"/>
              </a:ext>
            </a:extLst>
          </p:cNvPr>
          <p:cNvSpPr/>
          <p:nvPr userDrawn="1"/>
        </p:nvSpPr>
        <p:spPr>
          <a:xfrm>
            <a:off x="685338"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stStyle>
          <a:p>
            <a:pPr algn="ctr" rtl="0"/>
            <a:endParaRPr lang="it-IT"/>
          </a:p>
        </p:txBody>
      </p:sp>
      <p:sp>
        <p:nvSpPr>
          <p:cNvPr id="18" name="Rettangolo 17">
            <a:extLst>
              <a:ext uri="{FF2B5EF4-FFF2-40B4-BE49-F238E27FC236}">
                <a16:creationId xmlns:a16="http://schemas.microsoft.com/office/drawing/2014/main" id="{0E8643CE-01D9-3E5E-15F6-20689F775F15}"/>
              </a:ext>
            </a:extLst>
          </p:cNvPr>
          <p:cNvSpPr/>
          <p:nvPr userDrawn="1"/>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stStyle>
          <a:p>
            <a:pPr algn="ctr" rtl="0"/>
            <a:endParaRPr lang="it-IT"/>
          </a:p>
        </p:txBody>
      </p:sp>
      <p:sp>
        <p:nvSpPr>
          <p:cNvPr id="20" name="Rettangolo 19">
            <a:extLst>
              <a:ext uri="{FF2B5EF4-FFF2-40B4-BE49-F238E27FC236}">
                <a16:creationId xmlns:a16="http://schemas.microsoft.com/office/drawing/2014/main" id="{5AF82DDD-EDEC-7D87-F43A-113C5E4A4FE7}"/>
              </a:ext>
            </a:extLst>
          </p:cNvPr>
          <p:cNvSpPr/>
          <p:nvPr userDrawn="1"/>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stStyle>
          <a:p>
            <a:pPr algn="ctr" rtl="0"/>
            <a:endParaRPr lang="it-IT"/>
          </a:p>
        </p:txBody>
      </p:sp>
      <p:sp>
        <p:nvSpPr>
          <p:cNvPr id="22" name="Rettangolo 21">
            <a:extLst>
              <a:ext uri="{FF2B5EF4-FFF2-40B4-BE49-F238E27FC236}">
                <a16:creationId xmlns:a16="http://schemas.microsoft.com/office/drawing/2014/main" id="{E47E492E-967F-54B7-55B1-08A5E1C3615B}"/>
              </a:ext>
            </a:extLst>
          </p:cNvPr>
          <p:cNvSpPr/>
          <p:nvPr userDrawn="1"/>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stStyle>
          <a:p>
            <a:pPr algn="ctr" rtl="0"/>
            <a:endParaRPr lang="it-IT"/>
          </a:p>
        </p:txBody>
      </p:sp>
      <p:sp>
        <p:nvSpPr>
          <p:cNvPr id="24" name="Rettangolo 23">
            <a:extLst>
              <a:ext uri="{FF2B5EF4-FFF2-40B4-BE49-F238E27FC236}">
                <a16:creationId xmlns:a16="http://schemas.microsoft.com/office/drawing/2014/main" id="{DC0053FE-E44A-CA97-F782-67FC633E722E}"/>
              </a:ext>
            </a:extLst>
          </p:cNvPr>
          <p:cNvSpPr/>
          <p:nvPr userDrawn="1"/>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stStyle>
          <a:p>
            <a:pPr algn="ctr" rtl="0"/>
            <a:endParaRPr lang="it-IT"/>
          </a:p>
        </p:txBody>
      </p:sp>
      <p:sp>
        <p:nvSpPr>
          <p:cNvPr id="2" name="Titolo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rtlCol="0">
            <a:noAutofit/>
          </a:bodyPr>
          <a:lstStyle>
            <a:lvl1pPr>
              <a:lnSpc>
                <a:spcPct val="100000"/>
              </a:lnSpc>
              <a:defRPr lang="it-IT"/>
            </a:lvl1pPr>
          </a:lstStyle>
          <a:p>
            <a:pPr rtl="0"/>
            <a:r>
              <a:rPr lang="en-GB"/>
              <a:t>Click to edit Master title style</a:t>
            </a:r>
            <a:endParaRPr lang="it-IT"/>
          </a:p>
        </p:txBody>
      </p:sp>
      <p:sp>
        <p:nvSpPr>
          <p:cNvPr id="4" name="Segnaposto piè di pagina 3">
            <a:extLst>
              <a:ext uri="{FF2B5EF4-FFF2-40B4-BE49-F238E27FC236}">
                <a16:creationId xmlns:a16="http://schemas.microsoft.com/office/drawing/2014/main" id="{317B5E29-6335-83BC-FA01-FAE422D2658B}"/>
              </a:ext>
            </a:extLst>
          </p:cNvPr>
          <p:cNvSpPr>
            <a:spLocks noGrp="1"/>
          </p:cNvSpPr>
          <p:nvPr>
            <p:ph type="ftr" sz="quarter" idx="11"/>
          </p:nvPr>
        </p:nvSpPr>
        <p:spPr/>
        <p:txBody>
          <a:bodyPr rtlCol="0">
            <a:noAutofit/>
          </a:bodyPr>
          <a:lstStyle>
            <a:defPPr>
              <a:defRPr lang="it-IT"/>
            </a:defPPr>
          </a:lstStyle>
          <a:p>
            <a:pPr rtl="0"/>
            <a:r>
              <a:rPr lang="it-IT"/>
              <a:t>Titolo presentazione</a:t>
            </a:r>
            <a:endParaRPr lang="it-IT" dirty="0"/>
          </a:p>
        </p:txBody>
      </p:sp>
      <p:sp>
        <p:nvSpPr>
          <p:cNvPr id="5" name="Segnaposto numero diapositiva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rtlCol="0">
            <a:noAutofit/>
          </a:bodyPr>
          <a:lstStyle>
            <a:defPPr>
              <a:defRPr lang="it-IT"/>
            </a:defPPr>
          </a:lstStyle>
          <a:p>
            <a:pPr rtl="0"/>
            <a:fld id="{48F63A3B-78C7-47BE-AE5E-E10140E04643}" type="slidenum">
              <a:rPr lang="it-IT" smtClean="0"/>
              <a:pPr rtl="0"/>
              <a:t>‹N›</a:t>
            </a:fld>
            <a:endParaRPr lang="it-IT" dirty="0"/>
          </a:p>
        </p:txBody>
      </p:sp>
      <p:sp>
        <p:nvSpPr>
          <p:cNvPr id="46" name="Segnaposto testo 2">
            <a:extLst>
              <a:ext uri="{FF2B5EF4-FFF2-40B4-BE49-F238E27FC236}">
                <a16:creationId xmlns:a16="http://schemas.microsoft.com/office/drawing/2014/main" id="{C025625F-8274-840F-6DD8-D36687CB8F7E}"/>
              </a:ext>
            </a:extLst>
          </p:cNvPr>
          <p:cNvSpPr>
            <a:spLocks noGrp="1"/>
          </p:cNvSpPr>
          <p:nvPr>
            <p:ph type="body" idx="1"/>
          </p:nvPr>
        </p:nvSpPr>
        <p:spPr>
          <a:xfrm>
            <a:off x="685338" y="2491684"/>
            <a:ext cx="2011680" cy="2825173"/>
          </a:xfrm>
          <a:noFill/>
          <a:ln w="12700">
            <a:solidFill>
              <a:schemeClr val="accent1"/>
            </a:solidFill>
          </a:ln>
        </p:spPr>
        <p:txBody>
          <a:bodyPr tIns="685800" rtlCol="0" anchor="t">
            <a:noAutofit/>
          </a:bodyPr>
          <a:lstStyle>
            <a:lvl1pPr marL="0" indent="0" algn="ctr">
              <a:lnSpc>
                <a:spcPct val="100000"/>
              </a:lnSpc>
              <a:spcBef>
                <a:spcPts val="0"/>
              </a:spcBef>
              <a:buNone/>
              <a:defRPr lang="it-IT" sz="1800" b="1" cap="all" spc="0" baseline="0">
                <a:solidFill>
                  <a:schemeClr val="accent6"/>
                </a:solidFill>
                <a:latin typeface="Arial" panose="020B0604020202020204" pitchFamily="34" charset="0"/>
                <a:cs typeface="Arial" panose="020B0604020202020204" pitchFamily="34" charset="0"/>
              </a:defRPr>
            </a:lvl1pPr>
            <a:lvl2pPr marL="457200" indent="0">
              <a:buNone/>
              <a:defRPr lang="it-IT" sz="2000" b="1"/>
            </a:lvl2pPr>
            <a:lvl3pPr marL="914400" indent="0">
              <a:buNone/>
              <a:defRPr lang="it-IT" sz="1800" b="1"/>
            </a:lvl3pPr>
            <a:lvl4pPr marL="1371600" indent="0">
              <a:buNone/>
              <a:defRPr lang="it-IT" sz="1600" b="1"/>
            </a:lvl4pPr>
            <a:lvl5pPr marL="1828800" indent="0">
              <a:buNone/>
              <a:defRPr lang="it-IT" sz="1600" b="1"/>
            </a:lvl5pPr>
            <a:lvl6pPr marL="2286000" indent="0">
              <a:buNone/>
              <a:defRPr lang="it-IT" sz="1600" b="1"/>
            </a:lvl6pPr>
            <a:lvl7pPr marL="2743200" indent="0">
              <a:buNone/>
              <a:defRPr lang="it-IT" sz="1600" b="1"/>
            </a:lvl7pPr>
            <a:lvl8pPr marL="3200400" indent="0">
              <a:buNone/>
              <a:defRPr lang="it-IT" sz="1600" b="1"/>
            </a:lvl8pPr>
            <a:lvl9pPr marL="3657600" indent="0">
              <a:buNone/>
              <a:defRPr lang="it-IT" sz="1600" b="1"/>
            </a:lvl9pPr>
          </a:lstStyle>
          <a:p>
            <a:pPr lvl="0" rtl="0"/>
            <a:r>
              <a:rPr lang="en-GB"/>
              <a:t>Click to edit Master text styles</a:t>
            </a:r>
          </a:p>
        </p:txBody>
      </p:sp>
      <p:sp>
        <p:nvSpPr>
          <p:cNvPr id="64" name="Segnaposto immagine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4" y="2111058"/>
            <a:ext cx="704088" cy="704088"/>
          </a:xfrm>
          <a:prstGeom prst="ellipse">
            <a:avLst/>
          </a:prstGeom>
          <a:solidFill>
            <a:schemeClr val="accent1"/>
          </a:solidFill>
        </p:spPr>
        <p:txBody>
          <a:bodyPr lIns="0" tIns="0" rIns="0" bIns="0" rtlCol="0" anchor="ctr">
            <a:noAutofit/>
          </a:bodyPr>
          <a:lstStyle>
            <a:lvl1pPr marL="0" indent="0" algn="ctr">
              <a:buNone/>
              <a:defRPr lang="it-IT" sz="900"/>
            </a:lvl1pPr>
          </a:lstStyle>
          <a:p>
            <a:pPr rtl="0"/>
            <a:r>
              <a:rPr lang="en-GB"/>
              <a:t>Click icon to add picture</a:t>
            </a:r>
            <a:endParaRPr lang="it-IT" dirty="0"/>
          </a:p>
        </p:txBody>
      </p:sp>
      <p:sp>
        <p:nvSpPr>
          <p:cNvPr id="52" name="Segnaposto testo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8" y="3888404"/>
            <a:ext cx="1920240" cy="1371600"/>
          </a:xfrm>
          <a:noFill/>
          <a:ln>
            <a:noFill/>
          </a:ln>
        </p:spPr>
        <p:txBody>
          <a:bodyPr lIns="91440" rIns="91440" rtlCol="0" anchor="ctr">
            <a:noAutofit/>
          </a:bodyPr>
          <a:lstStyle>
            <a:lvl1pPr marL="0" indent="0" algn="ctr">
              <a:spcBef>
                <a:spcPts val="0"/>
              </a:spcBef>
              <a:buNone/>
              <a:defRPr lang="it-IT" sz="1500"/>
            </a:lvl1pPr>
          </a:lstStyle>
          <a:p>
            <a:pPr lvl="0" rtl="0"/>
            <a:r>
              <a:rPr lang="en-GB"/>
              <a:t>Click to edit Master text styles</a:t>
            </a:r>
          </a:p>
        </p:txBody>
      </p:sp>
      <p:sp>
        <p:nvSpPr>
          <p:cNvPr id="47" name="Segnaposto testo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0" y="2491684"/>
            <a:ext cx="2011680" cy="2825173"/>
          </a:xfrm>
          <a:noFill/>
          <a:ln w="12700">
            <a:solidFill>
              <a:schemeClr val="accent3"/>
            </a:solidFill>
          </a:ln>
        </p:spPr>
        <p:txBody>
          <a:bodyPr tIns="685800" rtlCol="0" anchor="t">
            <a:noAutofit/>
          </a:bodyPr>
          <a:lstStyle>
            <a:lvl1pPr marL="0" indent="0" algn="ctr">
              <a:lnSpc>
                <a:spcPct val="100000"/>
              </a:lnSpc>
              <a:spcBef>
                <a:spcPts val="0"/>
              </a:spcBef>
              <a:buNone/>
              <a:defRPr lang="it-IT" sz="1800" b="1" cap="all" spc="0" baseline="0">
                <a:solidFill>
                  <a:schemeClr val="accent6"/>
                </a:solidFill>
                <a:latin typeface="Arial" panose="020B0604020202020204" pitchFamily="34" charset="0"/>
                <a:cs typeface="Arial" panose="020B0604020202020204" pitchFamily="34" charset="0"/>
              </a:defRPr>
            </a:lvl1pPr>
            <a:lvl2pPr marL="457200" indent="0">
              <a:buNone/>
              <a:defRPr lang="it-IT" sz="2000" b="1"/>
            </a:lvl2pPr>
            <a:lvl3pPr marL="914400" indent="0">
              <a:buNone/>
              <a:defRPr lang="it-IT" sz="1800" b="1"/>
            </a:lvl3pPr>
            <a:lvl4pPr marL="1371600" indent="0">
              <a:buNone/>
              <a:defRPr lang="it-IT" sz="1600" b="1"/>
            </a:lvl4pPr>
            <a:lvl5pPr marL="1828800" indent="0">
              <a:buNone/>
              <a:defRPr lang="it-IT" sz="1600" b="1"/>
            </a:lvl5pPr>
            <a:lvl6pPr marL="2286000" indent="0">
              <a:buNone/>
              <a:defRPr lang="it-IT" sz="1600" b="1"/>
            </a:lvl6pPr>
            <a:lvl7pPr marL="2743200" indent="0">
              <a:buNone/>
              <a:defRPr lang="it-IT" sz="1600" b="1"/>
            </a:lvl7pPr>
            <a:lvl8pPr marL="3200400" indent="0">
              <a:buNone/>
              <a:defRPr lang="it-IT" sz="1600" b="1"/>
            </a:lvl8pPr>
            <a:lvl9pPr marL="3657600" indent="0">
              <a:buNone/>
              <a:defRPr lang="it-IT" sz="1600" b="1"/>
            </a:lvl9pPr>
          </a:lstStyle>
          <a:p>
            <a:pPr lvl="0" rtl="0"/>
            <a:r>
              <a:rPr lang="en-GB"/>
              <a:t>Click to edit Master text styles</a:t>
            </a:r>
          </a:p>
        </p:txBody>
      </p:sp>
      <p:sp>
        <p:nvSpPr>
          <p:cNvPr id="68" name="Segnaposto immagine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rtlCol="0" anchor="ctr">
            <a:noAutofit/>
          </a:bodyPr>
          <a:lstStyle>
            <a:lvl1pPr marL="0" indent="0" algn="ctr">
              <a:buNone/>
              <a:defRPr lang="it-IT" sz="900"/>
            </a:lvl1pPr>
          </a:lstStyle>
          <a:p>
            <a:pPr rtl="0"/>
            <a:r>
              <a:rPr lang="en-GB"/>
              <a:t>Click icon to add picture</a:t>
            </a:r>
            <a:endParaRPr lang="it-IT" dirty="0"/>
          </a:p>
        </p:txBody>
      </p:sp>
      <p:sp>
        <p:nvSpPr>
          <p:cNvPr id="58" name="Segnaposto testo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0" y="3888404"/>
            <a:ext cx="1920240" cy="1371600"/>
          </a:xfrm>
          <a:noFill/>
          <a:ln>
            <a:noFill/>
          </a:ln>
        </p:spPr>
        <p:txBody>
          <a:bodyPr lIns="91440" rIns="91440" rtlCol="0" anchor="ctr">
            <a:noAutofit/>
          </a:bodyPr>
          <a:lstStyle>
            <a:lvl1pPr marL="0" indent="0" algn="ctr">
              <a:spcBef>
                <a:spcPts val="0"/>
              </a:spcBef>
              <a:buNone/>
              <a:defRPr lang="it-IT" sz="1500"/>
            </a:lvl1pPr>
          </a:lstStyle>
          <a:p>
            <a:pPr lvl="0" rtl="0"/>
            <a:r>
              <a:rPr lang="en-GB"/>
              <a:t>Click to edit Master text styles</a:t>
            </a:r>
          </a:p>
        </p:txBody>
      </p:sp>
      <p:sp>
        <p:nvSpPr>
          <p:cNvPr id="48" name="Segnaposto testo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4"/>
            <a:ext cx="2011680" cy="2825173"/>
          </a:xfrm>
          <a:noFill/>
          <a:ln w="12700">
            <a:solidFill>
              <a:schemeClr val="accent1"/>
            </a:solidFill>
          </a:ln>
        </p:spPr>
        <p:txBody>
          <a:bodyPr tIns="685800" rtlCol="0" anchor="t">
            <a:noAutofit/>
          </a:bodyPr>
          <a:lstStyle>
            <a:lvl1pPr marL="0" indent="0" algn="ctr">
              <a:lnSpc>
                <a:spcPct val="100000"/>
              </a:lnSpc>
              <a:spcBef>
                <a:spcPts val="0"/>
              </a:spcBef>
              <a:buNone/>
              <a:defRPr lang="it-IT" sz="1800" b="1" cap="all" spc="0" baseline="0">
                <a:solidFill>
                  <a:schemeClr val="accent6"/>
                </a:solidFill>
                <a:latin typeface="Arial" panose="020B0604020202020204" pitchFamily="34" charset="0"/>
                <a:cs typeface="Arial" panose="020B0604020202020204" pitchFamily="34" charset="0"/>
              </a:defRPr>
            </a:lvl1pPr>
            <a:lvl2pPr marL="457200" indent="0">
              <a:buNone/>
              <a:defRPr lang="it-IT" sz="2000" b="1"/>
            </a:lvl2pPr>
            <a:lvl3pPr marL="914400" indent="0">
              <a:buNone/>
              <a:defRPr lang="it-IT" sz="1800" b="1"/>
            </a:lvl3pPr>
            <a:lvl4pPr marL="1371600" indent="0">
              <a:buNone/>
              <a:defRPr lang="it-IT" sz="1600" b="1"/>
            </a:lvl4pPr>
            <a:lvl5pPr marL="1828800" indent="0">
              <a:buNone/>
              <a:defRPr lang="it-IT" sz="1600" b="1"/>
            </a:lvl5pPr>
            <a:lvl6pPr marL="2286000" indent="0">
              <a:buNone/>
              <a:defRPr lang="it-IT" sz="1600" b="1"/>
            </a:lvl6pPr>
            <a:lvl7pPr marL="2743200" indent="0">
              <a:buNone/>
              <a:defRPr lang="it-IT" sz="1600" b="1"/>
            </a:lvl7pPr>
            <a:lvl8pPr marL="3200400" indent="0">
              <a:buNone/>
              <a:defRPr lang="it-IT" sz="1600" b="1"/>
            </a:lvl8pPr>
            <a:lvl9pPr marL="3657600" indent="0">
              <a:buNone/>
              <a:defRPr lang="it-IT" sz="1600" b="1"/>
            </a:lvl9pPr>
          </a:lstStyle>
          <a:p>
            <a:pPr lvl="0" rtl="0"/>
            <a:r>
              <a:rPr lang="en-GB"/>
              <a:t>Click to edit Master text styles</a:t>
            </a:r>
          </a:p>
        </p:txBody>
      </p:sp>
      <p:sp>
        <p:nvSpPr>
          <p:cNvPr id="67" name="Segnaposto immagine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rtlCol="0" anchor="ctr">
            <a:noAutofit/>
          </a:bodyPr>
          <a:lstStyle>
            <a:lvl1pPr marL="0" indent="0" algn="ctr">
              <a:buNone/>
              <a:defRPr lang="it-IT" sz="900"/>
            </a:lvl1pPr>
          </a:lstStyle>
          <a:p>
            <a:pPr rtl="0"/>
            <a:r>
              <a:rPr lang="en-GB"/>
              <a:t>Click icon to add picture</a:t>
            </a:r>
            <a:endParaRPr lang="it-IT" dirty="0"/>
          </a:p>
        </p:txBody>
      </p:sp>
      <p:sp>
        <p:nvSpPr>
          <p:cNvPr id="59" name="Segnaposto testo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rtlCol="0" anchor="ctr">
            <a:noAutofit/>
          </a:bodyPr>
          <a:lstStyle>
            <a:lvl1pPr marL="0" indent="0" algn="ctr">
              <a:spcBef>
                <a:spcPts val="0"/>
              </a:spcBef>
              <a:buNone/>
              <a:defRPr lang="it-IT" sz="1500"/>
            </a:lvl1pPr>
          </a:lstStyle>
          <a:p>
            <a:pPr lvl="0" rtl="0"/>
            <a:r>
              <a:rPr lang="en-GB"/>
              <a:t>Click to edit Master text styles</a:t>
            </a:r>
          </a:p>
        </p:txBody>
      </p:sp>
      <p:sp>
        <p:nvSpPr>
          <p:cNvPr id="49" name="Segnaposto testo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4"/>
            <a:ext cx="2011680" cy="2825173"/>
          </a:xfrm>
          <a:noFill/>
          <a:ln w="12700">
            <a:solidFill>
              <a:schemeClr val="accent3"/>
            </a:solidFill>
          </a:ln>
        </p:spPr>
        <p:txBody>
          <a:bodyPr tIns="685800" rtlCol="0" anchor="t">
            <a:noAutofit/>
          </a:bodyPr>
          <a:lstStyle>
            <a:lvl1pPr marL="0" indent="0" algn="ctr">
              <a:lnSpc>
                <a:spcPct val="100000"/>
              </a:lnSpc>
              <a:spcBef>
                <a:spcPts val="0"/>
              </a:spcBef>
              <a:buNone/>
              <a:defRPr lang="it-IT" sz="1800" b="1" cap="all" spc="0" baseline="0">
                <a:solidFill>
                  <a:schemeClr val="accent6"/>
                </a:solidFill>
                <a:latin typeface="Arial" panose="020B0604020202020204" pitchFamily="34" charset="0"/>
                <a:cs typeface="Arial" panose="020B0604020202020204" pitchFamily="34" charset="0"/>
              </a:defRPr>
            </a:lvl1pPr>
            <a:lvl2pPr marL="457200" indent="0">
              <a:buNone/>
              <a:defRPr lang="it-IT" sz="2000" b="1"/>
            </a:lvl2pPr>
            <a:lvl3pPr marL="914400" indent="0">
              <a:buNone/>
              <a:defRPr lang="it-IT" sz="1800" b="1"/>
            </a:lvl3pPr>
            <a:lvl4pPr marL="1371600" indent="0">
              <a:buNone/>
              <a:defRPr lang="it-IT" sz="1600" b="1"/>
            </a:lvl4pPr>
            <a:lvl5pPr marL="1828800" indent="0">
              <a:buNone/>
              <a:defRPr lang="it-IT" sz="1600" b="1"/>
            </a:lvl5pPr>
            <a:lvl6pPr marL="2286000" indent="0">
              <a:buNone/>
              <a:defRPr lang="it-IT" sz="1600" b="1"/>
            </a:lvl6pPr>
            <a:lvl7pPr marL="2743200" indent="0">
              <a:buNone/>
              <a:defRPr lang="it-IT" sz="1600" b="1"/>
            </a:lvl7pPr>
            <a:lvl8pPr marL="3200400" indent="0">
              <a:buNone/>
              <a:defRPr lang="it-IT" sz="1600" b="1"/>
            </a:lvl8pPr>
            <a:lvl9pPr marL="3657600" indent="0">
              <a:buNone/>
              <a:defRPr lang="it-IT" sz="1600" b="1"/>
            </a:lvl9pPr>
          </a:lstStyle>
          <a:p>
            <a:pPr lvl="0" rtl="0"/>
            <a:r>
              <a:rPr lang="en-GB"/>
              <a:t>Click to edit Master text styles</a:t>
            </a:r>
          </a:p>
        </p:txBody>
      </p:sp>
      <p:sp>
        <p:nvSpPr>
          <p:cNvPr id="66" name="Segnaposto immagine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rtlCol="0" anchor="ctr">
            <a:noAutofit/>
          </a:bodyPr>
          <a:lstStyle>
            <a:lvl1pPr marL="0" indent="0" algn="ctr">
              <a:buNone/>
              <a:defRPr lang="it-IT" sz="900"/>
            </a:lvl1pPr>
          </a:lstStyle>
          <a:p>
            <a:pPr rtl="0"/>
            <a:r>
              <a:rPr lang="en-GB"/>
              <a:t>Click icon to add picture</a:t>
            </a:r>
            <a:endParaRPr lang="it-IT" dirty="0"/>
          </a:p>
        </p:txBody>
      </p:sp>
      <p:sp>
        <p:nvSpPr>
          <p:cNvPr id="60" name="Segnaposto testo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rtlCol="0" anchor="ctr">
            <a:noAutofit/>
          </a:bodyPr>
          <a:lstStyle>
            <a:lvl1pPr marL="0" indent="0" algn="ctr">
              <a:spcBef>
                <a:spcPts val="0"/>
              </a:spcBef>
              <a:buNone/>
              <a:defRPr lang="it-IT" sz="1500"/>
            </a:lvl1pPr>
          </a:lstStyle>
          <a:p>
            <a:pPr lvl="0" rtl="0"/>
            <a:r>
              <a:rPr lang="en-GB"/>
              <a:t>Click to edit Master text styles</a:t>
            </a:r>
          </a:p>
        </p:txBody>
      </p:sp>
      <p:sp>
        <p:nvSpPr>
          <p:cNvPr id="50" name="Segnaposto testo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4"/>
            <a:ext cx="2011680" cy="2825173"/>
          </a:xfrm>
          <a:noFill/>
          <a:ln w="12700">
            <a:solidFill>
              <a:schemeClr val="accent1"/>
            </a:solidFill>
          </a:ln>
        </p:spPr>
        <p:txBody>
          <a:bodyPr tIns="685800" rtlCol="0" anchor="t">
            <a:noAutofit/>
          </a:bodyPr>
          <a:lstStyle>
            <a:lvl1pPr marL="0" indent="0" algn="ctr">
              <a:lnSpc>
                <a:spcPct val="100000"/>
              </a:lnSpc>
              <a:spcBef>
                <a:spcPts val="0"/>
              </a:spcBef>
              <a:buNone/>
              <a:defRPr lang="it-IT" sz="1800" b="1" cap="all" spc="0" baseline="0">
                <a:solidFill>
                  <a:schemeClr val="accent6"/>
                </a:solidFill>
                <a:latin typeface="Arial" panose="020B0604020202020204" pitchFamily="34" charset="0"/>
                <a:cs typeface="Arial" panose="020B0604020202020204" pitchFamily="34" charset="0"/>
              </a:defRPr>
            </a:lvl1pPr>
            <a:lvl2pPr marL="457200" indent="0">
              <a:buNone/>
              <a:defRPr lang="it-IT" sz="2000" b="1"/>
            </a:lvl2pPr>
            <a:lvl3pPr marL="914400" indent="0">
              <a:buNone/>
              <a:defRPr lang="it-IT" sz="1800" b="1"/>
            </a:lvl3pPr>
            <a:lvl4pPr marL="1371600" indent="0">
              <a:buNone/>
              <a:defRPr lang="it-IT" sz="1600" b="1"/>
            </a:lvl4pPr>
            <a:lvl5pPr marL="1828800" indent="0">
              <a:buNone/>
              <a:defRPr lang="it-IT" sz="1600" b="1"/>
            </a:lvl5pPr>
            <a:lvl6pPr marL="2286000" indent="0">
              <a:buNone/>
              <a:defRPr lang="it-IT" sz="1600" b="1"/>
            </a:lvl6pPr>
            <a:lvl7pPr marL="2743200" indent="0">
              <a:buNone/>
              <a:defRPr lang="it-IT" sz="1600" b="1"/>
            </a:lvl7pPr>
            <a:lvl8pPr marL="3200400" indent="0">
              <a:buNone/>
              <a:defRPr lang="it-IT" sz="1600" b="1"/>
            </a:lvl8pPr>
            <a:lvl9pPr marL="3657600" indent="0">
              <a:buNone/>
              <a:defRPr lang="it-IT" sz="1600" b="1"/>
            </a:lvl9pPr>
          </a:lstStyle>
          <a:p>
            <a:pPr lvl="0" rtl="0"/>
            <a:r>
              <a:rPr lang="en-GB"/>
              <a:t>Click to edit Master text styles</a:t>
            </a:r>
          </a:p>
        </p:txBody>
      </p:sp>
      <p:sp>
        <p:nvSpPr>
          <p:cNvPr id="65" name="Segnaposto immagine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rtlCol="0" anchor="ctr">
            <a:noAutofit/>
          </a:bodyPr>
          <a:lstStyle>
            <a:lvl1pPr marL="0" indent="0" algn="ctr">
              <a:buNone/>
              <a:defRPr lang="it-IT" sz="900"/>
            </a:lvl1pPr>
          </a:lstStyle>
          <a:p>
            <a:pPr rtl="0"/>
            <a:r>
              <a:rPr lang="en-GB"/>
              <a:t>Click icon to add picture</a:t>
            </a:r>
            <a:endParaRPr lang="it-IT" dirty="0"/>
          </a:p>
        </p:txBody>
      </p:sp>
      <p:sp>
        <p:nvSpPr>
          <p:cNvPr id="61" name="Segnaposto testo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rtlCol="0" anchor="ctr">
            <a:noAutofit/>
          </a:bodyPr>
          <a:lstStyle>
            <a:lvl1pPr marL="0" indent="0" algn="ctr">
              <a:spcBef>
                <a:spcPts val="0"/>
              </a:spcBef>
              <a:buNone/>
              <a:defRPr lang="it-IT" sz="1500"/>
            </a:lvl1pPr>
          </a:lstStyle>
          <a:p>
            <a:pPr lvl="0" rtl="0"/>
            <a:r>
              <a:rPr lang="en-GB"/>
              <a:t>Click to edit Master text styles</a:t>
            </a:r>
          </a:p>
        </p:txBody>
      </p:sp>
    </p:spTree>
    <p:extLst>
      <p:ext uri="{BB962C8B-B14F-4D97-AF65-F5344CB8AC3E}">
        <p14:creationId xmlns:p14="http://schemas.microsoft.com/office/powerpoint/2010/main" val="872516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quenza temporale">
    <p:spTree>
      <p:nvGrpSpPr>
        <p:cNvPr id="1" name=""/>
        <p:cNvGrpSpPr/>
        <p:nvPr/>
      </p:nvGrpSpPr>
      <p:grpSpPr>
        <a:xfrm>
          <a:off x="0" y="0"/>
          <a:ext cx="0" cy="0"/>
          <a:chOff x="0" y="0"/>
          <a:chExt cx="0" cy="0"/>
        </a:xfrm>
      </p:grpSpPr>
      <p:sp>
        <p:nvSpPr>
          <p:cNvPr id="29" name="Figura a mano libera: Forma 28">
            <a:extLst>
              <a:ext uri="{FF2B5EF4-FFF2-40B4-BE49-F238E27FC236}">
                <a16:creationId xmlns:a16="http://schemas.microsoft.com/office/drawing/2014/main" id="{E2DECB02-D9CE-E57A-0604-BFF41EC38AFA}"/>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rtlCol="0" anchor="t" anchorCtr="0" compatLnSpc="1">
            <a:prstTxWarp prst="textNoShape">
              <a:avLst/>
            </a:prstTxWarp>
            <a:noAutofit/>
          </a:bodyPr>
          <a:lstStyle>
            <a:defPPr>
              <a:defRPr lang="it-IT"/>
            </a:defPPr>
          </a:lstStyle>
          <a:p>
            <a:pPr lvl="0" rtl="0"/>
            <a:endParaRPr lang="it-IT" dirty="0"/>
          </a:p>
        </p:txBody>
      </p:sp>
      <p:sp>
        <p:nvSpPr>
          <p:cNvPr id="26" name="Figura a mano libera: Forma 25">
            <a:extLst>
              <a:ext uri="{FF2B5EF4-FFF2-40B4-BE49-F238E27FC236}">
                <a16:creationId xmlns:a16="http://schemas.microsoft.com/office/drawing/2014/main" id="{68E760EA-7D83-1DF2-A8EE-4F218084E74F}"/>
              </a:ext>
            </a:extLst>
          </p:cNvPr>
          <p:cNvSpPr/>
          <p:nvPr userDrawn="1"/>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91440" tIns="45720" rIns="91440" bIns="45720" numCol="1" rtlCol="0" anchor="t" anchorCtr="0" compatLnSpc="1">
            <a:prstTxWarp prst="textNoShape">
              <a:avLst/>
            </a:prstTxWarp>
            <a:noAutofit/>
          </a:bodyPr>
          <a:lstStyle>
            <a:defPPr>
              <a:defRPr lang="it-IT"/>
            </a:defPPr>
          </a:lstStyle>
          <a:p>
            <a:pPr lvl="0" rtl="0"/>
            <a:endParaRPr lang="it-IT" dirty="0">
              <a:solidFill>
                <a:schemeClr val="tx1"/>
              </a:solidFill>
            </a:endParaRPr>
          </a:p>
        </p:txBody>
      </p:sp>
      <p:sp>
        <p:nvSpPr>
          <p:cNvPr id="16" name="Figura a mano libera: Forma 15">
            <a:extLst>
              <a:ext uri="{FF2B5EF4-FFF2-40B4-BE49-F238E27FC236}">
                <a16:creationId xmlns:a16="http://schemas.microsoft.com/office/drawing/2014/main" id="{FF3F3353-78A1-F584-81A6-9513382DF18F}"/>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rtlCol="0" anchor="t" anchorCtr="0" compatLnSpc="1">
            <a:prstTxWarp prst="textNoShape">
              <a:avLst/>
            </a:prstTxWarp>
            <a:noAutofit/>
          </a:bodyPr>
          <a:lstStyle>
            <a:defPPr>
              <a:defRPr lang="it-IT"/>
            </a:defPPr>
          </a:lstStyle>
          <a:p>
            <a:pPr lvl="0" rtl="0"/>
            <a:endParaRPr lang="it-IT" dirty="0">
              <a:solidFill>
                <a:schemeClr val="tx1"/>
              </a:solidFill>
            </a:endParaRPr>
          </a:p>
        </p:txBody>
      </p:sp>
      <p:sp>
        <p:nvSpPr>
          <p:cNvPr id="2" name="Titolo 1">
            <a:extLst>
              <a:ext uri="{FF2B5EF4-FFF2-40B4-BE49-F238E27FC236}">
                <a16:creationId xmlns:a16="http://schemas.microsoft.com/office/drawing/2014/main" id="{A65C6DDD-D2BB-0153-0F53-9F7C17BDFD2B}"/>
              </a:ext>
            </a:extLst>
          </p:cNvPr>
          <p:cNvSpPr>
            <a:spLocks noGrp="1"/>
          </p:cNvSpPr>
          <p:nvPr>
            <p:ph type="title"/>
          </p:nvPr>
        </p:nvSpPr>
        <p:spPr/>
        <p:txBody>
          <a:bodyPr rtlCol="0"/>
          <a:lstStyle>
            <a:lvl1pPr>
              <a:lnSpc>
                <a:spcPct val="100000"/>
              </a:lnSpc>
              <a:defRPr lang="it-IT">
                <a:solidFill>
                  <a:schemeClr val="accent6"/>
                </a:solidFill>
              </a:defRPr>
            </a:lvl1pPr>
          </a:lstStyle>
          <a:p>
            <a:pPr rtl="0"/>
            <a:r>
              <a:rPr lang="en-GB"/>
              <a:t>Click to edit Master title style</a:t>
            </a:r>
            <a:endParaRPr lang="it-IT"/>
          </a:p>
        </p:txBody>
      </p:sp>
      <p:sp>
        <p:nvSpPr>
          <p:cNvPr id="5" name="Segnaposto numero diapositiva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rtlCol="0"/>
          <a:lstStyle>
            <a:defPPr>
              <a:defRPr lang="it-IT"/>
            </a:defPPr>
          </a:lstStyle>
          <a:p>
            <a:pPr rtl="0"/>
            <a:fld id="{48F63A3B-78C7-47BE-AE5E-E10140E04643}" type="slidenum">
              <a:rPr lang="it-IT" smtClean="0"/>
              <a:pPr rtl="0"/>
              <a:t>‹N›</a:t>
            </a:fld>
            <a:endParaRPr lang="it-IT" dirty="0"/>
          </a:p>
        </p:txBody>
      </p:sp>
      <p:sp>
        <p:nvSpPr>
          <p:cNvPr id="30" name="Immagine 2" descr="preencoded.png">
            <a:extLst>
              <a:ext uri="{FF2B5EF4-FFF2-40B4-BE49-F238E27FC236}">
                <a16:creationId xmlns:a16="http://schemas.microsoft.com/office/drawing/2014/main" id="{790E862E-398F-571C-EC2C-3D17164DE059}"/>
              </a:ext>
            </a:extLst>
          </p:cNvPr>
          <p:cNvSpPr/>
          <p:nvPr/>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defPPr>
              <a:defRPr lang="it-IT"/>
            </a:defPPr>
          </a:lstStyle>
          <a:p>
            <a:pPr rtl="0"/>
            <a:endParaRPr lang="it-IT" dirty="0"/>
          </a:p>
        </p:txBody>
      </p:sp>
      <p:sp>
        <p:nvSpPr>
          <p:cNvPr id="31" name="Segnaposto testo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8" y="3017520"/>
            <a:ext cx="1993392" cy="557784"/>
          </a:xfrm>
          <a:solidFill>
            <a:schemeClr val="accent3"/>
          </a:solidFill>
          <a:ln>
            <a:noFill/>
          </a:ln>
        </p:spPr>
        <p:txBody>
          <a:bodyPr lIns="0" tIns="0" rIns="0" bIns="0" rtlCol="0" anchor="ctr">
            <a:noAutofit/>
          </a:bodyPr>
          <a:lstStyle>
            <a:lvl1pPr marL="0" indent="0" algn="ctr">
              <a:lnSpc>
                <a:spcPct val="100000"/>
              </a:lnSpc>
              <a:spcBef>
                <a:spcPts val="0"/>
              </a:spcBef>
              <a:buNone/>
              <a:defRPr lang="it-IT" sz="1800" b="1" cap="all" spc="0" baseline="0">
                <a:solidFill>
                  <a:schemeClr val="accent6"/>
                </a:solidFill>
                <a:latin typeface="Arial" panose="020B0604020202020204" pitchFamily="34" charset="0"/>
                <a:cs typeface="Arial" panose="020B0604020202020204" pitchFamily="34" charset="0"/>
              </a:defRPr>
            </a:lvl1pPr>
            <a:lvl2pPr marL="457200" indent="0">
              <a:buNone/>
              <a:defRPr lang="it-IT" sz="2000" b="1"/>
            </a:lvl2pPr>
            <a:lvl3pPr marL="914400" indent="0">
              <a:buNone/>
              <a:defRPr lang="it-IT" sz="1800" b="1"/>
            </a:lvl3pPr>
            <a:lvl4pPr marL="1371600" indent="0">
              <a:buNone/>
              <a:defRPr lang="it-IT" sz="1600" b="1"/>
            </a:lvl4pPr>
            <a:lvl5pPr marL="1828800" indent="0">
              <a:buNone/>
              <a:defRPr lang="it-IT" sz="1600" b="1"/>
            </a:lvl5pPr>
            <a:lvl6pPr marL="2286000" indent="0">
              <a:buNone/>
              <a:defRPr lang="it-IT" sz="1600" b="1"/>
            </a:lvl6pPr>
            <a:lvl7pPr marL="2743200" indent="0">
              <a:buNone/>
              <a:defRPr lang="it-IT" sz="1600" b="1"/>
            </a:lvl7pPr>
            <a:lvl8pPr marL="3200400" indent="0">
              <a:buNone/>
              <a:defRPr lang="it-IT" sz="1600" b="1"/>
            </a:lvl8pPr>
            <a:lvl9pPr marL="3657600" indent="0">
              <a:buNone/>
              <a:defRPr lang="it-IT" sz="1600" b="1"/>
            </a:lvl9pPr>
          </a:lstStyle>
          <a:p>
            <a:pPr lvl="0" rtl="0"/>
            <a:r>
              <a:rPr lang="it-IT"/>
              <a:t>MMM AAAA</a:t>
            </a:r>
          </a:p>
        </p:txBody>
      </p:sp>
      <p:sp>
        <p:nvSpPr>
          <p:cNvPr id="32" name="Segnaposto testo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rtlCol="0" anchor="ctr">
            <a:noAutofit/>
          </a:bodyPr>
          <a:lstStyle>
            <a:lvl1pPr marL="0" indent="0" algn="ctr">
              <a:lnSpc>
                <a:spcPct val="100000"/>
              </a:lnSpc>
              <a:spcBef>
                <a:spcPts val="0"/>
              </a:spcBef>
              <a:buNone/>
              <a:defRPr lang="it-IT" sz="1800" b="1" cap="all" spc="0" baseline="0">
                <a:solidFill>
                  <a:schemeClr val="accent6"/>
                </a:solidFill>
                <a:latin typeface="Arial" panose="020B0604020202020204" pitchFamily="34" charset="0"/>
                <a:cs typeface="Arial" panose="020B0604020202020204" pitchFamily="34" charset="0"/>
              </a:defRPr>
            </a:lvl1pPr>
            <a:lvl2pPr marL="457200" indent="0">
              <a:buNone/>
              <a:defRPr lang="it-IT" sz="2000" b="1"/>
            </a:lvl2pPr>
            <a:lvl3pPr marL="914400" indent="0">
              <a:buNone/>
              <a:defRPr lang="it-IT" sz="1800" b="1"/>
            </a:lvl3pPr>
            <a:lvl4pPr marL="1371600" indent="0">
              <a:buNone/>
              <a:defRPr lang="it-IT" sz="1600" b="1"/>
            </a:lvl4pPr>
            <a:lvl5pPr marL="1828800" indent="0">
              <a:buNone/>
              <a:defRPr lang="it-IT" sz="1600" b="1"/>
            </a:lvl5pPr>
            <a:lvl6pPr marL="2286000" indent="0">
              <a:buNone/>
              <a:defRPr lang="it-IT" sz="1600" b="1"/>
            </a:lvl6pPr>
            <a:lvl7pPr marL="2743200" indent="0">
              <a:buNone/>
              <a:defRPr lang="it-IT" sz="1600" b="1"/>
            </a:lvl7pPr>
            <a:lvl8pPr marL="3200400" indent="0">
              <a:buNone/>
              <a:defRPr lang="it-IT" sz="1600" b="1"/>
            </a:lvl8pPr>
            <a:lvl9pPr marL="3657600" indent="0">
              <a:buNone/>
              <a:defRPr lang="it-IT" sz="1600" b="1"/>
            </a:lvl9pPr>
          </a:lstStyle>
          <a:p>
            <a:pPr lvl="0" rtl="0"/>
            <a:r>
              <a:rPr lang="it-IT"/>
              <a:t>MMM AAAA</a:t>
            </a:r>
          </a:p>
        </p:txBody>
      </p:sp>
      <p:sp>
        <p:nvSpPr>
          <p:cNvPr id="33" name="Segnaposto testo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rtlCol="0" anchor="ctr">
            <a:noAutofit/>
          </a:bodyPr>
          <a:lstStyle>
            <a:lvl1pPr marL="0" indent="0" algn="ctr">
              <a:lnSpc>
                <a:spcPct val="100000"/>
              </a:lnSpc>
              <a:spcBef>
                <a:spcPts val="0"/>
              </a:spcBef>
              <a:buNone/>
              <a:defRPr lang="it-IT" sz="1800" b="1" cap="all" spc="0" baseline="0">
                <a:solidFill>
                  <a:schemeClr val="accent6"/>
                </a:solidFill>
                <a:latin typeface="Arial" panose="020B0604020202020204" pitchFamily="34" charset="0"/>
                <a:cs typeface="Arial" panose="020B0604020202020204" pitchFamily="34" charset="0"/>
              </a:defRPr>
            </a:lvl1pPr>
            <a:lvl2pPr marL="457200" indent="0">
              <a:buNone/>
              <a:defRPr lang="it-IT" sz="2000" b="1"/>
            </a:lvl2pPr>
            <a:lvl3pPr marL="914400" indent="0">
              <a:buNone/>
              <a:defRPr lang="it-IT" sz="1800" b="1"/>
            </a:lvl3pPr>
            <a:lvl4pPr marL="1371600" indent="0">
              <a:buNone/>
              <a:defRPr lang="it-IT" sz="1600" b="1"/>
            </a:lvl4pPr>
            <a:lvl5pPr marL="1828800" indent="0">
              <a:buNone/>
              <a:defRPr lang="it-IT" sz="1600" b="1"/>
            </a:lvl5pPr>
            <a:lvl6pPr marL="2286000" indent="0">
              <a:buNone/>
              <a:defRPr lang="it-IT" sz="1600" b="1"/>
            </a:lvl6pPr>
            <a:lvl7pPr marL="2743200" indent="0">
              <a:buNone/>
              <a:defRPr lang="it-IT" sz="1600" b="1"/>
            </a:lvl7pPr>
            <a:lvl8pPr marL="3200400" indent="0">
              <a:buNone/>
              <a:defRPr lang="it-IT" sz="1600" b="1"/>
            </a:lvl8pPr>
            <a:lvl9pPr marL="3657600" indent="0">
              <a:buNone/>
              <a:defRPr lang="it-IT" sz="1600" b="1"/>
            </a:lvl9pPr>
          </a:lstStyle>
          <a:p>
            <a:pPr lvl="0" rtl="0"/>
            <a:r>
              <a:rPr lang="it-IT"/>
              <a:t>MMM AAAA</a:t>
            </a:r>
          </a:p>
        </p:txBody>
      </p:sp>
      <p:sp>
        <p:nvSpPr>
          <p:cNvPr id="34" name="Segnaposto testo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rtlCol="0" anchor="ctr">
            <a:noAutofit/>
          </a:bodyPr>
          <a:lstStyle>
            <a:lvl1pPr marL="0" indent="0" algn="ctr">
              <a:lnSpc>
                <a:spcPct val="100000"/>
              </a:lnSpc>
              <a:spcBef>
                <a:spcPts val="0"/>
              </a:spcBef>
              <a:buNone/>
              <a:defRPr lang="it-IT" sz="1800" b="1" cap="all" spc="0" baseline="0">
                <a:solidFill>
                  <a:schemeClr val="accent6"/>
                </a:solidFill>
                <a:latin typeface="Arial" panose="020B0604020202020204" pitchFamily="34" charset="0"/>
                <a:cs typeface="Arial" panose="020B0604020202020204" pitchFamily="34" charset="0"/>
              </a:defRPr>
            </a:lvl1pPr>
            <a:lvl2pPr marL="457200" indent="0">
              <a:buNone/>
              <a:defRPr lang="it-IT" sz="2000" b="1"/>
            </a:lvl2pPr>
            <a:lvl3pPr marL="914400" indent="0">
              <a:buNone/>
              <a:defRPr lang="it-IT" sz="1800" b="1"/>
            </a:lvl3pPr>
            <a:lvl4pPr marL="1371600" indent="0">
              <a:buNone/>
              <a:defRPr lang="it-IT" sz="1600" b="1"/>
            </a:lvl4pPr>
            <a:lvl5pPr marL="1828800" indent="0">
              <a:buNone/>
              <a:defRPr lang="it-IT" sz="1600" b="1"/>
            </a:lvl5pPr>
            <a:lvl6pPr marL="2286000" indent="0">
              <a:buNone/>
              <a:defRPr lang="it-IT" sz="1600" b="1"/>
            </a:lvl6pPr>
            <a:lvl7pPr marL="2743200" indent="0">
              <a:buNone/>
              <a:defRPr lang="it-IT" sz="1600" b="1"/>
            </a:lvl7pPr>
            <a:lvl8pPr marL="3200400" indent="0">
              <a:buNone/>
              <a:defRPr lang="it-IT" sz="1600" b="1"/>
            </a:lvl8pPr>
            <a:lvl9pPr marL="3657600" indent="0">
              <a:buNone/>
              <a:defRPr lang="it-IT" sz="1600" b="1"/>
            </a:lvl9pPr>
          </a:lstStyle>
          <a:p>
            <a:pPr lvl="0" rtl="0"/>
            <a:r>
              <a:rPr lang="it-IT"/>
              <a:t>MMM AAAA</a:t>
            </a:r>
          </a:p>
        </p:txBody>
      </p:sp>
      <p:sp>
        <p:nvSpPr>
          <p:cNvPr id="35" name="Segnaposto testo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rtlCol="0" anchor="ctr">
            <a:noAutofit/>
          </a:bodyPr>
          <a:lstStyle>
            <a:lvl1pPr marL="0" indent="0" algn="ctr">
              <a:lnSpc>
                <a:spcPct val="100000"/>
              </a:lnSpc>
              <a:spcBef>
                <a:spcPts val="0"/>
              </a:spcBef>
              <a:buNone/>
              <a:defRPr lang="it-IT" sz="1800" b="1" cap="all" spc="0" baseline="0">
                <a:solidFill>
                  <a:schemeClr val="accent6"/>
                </a:solidFill>
                <a:latin typeface="Arial" panose="020B0604020202020204" pitchFamily="34" charset="0"/>
                <a:cs typeface="Arial" panose="020B0604020202020204" pitchFamily="34" charset="0"/>
              </a:defRPr>
            </a:lvl1pPr>
            <a:lvl2pPr marL="457200" indent="0">
              <a:buNone/>
              <a:defRPr lang="it-IT" sz="2000" b="1"/>
            </a:lvl2pPr>
            <a:lvl3pPr marL="914400" indent="0">
              <a:buNone/>
              <a:defRPr lang="it-IT" sz="1800" b="1"/>
            </a:lvl3pPr>
            <a:lvl4pPr marL="1371600" indent="0">
              <a:buNone/>
              <a:defRPr lang="it-IT" sz="1600" b="1"/>
            </a:lvl4pPr>
            <a:lvl5pPr marL="1828800" indent="0">
              <a:buNone/>
              <a:defRPr lang="it-IT" sz="1600" b="1"/>
            </a:lvl5pPr>
            <a:lvl6pPr marL="2286000" indent="0">
              <a:buNone/>
              <a:defRPr lang="it-IT" sz="1600" b="1"/>
            </a:lvl6pPr>
            <a:lvl7pPr marL="2743200" indent="0">
              <a:buNone/>
              <a:defRPr lang="it-IT" sz="1600" b="1"/>
            </a:lvl7pPr>
            <a:lvl8pPr marL="3200400" indent="0">
              <a:buNone/>
              <a:defRPr lang="it-IT" sz="1600" b="1"/>
            </a:lvl8pPr>
            <a:lvl9pPr marL="3657600" indent="0">
              <a:buNone/>
              <a:defRPr lang="it-IT" sz="1600" b="1"/>
            </a:lvl9pPr>
          </a:lstStyle>
          <a:p>
            <a:pPr lvl="0" rtl="0"/>
            <a:r>
              <a:rPr lang="it-IT"/>
              <a:t>MMM AAAA</a:t>
            </a:r>
          </a:p>
        </p:txBody>
      </p:sp>
      <p:sp>
        <p:nvSpPr>
          <p:cNvPr id="36" name="Segnaposto testo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8" y="4745736"/>
            <a:ext cx="1993392" cy="795528"/>
          </a:xfrm>
          <a:noFill/>
        </p:spPr>
        <p:txBody>
          <a:bodyPr lIns="0" rIns="0" rtlCol="0" anchor="t" anchorCtr="0">
            <a:noAutofit/>
          </a:bodyPr>
          <a:lstStyle>
            <a:lvl1pPr marL="0" indent="0" algn="ctr">
              <a:spcBef>
                <a:spcPts val="0"/>
              </a:spcBef>
              <a:buNone/>
              <a:defRPr lang="it-IT" sz="1500"/>
            </a:lvl1pPr>
          </a:lstStyle>
          <a:p>
            <a:pPr lvl="0" rtl="0"/>
            <a:r>
              <a:rPr lang="en-GB"/>
              <a:t>Click to edit Master text styles</a:t>
            </a:r>
          </a:p>
        </p:txBody>
      </p:sp>
      <p:sp>
        <p:nvSpPr>
          <p:cNvPr id="37" name="Segnaposto testo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rtlCol="0" anchor="t" anchorCtr="0">
            <a:noAutofit/>
          </a:bodyPr>
          <a:lstStyle>
            <a:lvl1pPr marL="0" indent="0" algn="ctr">
              <a:spcBef>
                <a:spcPts val="0"/>
              </a:spcBef>
              <a:buNone/>
              <a:defRPr lang="it-IT" sz="1500"/>
            </a:lvl1pPr>
          </a:lstStyle>
          <a:p>
            <a:pPr lvl="0" rtl="0"/>
            <a:r>
              <a:rPr lang="en-GB"/>
              <a:t>Click to edit Master text styles</a:t>
            </a:r>
          </a:p>
        </p:txBody>
      </p:sp>
      <p:sp>
        <p:nvSpPr>
          <p:cNvPr id="38" name="Segnaposto testo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rtlCol="0" anchor="t" anchorCtr="0">
            <a:noAutofit/>
          </a:bodyPr>
          <a:lstStyle>
            <a:lvl1pPr marL="0" indent="0" algn="ctr">
              <a:spcBef>
                <a:spcPts val="0"/>
              </a:spcBef>
              <a:buNone/>
              <a:defRPr lang="it-IT" sz="1500"/>
            </a:lvl1pPr>
          </a:lstStyle>
          <a:p>
            <a:pPr lvl="0" rtl="0"/>
            <a:r>
              <a:rPr lang="en-GB"/>
              <a:t>Click to edit Master text styles</a:t>
            </a:r>
          </a:p>
        </p:txBody>
      </p:sp>
      <p:sp>
        <p:nvSpPr>
          <p:cNvPr id="39" name="Segnaposto testo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rtlCol="0" anchor="t" anchorCtr="0">
            <a:noAutofit/>
          </a:bodyPr>
          <a:lstStyle>
            <a:lvl1pPr marL="0" indent="0" algn="ctr">
              <a:spcBef>
                <a:spcPts val="0"/>
              </a:spcBef>
              <a:buNone/>
              <a:defRPr lang="it-IT" sz="1500"/>
            </a:lvl1pPr>
          </a:lstStyle>
          <a:p>
            <a:pPr lvl="0" rtl="0"/>
            <a:r>
              <a:rPr lang="en-GB"/>
              <a:t>Click to edit Master text styles</a:t>
            </a:r>
          </a:p>
        </p:txBody>
      </p:sp>
      <p:sp>
        <p:nvSpPr>
          <p:cNvPr id="40" name="Segnaposto testo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rtlCol="0" anchor="t" anchorCtr="0">
            <a:noAutofit/>
          </a:bodyPr>
          <a:lstStyle>
            <a:lvl1pPr marL="0" indent="0" algn="ctr">
              <a:spcBef>
                <a:spcPts val="0"/>
              </a:spcBef>
              <a:buNone/>
              <a:defRPr lang="it-IT" sz="1500"/>
            </a:lvl1pPr>
          </a:lstStyle>
          <a:p>
            <a:pPr lvl="0" rtl="0"/>
            <a:r>
              <a:rPr lang="en-GB"/>
              <a:t>Click to edit Master text styles</a:t>
            </a:r>
          </a:p>
        </p:txBody>
      </p:sp>
      <p:cxnSp>
        <p:nvCxnSpPr>
          <p:cNvPr id="42" name="Connettore diritto 41">
            <a:extLst>
              <a:ext uri="{FF2B5EF4-FFF2-40B4-BE49-F238E27FC236}">
                <a16:creationId xmlns:a16="http://schemas.microsoft.com/office/drawing/2014/main" id="{E6BE61D7-B0A3-902B-4F58-727982880EF5}"/>
              </a:ext>
            </a:extLst>
          </p:cNvPr>
          <p:cNvCxnSpPr>
            <a:cxnSpLocks/>
          </p:cNvCxnSpPr>
          <p:nvPr userDrawn="1"/>
        </p:nvCxnSpPr>
        <p:spPr>
          <a:xfrm>
            <a:off x="739398"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033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fronto">
    <p:spTree>
      <p:nvGrpSpPr>
        <p:cNvPr id="1" name=""/>
        <p:cNvGrpSpPr/>
        <p:nvPr/>
      </p:nvGrpSpPr>
      <p:grpSpPr>
        <a:xfrm>
          <a:off x="0" y="0"/>
          <a:ext cx="0" cy="0"/>
          <a:chOff x="0" y="0"/>
          <a:chExt cx="0" cy="0"/>
        </a:xfrm>
      </p:grpSpPr>
      <p:sp>
        <p:nvSpPr>
          <p:cNvPr id="20" name="Titolo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rtlCol="0">
            <a:noAutofit/>
          </a:bodyPr>
          <a:lstStyle>
            <a:lvl1pPr algn="l">
              <a:lnSpc>
                <a:spcPct val="100000"/>
              </a:lnSpc>
              <a:defRPr lang="it-IT"/>
            </a:lvl1pPr>
          </a:lstStyle>
          <a:p>
            <a:pPr rtl="0"/>
            <a:r>
              <a:rPr lang="en-GB"/>
              <a:t>Click to edit Master title style</a:t>
            </a:r>
            <a:endParaRPr lang="it-IT"/>
          </a:p>
        </p:txBody>
      </p:sp>
      <p:sp>
        <p:nvSpPr>
          <p:cNvPr id="11" name="Immagin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defPPr>
              <a:defRPr lang="it-IT"/>
            </a:defPPr>
          </a:lstStyle>
          <a:p>
            <a:pPr rtl="0"/>
            <a:endParaRPr lang="it-IT" dirty="0"/>
          </a:p>
        </p:txBody>
      </p:sp>
      <p:pic>
        <p:nvPicPr>
          <p:cNvPr id="13" name="Immagin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39" name="Figura a mano libera: Forma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defPPr>
              <a:defRPr lang="it-IT"/>
            </a:defPPr>
          </a:lstStyle>
          <a:p>
            <a:pPr rtl="0"/>
            <a:endParaRPr lang="it-IT" dirty="0"/>
          </a:p>
        </p:txBody>
      </p:sp>
      <p:sp>
        <p:nvSpPr>
          <p:cNvPr id="17" name="Immagine 5" descr="preencoded.png">
            <a:extLst>
              <a:ext uri="{FF2B5EF4-FFF2-40B4-BE49-F238E27FC236}">
                <a16:creationId xmlns:a16="http://schemas.microsoft.com/office/drawing/2014/main" id="{B9036D42-A06F-E6EE-BB91-8BAF045198BE}"/>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defPPr>
              <a:defRPr lang="it-IT"/>
            </a:defPPr>
          </a:lstStyle>
          <a:p>
            <a:pPr rtl="0"/>
            <a:endParaRPr lang="it-IT" dirty="0"/>
          </a:p>
        </p:txBody>
      </p:sp>
      <p:pic>
        <p:nvPicPr>
          <p:cNvPr id="19" name="Immagin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3" name="Segnaposto testo 2"/>
          <p:cNvSpPr>
            <a:spLocks noGrp="1"/>
          </p:cNvSpPr>
          <p:nvPr>
            <p:ph type="body" idx="1"/>
          </p:nvPr>
        </p:nvSpPr>
        <p:spPr>
          <a:xfrm>
            <a:off x="3977640" y="2330704"/>
            <a:ext cx="3822192" cy="411480"/>
          </a:xfrm>
        </p:spPr>
        <p:txBody>
          <a:bodyPr rtlCol="0" anchor="t">
            <a:noAutofit/>
          </a:bodyPr>
          <a:lstStyle>
            <a:lvl1pPr marL="0" indent="0">
              <a:spcBef>
                <a:spcPts val="0"/>
              </a:spcBef>
              <a:buNone/>
              <a:defRPr lang="it-IT" sz="1800" b="1" cap="all" baseline="0">
                <a:latin typeface="Arial" panose="020B0604020202020204" pitchFamily="34" charset="0"/>
                <a:cs typeface="Arial" panose="020B0604020202020204" pitchFamily="34" charset="0"/>
              </a:defRPr>
            </a:lvl1pPr>
            <a:lvl2pPr marL="457200" indent="0">
              <a:buNone/>
              <a:defRPr lang="it-IT" sz="2000" b="1"/>
            </a:lvl2pPr>
            <a:lvl3pPr marL="914400" indent="0">
              <a:buNone/>
              <a:defRPr lang="it-IT" sz="1800" b="1"/>
            </a:lvl3pPr>
            <a:lvl4pPr marL="1371600" indent="0">
              <a:buNone/>
              <a:defRPr lang="it-IT" sz="1600" b="1"/>
            </a:lvl4pPr>
            <a:lvl5pPr marL="1828800" indent="0">
              <a:buNone/>
              <a:defRPr lang="it-IT" sz="1600" b="1"/>
            </a:lvl5pPr>
            <a:lvl6pPr marL="2286000" indent="0">
              <a:buNone/>
              <a:defRPr lang="it-IT" sz="1600" b="1"/>
            </a:lvl6pPr>
            <a:lvl7pPr marL="2743200" indent="0">
              <a:buNone/>
              <a:defRPr lang="it-IT" sz="1600" b="1"/>
            </a:lvl7pPr>
            <a:lvl8pPr marL="3200400" indent="0">
              <a:buNone/>
              <a:defRPr lang="it-IT" sz="1600" b="1"/>
            </a:lvl8pPr>
            <a:lvl9pPr marL="3657600" indent="0">
              <a:buNone/>
              <a:defRPr lang="it-IT" sz="1600" b="1"/>
            </a:lvl9pPr>
          </a:lstStyle>
          <a:p>
            <a:pPr lvl="0" rtl="0"/>
            <a:r>
              <a:rPr lang="en-GB"/>
              <a:t>Click to edit Master text styles</a:t>
            </a:r>
          </a:p>
        </p:txBody>
      </p:sp>
      <p:sp>
        <p:nvSpPr>
          <p:cNvPr id="4" name="Segnaposto contenuto 3"/>
          <p:cNvSpPr>
            <a:spLocks noGrp="1"/>
          </p:cNvSpPr>
          <p:nvPr>
            <p:ph sz="half" idx="2"/>
          </p:nvPr>
        </p:nvSpPr>
        <p:spPr>
          <a:xfrm>
            <a:off x="3685032" y="2877312"/>
            <a:ext cx="3741928" cy="3684588"/>
          </a:xfrm>
        </p:spPr>
        <p:txBody>
          <a:bodyPr lIns="45720" rIns="45720" bIns="45720" rtlCol="0">
            <a:noAutofit/>
          </a:bodyPr>
          <a:lstStyle>
            <a:lvl1pPr>
              <a:defRPr lang="it-IT" sz="1500"/>
            </a:lvl1pPr>
            <a:lvl2pPr>
              <a:defRPr lang="it-IT" sz="1300"/>
            </a:lvl2pPr>
            <a:lvl3pPr>
              <a:defRPr lang="it-IT" sz="1200"/>
            </a:lvl3pPr>
            <a:lvl4pPr>
              <a:defRPr lang="it-IT" sz="1200"/>
            </a:lvl4pPr>
            <a:lvl5pPr>
              <a:defRPr lang="it-IT" sz="12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it-IT"/>
          </a:p>
        </p:txBody>
      </p:sp>
      <p:sp>
        <p:nvSpPr>
          <p:cNvPr id="5" name="Segnaposto testo 4"/>
          <p:cNvSpPr>
            <a:spLocks noGrp="1"/>
          </p:cNvSpPr>
          <p:nvPr>
            <p:ph type="body" sz="quarter" idx="3"/>
          </p:nvPr>
        </p:nvSpPr>
        <p:spPr>
          <a:xfrm>
            <a:off x="8046720" y="2330704"/>
            <a:ext cx="3822192" cy="411480"/>
          </a:xfrm>
        </p:spPr>
        <p:txBody>
          <a:bodyPr rtlCol="0" anchor="t">
            <a:noAutofit/>
          </a:bodyPr>
          <a:lstStyle>
            <a:lvl1pPr marL="0" indent="0">
              <a:spcBef>
                <a:spcPts val="0"/>
              </a:spcBef>
              <a:buNone/>
              <a:defRPr lang="it-IT" sz="1800" b="1" cap="all" baseline="0">
                <a:latin typeface="Arial" panose="020B0604020202020204" pitchFamily="34" charset="0"/>
                <a:cs typeface="Arial" panose="020B0604020202020204" pitchFamily="34" charset="0"/>
              </a:defRPr>
            </a:lvl1pPr>
            <a:lvl2pPr marL="457200" indent="0">
              <a:buNone/>
              <a:defRPr lang="it-IT" sz="2000" b="1"/>
            </a:lvl2pPr>
            <a:lvl3pPr marL="914400" indent="0">
              <a:buNone/>
              <a:defRPr lang="it-IT" sz="1800" b="1"/>
            </a:lvl3pPr>
            <a:lvl4pPr marL="1371600" indent="0">
              <a:buNone/>
              <a:defRPr lang="it-IT" sz="1600" b="1"/>
            </a:lvl4pPr>
            <a:lvl5pPr marL="1828800" indent="0">
              <a:buNone/>
              <a:defRPr lang="it-IT" sz="1600" b="1"/>
            </a:lvl5pPr>
            <a:lvl6pPr marL="2286000" indent="0">
              <a:buNone/>
              <a:defRPr lang="it-IT" sz="1600" b="1"/>
            </a:lvl6pPr>
            <a:lvl7pPr marL="2743200" indent="0">
              <a:buNone/>
              <a:defRPr lang="it-IT" sz="1600" b="1"/>
            </a:lvl7pPr>
            <a:lvl8pPr marL="3200400" indent="0">
              <a:buNone/>
              <a:defRPr lang="it-IT" sz="1600" b="1"/>
            </a:lvl8pPr>
            <a:lvl9pPr marL="3657600" indent="0">
              <a:buNone/>
              <a:defRPr lang="it-IT" sz="1600" b="1"/>
            </a:lvl9pPr>
          </a:lstStyle>
          <a:p>
            <a:pPr lvl="0" rtl="0"/>
            <a:r>
              <a:rPr lang="en-GB"/>
              <a:t>Click to edit Master text styles</a:t>
            </a:r>
          </a:p>
        </p:txBody>
      </p:sp>
      <p:sp>
        <p:nvSpPr>
          <p:cNvPr id="6" name="Segnaposto contenuto 5"/>
          <p:cNvSpPr>
            <a:spLocks noGrp="1"/>
          </p:cNvSpPr>
          <p:nvPr>
            <p:ph sz="quarter" idx="4"/>
          </p:nvPr>
        </p:nvSpPr>
        <p:spPr>
          <a:xfrm>
            <a:off x="7754112" y="2877312"/>
            <a:ext cx="3741928" cy="3684588"/>
          </a:xfrm>
        </p:spPr>
        <p:txBody>
          <a:bodyPr lIns="45720" rIns="45720" bIns="45720" rtlCol="0">
            <a:noAutofit/>
          </a:bodyPr>
          <a:lstStyle>
            <a:lvl1pPr>
              <a:defRPr lang="it-IT" sz="1500"/>
            </a:lvl1pPr>
            <a:lvl2pPr>
              <a:defRPr lang="it-IT" sz="1300"/>
            </a:lvl2pPr>
            <a:lvl3pPr>
              <a:defRPr lang="it-IT" sz="1200"/>
            </a:lvl3pPr>
            <a:lvl4pPr>
              <a:defRPr lang="it-IT" sz="1200"/>
            </a:lvl4pPr>
            <a:lvl5pPr>
              <a:defRPr lang="it-IT" sz="12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it-IT"/>
          </a:p>
        </p:txBody>
      </p:sp>
      <p:sp>
        <p:nvSpPr>
          <p:cNvPr id="9" name="Segnaposto numero diapositiva 8"/>
          <p:cNvSpPr>
            <a:spLocks noGrp="1"/>
          </p:cNvSpPr>
          <p:nvPr>
            <p:ph type="sldNum" sz="quarter" idx="12"/>
          </p:nvPr>
        </p:nvSpPr>
        <p:spPr/>
        <p:txBody>
          <a:bodyPr rtlCol="0">
            <a:noAutofit/>
          </a:bodyPr>
          <a:lstStyle>
            <a:defPPr>
              <a:defRPr lang="it-IT"/>
            </a:defPPr>
          </a:lstStyle>
          <a:p>
            <a:pPr rtl="0"/>
            <a:fld id="{48F63A3B-78C7-47BE-AE5E-E10140E04643}" type="slidenum">
              <a:rPr lang="it-IT" dirty="0"/>
              <a:t>‹N›</a:t>
            </a:fld>
            <a:endParaRPr lang="it-IT" dirty="0"/>
          </a:p>
        </p:txBody>
      </p:sp>
    </p:spTree>
    <p:extLst>
      <p:ext uri="{BB962C8B-B14F-4D97-AF65-F5344CB8AC3E}">
        <p14:creationId xmlns:p14="http://schemas.microsoft.com/office/powerpoint/2010/main" val="3871031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 3 colon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rtlCol="0">
            <a:noAutofit/>
          </a:bodyPr>
          <a:lstStyle>
            <a:lvl1pPr>
              <a:lnSpc>
                <a:spcPct val="100000"/>
              </a:lnSpc>
              <a:defRPr lang="it-IT"/>
            </a:lvl1pPr>
          </a:lstStyle>
          <a:p>
            <a:pPr rtl="0"/>
            <a:r>
              <a:rPr lang="en-GB"/>
              <a:t>Click to edit Master title style</a:t>
            </a:r>
            <a:endParaRPr lang="it-IT"/>
          </a:p>
        </p:txBody>
      </p:sp>
      <p:sp>
        <p:nvSpPr>
          <p:cNvPr id="4" name="Segnaposto piè di pagina 3">
            <a:extLst>
              <a:ext uri="{FF2B5EF4-FFF2-40B4-BE49-F238E27FC236}">
                <a16:creationId xmlns:a16="http://schemas.microsoft.com/office/drawing/2014/main" id="{317B5E29-6335-83BC-FA01-FAE422D2658B}"/>
              </a:ext>
            </a:extLst>
          </p:cNvPr>
          <p:cNvSpPr>
            <a:spLocks noGrp="1"/>
          </p:cNvSpPr>
          <p:nvPr>
            <p:ph type="ftr" sz="quarter" idx="11"/>
          </p:nvPr>
        </p:nvSpPr>
        <p:spPr/>
        <p:txBody>
          <a:bodyPr rtlCol="0">
            <a:noAutofit/>
          </a:bodyPr>
          <a:lstStyle>
            <a:defPPr>
              <a:defRPr lang="it-IT"/>
            </a:defPPr>
          </a:lstStyle>
          <a:p>
            <a:pPr rtl="0"/>
            <a:r>
              <a:rPr lang="it-IT"/>
              <a:t>Titolo presentazione</a:t>
            </a:r>
            <a:endParaRPr lang="it-IT" dirty="0"/>
          </a:p>
        </p:txBody>
      </p:sp>
      <p:sp>
        <p:nvSpPr>
          <p:cNvPr id="5" name="Segnaposto numero diapositiva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rtlCol="0">
            <a:noAutofit/>
          </a:bodyPr>
          <a:lstStyle>
            <a:defPPr>
              <a:defRPr lang="it-IT"/>
            </a:defPPr>
          </a:lstStyle>
          <a:p>
            <a:pPr rtl="0"/>
            <a:fld id="{48F63A3B-78C7-47BE-AE5E-E10140E04643}" type="slidenum">
              <a:rPr lang="it-IT" smtClean="0"/>
              <a:pPr rtl="0"/>
              <a:t>‹N›</a:t>
            </a:fld>
            <a:endParaRPr lang="it-IT" dirty="0"/>
          </a:p>
        </p:txBody>
      </p:sp>
      <p:sp>
        <p:nvSpPr>
          <p:cNvPr id="46" name="Segnaposto testo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rtlCol="0" anchor="t">
            <a:noAutofit/>
          </a:bodyPr>
          <a:lstStyle>
            <a:lvl1pPr marL="0" indent="0" algn="ctr">
              <a:lnSpc>
                <a:spcPct val="100000"/>
              </a:lnSpc>
              <a:spcBef>
                <a:spcPts val="0"/>
              </a:spcBef>
              <a:buNone/>
              <a:defRPr lang="it-IT" sz="1800" b="1" cap="all" spc="0" baseline="0">
                <a:solidFill>
                  <a:schemeClr val="accent6"/>
                </a:solidFill>
                <a:latin typeface="Arial" panose="020B0604020202020204" pitchFamily="34" charset="0"/>
                <a:cs typeface="Arial" panose="020B0604020202020204" pitchFamily="34" charset="0"/>
              </a:defRPr>
            </a:lvl1pPr>
            <a:lvl2pPr marL="457200" indent="0">
              <a:buNone/>
              <a:defRPr lang="it-IT" sz="2000" b="1"/>
            </a:lvl2pPr>
            <a:lvl3pPr marL="914400" indent="0">
              <a:buNone/>
              <a:defRPr lang="it-IT" sz="1800" b="1"/>
            </a:lvl3pPr>
            <a:lvl4pPr marL="1371600" indent="0">
              <a:buNone/>
              <a:defRPr lang="it-IT" sz="1600" b="1"/>
            </a:lvl4pPr>
            <a:lvl5pPr marL="1828800" indent="0">
              <a:buNone/>
              <a:defRPr lang="it-IT" sz="1600" b="1"/>
            </a:lvl5pPr>
            <a:lvl6pPr marL="2286000" indent="0">
              <a:buNone/>
              <a:defRPr lang="it-IT" sz="1600" b="1"/>
            </a:lvl6pPr>
            <a:lvl7pPr marL="2743200" indent="0">
              <a:buNone/>
              <a:defRPr lang="it-IT" sz="1600" b="1"/>
            </a:lvl7pPr>
            <a:lvl8pPr marL="3200400" indent="0">
              <a:buNone/>
              <a:defRPr lang="it-IT" sz="1600" b="1"/>
            </a:lvl8pPr>
            <a:lvl9pPr marL="3657600" indent="0">
              <a:buNone/>
              <a:defRPr lang="it-IT" sz="1600" b="1"/>
            </a:lvl9pPr>
          </a:lstStyle>
          <a:p>
            <a:pPr lvl="0" rtl="0"/>
            <a:r>
              <a:rPr lang="en-GB"/>
              <a:t>Click to edit Master text styles</a:t>
            </a:r>
          </a:p>
        </p:txBody>
      </p:sp>
      <p:sp>
        <p:nvSpPr>
          <p:cNvPr id="64" name="Segnaposto immagine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rtlCol="0" anchor="ctr">
            <a:noAutofit/>
          </a:bodyPr>
          <a:lstStyle>
            <a:lvl1pPr marL="0" indent="0" algn="ctr">
              <a:buNone/>
              <a:defRPr lang="it-IT" sz="900"/>
            </a:lvl1pPr>
          </a:lstStyle>
          <a:p>
            <a:pPr rtl="0"/>
            <a:r>
              <a:rPr lang="en-GB"/>
              <a:t>Click icon to add picture</a:t>
            </a:r>
            <a:endParaRPr lang="it-IT" dirty="0"/>
          </a:p>
        </p:txBody>
      </p:sp>
      <p:sp>
        <p:nvSpPr>
          <p:cNvPr id="52" name="Segnaposto testo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rtlCol="0" anchor="t">
            <a:noAutofit/>
          </a:bodyPr>
          <a:lstStyle>
            <a:lvl1pPr marL="347472" indent="-347472" algn="l">
              <a:spcBef>
                <a:spcPts val="360"/>
              </a:spcBef>
              <a:buFont typeface="Arial" panose="020B0604020202020204" pitchFamily="34" charset="0"/>
              <a:buChar char="•"/>
              <a:defRPr lang="it-IT" sz="1500"/>
            </a:lvl1pPr>
          </a:lstStyle>
          <a:p>
            <a:pPr lvl="0" rtl="0"/>
            <a:r>
              <a:rPr lang="en-GB"/>
              <a:t>Click to edit Master text styles</a:t>
            </a:r>
          </a:p>
        </p:txBody>
      </p:sp>
      <p:sp>
        <p:nvSpPr>
          <p:cNvPr id="49" name="Segnaposto testo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rtlCol="0" anchor="t">
            <a:noAutofit/>
          </a:bodyPr>
          <a:lstStyle>
            <a:lvl1pPr marL="0" indent="0" algn="ctr">
              <a:lnSpc>
                <a:spcPct val="100000"/>
              </a:lnSpc>
              <a:spcBef>
                <a:spcPts val="0"/>
              </a:spcBef>
              <a:buNone/>
              <a:defRPr lang="it-IT" sz="1800" b="1" cap="all" spc="0" baseline="0">
                <a:solidFill>
                  <a:schemeClr val="accent6"/>
                </a:solidFill>
                <a:latin typeface="Arial" panose="020B0604020202020204" pitchFamily="34" charset="0"/>
                <a:cs typeface="Arial" panose="020B0604020202020204" pitchFamily="34" charset="0"/>
              </a:defRPr>
            </a:lvl1pPr>
            <a:lvl2pPr marL="457200" indent="0">
              <a:buNone/>
              <a:defRPr lang="it-IT" sz="2000" b="1"/>
            </a:lvl2pPr>
            <a:lvl3pPr marL="914400" indent="0">
              <a:buNone/>
              <a:defRPr lang="it-IT" sz="1800" b="1"/>
            </a:lvl3pPr>
            <a:lvl4pPr marL="1371600" indent="0">
              <a:buNone/>
              <a:defRPr lang="it-IT" sz="1600" b="1"/>
            </a:lvl4pPr>
            <a:lvl5pPr marL="1828800" indent="0">
              <a:buNone/>
              <a:defRPr lang="it-IT" sz="1600" b="1"/>
            </a:lvl5pPr>
            <a:lvl6pPr marL="2286000" indent="0">
              <a:buNone/>
              <a:defRPr lang="it-IT" sz="1600" b="1"/>
            </a:lvl6pPr>
            <a:lvl7pPr marL="2743200" indent="0">
              <a:buNone/>
              <a:defRPr lang="it-IT" sz="1600" b="1"/>
            </a:lvl7pPr>
            <a:lvl8pPr marL="3200400" indent="0">
              <a:buNone/>
              <a:defRPr lang="it-IT" sz="1600" b="1"/>
            </a:lvl8pPr>
            <a:lvl9pPr marL="3657600" indent="0">
              <a:buNone/>
              <a:defRPr lang="it-IT" sz="1600" b="1"/>
            </a:lvl9pPr>
          </a:lstStyle>
          <a:p>
            <a:pPr lvl="0" rtl="0"/>
            <a:r>
              <a:rPr lang="en-GB"/>
              <a:t>Click to edit Master text styles</a:t>
            </a:r>
          </a:p>
        </p:txBody>
      </p:sp>
      <p:sp>
        <p:nvSpPr>
          <p:cNvPr id="66" name="Segnaposto immagine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rtlCol="0" anchor="ctr">
            <a:noAutofit/>
          </a:bodyPr>
          <a:lstStyle>
            <a:lvl1pPr marL="0" indent="0" algn="ctr">
              <a:buNone/>
              <a:defRPr lang="it-IT" sz="900"/>
            </a:lvl1pPr>
          </a:lstStyle>
          <a:p>
            <a:pPr rtl="0"/>
            <a:r>
              <a:rPr lang="en-GB"/>
              <a:t>Click icon to add picture</a:t>
            </a:r>
            <a:endParaRPr lang="it-IT" dirty="0"/>
          </a:p>
        </p:txBody>
      </p:sp>
      <p:sp>
        <p:nvSpPr>
          <p:cNvPr id="60" name="Segnaposto testo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rtlCol="0" anchor="t">
            <a:noAutofit/>
          </a:bodyPr>
          <a:lstStyle>
            <a:lvl1pPr marL="347472" indent="-347472" algn="l">
              <a:spcBef>
                <a:spcPts val="360"/>
              </a:spcBef>
              <a:buFont typeface="Arial" panose="020B0604020202020204" pitchFamily="34" charset="0"/>
              <a:buChar char="•"/>
              <a:defRPr lang="it-IT" sz="1500"/>
            </a:lvl1pPr>
          </a:lstStyle>
          <a:p>
            <a:pPr lvl="0" rtl="0"/>
            <a:r>
              <a:rPr lang="en-GB"/>
              <a:t>Click to edit Master text styles</a:t>
            </a:r>
          </a:p>
        </p:txBody>
      </p:sp>
      <p:sp>
        <p:nvSpPr>
          <p:cNvPr id="50" name="Segnaposto testo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rtlCol="0" anchor="t">
            <a:noAutofit/>
          </a:bodyPr>
          <a:lstStyle>
            <a:lvl1pPr marL="0" indent="0" algn="ctr">
              <a:lnSpc>
                <a:spcPct val="100000"/>
              </a:lnSpc>
              <a:spcBef>
                <a:spcPts val="0"/>
              </a:spcBef>
              <a:buNone/>
              <a:defRPr lang="it-IT" sz="1800" b="1" cap="all" spc="0" baseline="0">
                <a:solidFill>
                  <a:schemeClr val="accent6"/>
                </a:solidFill>
                <a:latin typeface="Arial" panose="020B0604020202020204" pitchFamily="34" charset="0"/>
                <a:cs typeface="Arial" panose="020B0604020202020204" pitchFamily="34" charset="0"/>
              </a:defRPr>
            </a:lvl1pPr>
            <a:lvl2pPr marL="457200" indent="0">
              <a:buNone/>
              <a:defRPr lang="it-IT" sz="2000" b="1"/>
            </a:lvl2pPr>
            <a:lvl3pPr marL="914400" indent="0">
              <a:buNone/>
              <a:defRPr lang="it-IT" sz="1800" b="1"/>
            </a:lvl3pPr>
            <a:lvl4pPr marL="1371600" indent="0">
              <a:buNone/>
              <a:defRPr lang="it-IT" sz="1600" b="1"/>
            </a:lvl4pPr>
            <a:lvl5pPr marL="1828800" indent="0">
              <a:buNone/>
              <a:defRPr lang="it-IT" sz="1600" b="1"/>
            </a:lvl5pPr>
            <a:lvl6pPr marL="2286000" indent="0">
              <a:buNone/>
              <a:defRPr lang="it-IT" sz="1600" b="1"/>
            </a:lvl6pPr>
            <a:lvl7pPr marL="2743200" indent="0">
              <a:buNone/>
              <a:defRPr lang="it-IT" sz="1600" b="1"/>
            </a:lvl7pPr>
            <a:lvl8pPr marL="3200400" indent="0">
              <a:buNone/>
              <a:defRPr lang="it-IT" sz="1600" b="1"/>
            </a:lvl8pPr>
            <a:lvl9pPr marL="3657600" indent="0">
              <a:buNone/>
              <a:defRPr lang="it-IT" sz="1600" b="1"/>
            </a:lvl9pPr>
          </a:lstStyle>
          <a:p>
            <a:pPr lvl="0" rtl="0"/>
            <a:r>
              <a:rPr lang="en-GB"/>
              <a:t>Click to edit Master text styles</a:t>
            </a:r>
          </a:p>
        </p:txBody>
      </p:sp>
      <p:sp>
        <p:nvSpPr>
          <p:cNvPr id="65" name="Segnaposto immagine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rtlCol="0" anchor="ctr">
            <a:noAutofit/>
          </a:bodyPr>
          <a:lstStyle>
            <a:lvl1pPr marL="0" indent="0" algn="ctr">
              <a:buNone/>
              <a:defRPr lang="it-IT" sz="900"/>
            </a:lvl1pPr>
          </a:lstStyle>
          <a:p>
            <a:pPr rtl="0"/>
            <a:r>
              <a:rPr lang="en-GB"/>
              <a:t>Click icon to add picture</a:t>
            </a:r>
            <a:endParaRPr lang="it-IT" dirty="0"/>
          </a:p>
        </p:txBody>
      </p:sp>
      <p:sp>
        <p:nvSpPr>
          <p:cNvPr id="61" name="Segnaposto testo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rtlCol="0" anchor="t">
            <a:noAutofit/>
          </a:bodyPr>
          <a:lstStyle>
            <a:lvl1pPr marL="347472" indent="-347472" algn="l">
              <a:spcBef>
                <a:spcPts val="360"/>
              </a:spcBef>
              <a:buFont typeface="Arial" panose="020B0604020202020204" pitchFamily="34" charset="0"/>
              <a:buChar char="•"/>
              <a:defRPr lang="it-IT" sz="1500"/>
            </a:lvl1pPr>
          </a:lstStyle>
          <a:p>
            <a:pPr lvl="0" rtl="0"/>
            <a:r>
              <a:rPr lang="en-GB"/>
              <a:t>Click to edit Master text styles</a:t>
            </a:r>
          </a:p>
        </p:txBody>
      </p:sp>
    </p:spTree>
    <p:extLst>
      <p:ext uri="{BB962C8B-B14F-4D97-AF65-F5344CB8AC3E}">
        <p14:creationId xmlns:p14="http://schemas.microsoft.com/office/powerpoint/2010/main" val="1268954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Riepilogo">
    <p:spTree>
      <p:nvGrpSpPr>
        <p:cNvPr id="1" name=""/>
        <p:cNvGrpSpPr/>
        <p:nvPr/>
      </p:nvGrpSpPr>
      <p:grpSpPr>
        <a:xfrm>
          <a:off x="0" y="0"/>
          <a:ext cx="0" cy="0"/>
          <a:chOff x="0" y="0"/>
          <a:chExt cx="0" cy="0"/>
        </a:xfrm>
      </p:grpSpPr>
      <p:sp>
        <p:nvSpPr>
          <p:cNvPr id="24" name="Immagine 2" descr="preencoded.png">
            <a:extLst>
              <a:ext uri="{FF2B5EF4-FFF2-40B4-BE49-F238E27FC236}">
                <a16:creationId xmlns:a16="http://schemas.microsoft.com/office/drawing/2014/main" id="{ABC388A2-FFC7-1A87-02FB-C97B50161FD3}"/>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defPPr>
              <a:defRPr lang="it-IT"/>
            </a:defPPr>
          </a:lstStyle>
          <a:p>
            <a:pPr rtl="0"/>
            <a:endParaRPr lang="it-IT" dirty="0"/>
          </a:p>
        </p:txBody>
      </p:sp>
      <p:sp>
        <p:nvSpPr>
          <p:cNvPr id="25" name="Immagine 3" descr="preencoded.png">
            <a:extLst>
              <a:ext uri="{FF2B5EF4-FFF2-40B4-BE49-F238E27FC236}">
                <a16:creationId xmlns:a16="http://schemas.microsoft.com/office/drawing/2014/main" id="{D64C4994-B525-F4C0-B74F-D5E8296DFC43}"/>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defPPr>
              <a:defRPr lang="it-IT"/>
            </a:defPPr>
          </a:lstStyle>
          <a:p>
            <a:pPr rtl="0"/>
            <a:endParaRPr lang="it-IT" dirty="0"/>
          </a:p>
        </p:txBody>
      </p:sp>
      <p:sp>
        <p:nvSpPr>
          <p:cNvPr id="26" name="Immagine 4" descr="preencoded.png">
            <a:extLst>
              <a:ext uri="{FF2B5EF4-FFF2-40B4-BE49-F238E27FC236}">
                <a16:creationId xmlns:a16="http://schemas.microsoft.com/office/drawing/2014/main" id="{9019DA73-2516-F3D2-ECDB-620C90483DB3}"/>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defPPr>
              <a:defRPr lang="it-IT"/>
            </a:defPPr>
          </a:lstStyle>
          <a:p>
            <a:pPr rtl="0"/>
            <a:endParaRPr lang="it-IT" dirty="0"/>
          </a:p>
        </p:txBody>
      </p:sp>
      <p:sp>
        <p:nvSpPr>
          <p:cNvPr id="53" name="Immagine 7" descr="preencoded.png">
            <a:extLst>
              <a:ext uri="{FF2B5EF4-FFF2-40B4-BE49-F238E27FC236}">
                <a16:creationId xmlns:a16="http://schemas.microsoft.com/office/drawing/2014/main" id="{FEA70E9F-C506-413C-11EF-5915A2296643}"/>
              </a:ext>
            </a:extLst>
          </p:cNvPr>
          <p:cNvSpPr/>
          <p:nvPr/>
        </p:nvSpPr>
        <p:spPr>
          <a:xfrm flipV="1">
            <a:off x="-20086"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defPPr>
              <a:defRPr lang="it-IT"/>
            </a:defPPr>
          </a:lstStyle>
          <a:p>
            <a:pPr rtl="0"/>
            <a:endParaRPr lang="it-IT" dirty="0"/>
          </a:p>
        </p:txBody>
      </p:sp>
      <p:pic>
        <p:nvPicPr>
          <p:cNvPr id="21" name="Immagin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6" y="3441269"/>
            <a:ext cx="2200114" cy="2200114"/>
          </a:xfrm>
          <a:prstGeom prst="rect">
            <a:avLst/>
          </a:prstGeom>
        </p:spPr>
      </p:pic>
      <p:sp>
        <p:nvSpPr>
          <p:cNvPr id="54" name="Immagine 2" descr="preencoded.png">
            <a:extLst>
              <a:ext uri="{FF2B5EF4-FFF2-40B4-BE49-F238E27FC236}">
                <a16:creationId xmlns:a16="http://schemas.microsoft.com/office/drawing/2014/main" id="{F19C81EC-0322-58A2-C455-6E2C84D1E6E8}"/>
              </a:ext>
            </a:extLst>
          </p:cNvPr>
          <p:cNvSpPr/>
          <p:nvPr/>
        </p:nvSpPr>
        <p:spPr>
          <a:xfrm>
            <a:off x="1707959" y="5667616"/>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defPPr>
              <a:defRPr lang="it-IT"/>
            </a:defPPr>
          </a:lstStyle>
          <a:p>
            <a:pPr rtl="0"/>
            <a:endParaRPr lang="it-IT" dirty="0"/>
          </a:p>
        </p:txBody>
      </p:sp>
      <p:sp>
        <p:nvSpPr>
          <p:cNvPr id="2" name="Titolo 1"/>
          <p:cNvSpPr>
            <a:spLocks noGrp="1"/>
          </p:cNvSpPr>
          <p:nvPr>
            <p:ph type="title"/>
          </p:nvPr>
        </p:nvSpPr>
        <p:spPr>
          <a:xfrm>
            <a:off x="1508760" y="1883664"/>
            <a:ext cx="6766560" cy="768096"/>
          </a:xfrm>
        </p:spPr>
        <p:txBody>
          <a:bodyPr rtlCol="0">
            <a:noAutofit/>
          </a:bodyPr>
          <a:lstStyle>
            <a:lvl1pPr algn="l">
              <a:lnSpc>
                <a:spcPct val="100000"/>
              </a:lnSpc>
              <a:defRPr lang="it-IT" b="1"/>
            </a:lvl1pPr>
          </a:lstStyle>
          <a:p>
            <a:pPr rtl="0"/>
            <a:r>
              <a:rPr lang="en-GB"/>
              <a:t>Click to edit Master title style</a:t>
            </a:r>
            <a:endParaRPr lang="it-IT"/>
          </a:p>
        </p:txBody>
      </p:sp>
      <p:sp>
        <p:nvSpPr>
          <p:cNvPr id="3" name="Segnaposto contenuto 2"/>
          <p:cNvSpPr>
            <a:spLocks noGrp="1"/>
          </p:cNvSpPr>
          <p:nvPr>
            <p:ph idx="1"/>
          </p:nvPr>
        </p:nvSpPr>
        <p:spPr>
          <a:xfrm>
            <a:off x="1508760" y="2837688"/>
            <a:ext cx="5879592" cy="2700528"/>
          </a:xfrm>
        </p:spPr>
        <p:txBody>
          <a:bodyPr rtlCol="0">
            <a:noAutofit/>
          </a:bodyPr>
          <a:lstStyle>
            <a:lvl1pPr marL="0" indent="0">
              <a:buNone/>
              <a:defRPr lang="it-IT" sz="1500"/>
            </a:lvl1pPr>
            <a:lvl2pPr>
              <a:defRPr lang="it-IT" sz="1500"/>
            </a:lvl2pPr>
            <a:lvl3pPr>
              <a:defRPr lang="it-IT" sz="1500"/>
            </a:lvl3pPr>
            <a:lvl4pPr>
              <a:defRPr lang="it-IT" sz="1500"/>
            </a:lvl4pPr>
            <a:lvl5pPr>
              <a:defRPr lang="it-IT" sz="15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it-IT"/>
          </a:p>
        </p:txBody>
      </p:sp>
      <p:sp>
        <p:nvSpPr>
          <p:cNvPr id="6" name="Segnaposto numero diapositiva 5"/>
          <p:cNvSpPr>
            <a:spLocks noGrp="1"/>
          </p:cNvSpPr>
          <p:nvPr>
            <p:ph type="sldNum" sz="quarter" idx="12"/>
          </p:nvPr>
        </p:nvSpPr>
        <p:spPr/>
        <p:txBody>
          <a:bodyPr rtlCol="0">
            <a:noAutofit/>
          </a:bodyPr>
          <a:lstStyle>
            <a:defPPr>
              <a:defRPr lang="it-IT"/>
            </a:defPPr>
          </a:lstStyle>
          <a:p>
            <a:pPr rtl="0"/>
            <a:fld id="{48F63A3B-78C7-47BE-AE5E-E10140E04643}" type="slidenum">
              <a:rPr lang="it-IT" dirty="0"/>
              <a:t>‹N›</a:t>
            </a:fld>
            <a:endParaRPr lang="it-IT" dirty="0"/>
          </a:p>
        </p:txBody>
      </p:sp>
      <p:sp>
        <p:nvSpPr>
          <p:cNvPr id="4" name="Segnaposto piè di pagina 3">
            <a:extLst>
              <a:ext uri="{FF2B5EF4-FFF2-40B4-BE49-F238E27FC236}">
                <a16:creationId xmlns:a16="http://schemas.microsoft.com/office/drawing/2014/main" id="{E1F9FD95-086F-282B-820C-8CDAD4A6EEB6}"/>
              </a:ext>
            </a:extLst>
          </p:cNvPr>
          <p:cNvSpPr>
            <a:spLocks noGrp="1"/>
          </p:cNvSpPr>
          <p:nvPr>
            <p:ph type="ftr" sz="quarter" idx="13"/>
          </p:nvPr>
        </p:nvSpPr>
        <p:spPr/>
        <p:txBody>
          <a:bodyPr rtlCol="0"/>
          <a:lstStyle>
            <a:defPPr>
              <a:defRPr lang="it-IT"/>
            </a:defPPr>
          </a:lstStyle>
          <a:p>
            <a:pPr rtl="0"/>
            <a:r>
              <a:rPr lang="it-IT"/>
              <a:t>Titolo presentazione</a:t>
            </a:r>
            <a:endParaRPr lang="it-IT" dirty="0"/>
          </a:p>
        </p:txBody>
      </p:sp>
    </p:spTree>
    <p:extLst>
      <p:ext uri="{BB962C8B-B14F-4D97-AF65-F5344CB8AC3E}">
        <p14:creationId xmlns:p14="http://schemas.microsoft.com/office/powerpoint/2010/main" val="4248485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Chiusura">
    <p:bg>
      <p:bgPr>
        <a:solidFill>
          <a:schemeClr val="accent6"/>
        </a:solidFill>
        <a:effectLst/>
      </p:bgPr>
    </p:bg>
    <p:spTree>
      <p:nvGrpSpPr>
        <p:cNvPr id="1" name=""/>
        <p:cNvGrpSpPr/>
        <p:nvPr/>
      </p:nvGrpSpPr>
      <p:grpSpPr>
        <a:xfrm>
          <a:off x="0" y="0"/>
          <a:ext cx="0" cy="0"/>
          <a:chOff x="0" y="0"/>
          <a:chExt cx="0" cy="0"/>
        </a:xfrm>
      </p:grpSpPr>
      <p:sp>
        <p:nvSpPr>
          <p:cNvPr id="13" name="Figura a mano libera: Forma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it-IT"/>
            </a:defPPr>
          </a:lstStyle>
          <a:p>
            <a:pPr lvl="0" rtl="0"/>
            <a:endParaRPr lang="it-IT" dirty="0">
              <a:solidFill>
                <a:schemeClr val="tx1"/>
              </a:solidFill>
            </a:endParaRPr>
          </a:p>
        </p:txBody>
      </p:sp>
      <p:sp>
        <p:nvSpPr>
          <p:cNvPr id="19" name="Figura a mano libera: Forma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defPPr>
              <a:defRPr lang="it-IT"/>
            </a:defPPr>
          </a:lstStyle>
          <a:p>
            <a:pPr rtl="0"/>
            <a:endParaRPr lang="it-IT" dirty="0"/>
          </a:p>
        </p:txBody>
      </p:sp>
      <p:pic>
        <p:nvPicPr>
          <p:cNvPr id="9" name="Immagin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4" y="-25041"/>
            <a:ext cx="3432191" cy="3432191"/>
          </a:xfrm>
          <a:prstGeom prst="rect">
            <a:avLst/>
          </a:prstGeom>
        </p:spPr>
      </p:pic>
      <p:sp>
        <p:nvSpPr>
          <p:cNvPr id="2" name="Titolo 1"/>
          <p:cNvSpPr>
            <a:spLocks noGrp="1"/>
          </p:cNvSpPr>
          <p:nvPr>
            <p:ph type="ctrTitle"/>
          </p:nvPr>
        </p:nvSpPr>
        <p:spPr>
          <a:xfrm>
            <a:off x="1527048" y="1975104"/>
            <a:ext cx="4169664" cy="667512"/>
          </a:xfrm>
        </p:spPr>
        <p:txBody>
          <a:bodyPr tIns="0" rtlCol="0" anchor="ctr">
            <a:noAutofit/>
          </a:bodyPr>
          <a:lstStyle>
            <a:lvl1pPr algn="l">
              <a:defRPr lang="it-IT" sz="4400"/>
            </a:lvl1pPr>
          </a:lstStyle>
          <a:p>
            <a:pPr rtl="0"/>
            <a:r>
              <a:rPr lang="en-GB"/>
              <a:t>Click to edit Master title style</a:t>
            </a:r>
            <a:endParaRPr lang="it-IT"/>
          </a:p>
        </p:txBody>
      </p:sp>
      <p:sp>
        <p:nvSpPr>
          <p:cNvPr id="3" name="Sottotitolo 2"/>
          <p:cNvSpPr>
            <a:spLocks noGrp="1"/>
          </p:cNvSpPr>
          <p:nvPr>
            <p:ph type="subTitle" idx="1"/>
          </p:nvPr>
        </p:nvSpPr>
        <p:spPr>
          <a:xfrm>
            <a:off x="1545336" y="2846832"/>
            <a:ext cx="4169664" cy="2176272"/>
          </a:xfrm>
        </p:spPr>
        <p:txBody>
          <a:bodyPr lIns="91440" tIns="0" rIns="91440" bIns="0" rtlCol="0">
            <a:noAutofit/>
          </a:bodyPr>
          <a:lstStyle>
            <a:lvl1pPr marL="0" indent="0" algn="l">
              <a:spcBef>
                <a:spcPts val="576"/>
              </a:spcBef>
              <a:buNone/>
              <a:defRPr lang="it-IT" sz="2400"/>
            </a:lvl1pPr>
            <a:lvl2pPr marL="457200" indent="0" algn="ctr">
              <a:buNone/>
              <a:defRPr lang="it-IT" sz="2000"/>
            </a:lvl2pPr>
            <a:lvl3pPr marL="914400" indent="0" algn="ctr">
              <a:buNone/>
              <a:defRPr lang="it-IT" sz="1800"/>
            </a:lvl3pPr>
            <a:lvl4pPr marL="1371600" indent="0" algn="ctr">
              <a:buNone/>
              <a:defRPr lang="it-IT" sz="1600"/>
            </a:lvl4pPr>
            <a:lvl5pPr marL="1828800" indent="0" algn="ctr">
              <a:buNone/>
              <a:defRPr lang="it-IT" sz="1600"/>
            </a:lvl5pPr>
            <a:lvl6pPr marL="2286000" indent="0" algn="ctr">
              <a:buNone/>
              <a:defRPr lang="it-IT" sz="1600"/>
            </a:lvl6pPr>
            <a:lvl7pPr marL="2743200" indent="0" algn="ctr">
              <a:buNone/>
              <a:defRPr lang="it-IT" sz="1600"/>
            </a:lvl7pPr>
            <a:lvl8pPr marL="3200400" indent="0" algn="ctr">
              <a:buNone/>
              <a:defRPr lang="it-IT" sz="1600"/>
            </a:lvl8pPr>
            <a:lvl9pPr marL="3657600" indent="0" algn="ctr">
              <a:buNone/>
              <a:defRPr lang="it-IT" sz="1600"/>
            </a:lvl9pPr>
          </a:lstStyle>
          <a:p>
            <a:pPr rtl="0"/>
            <a:r>
              <a:rPr lang="en-GB"/>
              <a:t>Click to edit Master subtitle style</a:t>
            </a:r>
            <a:endParaRPr lang="it-IT"/>
          </a:p>
        </p:txBody>
      </p:sp>
    </p:spTree>
    <p:extLst>
      <p:ext uri="{BB962C8B-B14F-4D97-AF65-F5344CB8AC3E}">
        <p14:creationId xmlns:p14="http://schemas.microsoft.com/office/powerpoint/2010/main" val="2372898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ue contenuti">
    <p:spTree>
      <p:nvGrpSpPr>
        <p:cNvPr id="1" name=""/>
        <p:cNvGrpSpPr/>
        <p:nvPr/>
      </p:nvGrpSpPr>
      <p:grpSpPr>
        <a:xfrm>
          <a:off x="0" y="0"/>
          <a:ext cx="0" cy="0"/>
          <a:chOff x="0" y="0"/>
          <a:chExt cx="0" cy="0"/>
        </a:xfrm>
      </p:grpSpPr>
      <p:sp>
        <p:nvSpPr>
          <p:cNvPr id="9" name="Immagin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defPPr>
              <a:defRPr lang="it-IT"/>
            </a:defPPr>
          </a:lstStyle>
          <a:p>
            <a:pPr rtl="0"/>
            <a:endParaRPr lang="it-IT" dirty="0"/>
          </a:p>
        </p:txBody>
      </p:sp>
      <p:pic>
        <p:nvPicPr>
          <p:cNvPr id="11" name="Immagin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13" name="Figura a mano libera: Forma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defPPr>
              <a:defRPr lang="it-IT"/>
            </a:defPPr>
          </a:lstStyle>
          <a:p>
            <a:pPr rtl="0"/>
            <a:endParaRPr lang="it-IT" dirty="0"/>
          </a:p>
        </p:txBody>
      </p:sp>
      <p:sp>
        <p:nvSpPr>
          <p:cNvPr id="15" name="Immagin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defPPr>
              <a:defRPr lang="it-IT"/>
            </a:defPPr>
          </a:lstStyle>
          <a:p>
            <a:pPr rtl="0"/>
            <a:endParaRPr lang="it-IT" dirty="0"/>
          </a:p>
        </p:txBody>
      </p:sp>
      <p:pic>
        <p:nvPicPr>
          <p:cNvPr id="17" name="Immagin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6" name="Segnaposto piè di pagina 5"/>
          <p:cNvSpPr>
            <a:spLocks noGrp="1"/>
          </p:cNvSpPr>
          <p:nvPr>
            <p:ph type="ftr" sz="quarter" idx="11"/>
          </p:nvPr>
        </p:nvSpPr>
        <p:spPr/>
        <p:txBody>
          <a:bodyPr rtlCol="0"/>
          <a:lstStyle>
            <a:defPPr>
              <a:defRPr lang="it-IT"/>
            </a:defPPr>
          </a:lstStyle>
          <a:p>
            <a:pPr rtl="0"/>
            <a:r>
              <a:rPr lang="it-IT"/>
              <a:t>Titolo presentazione</a:t>
            </a:r>
            <a:endParaRPr lang="it-IT" dirty="0"/>
          </a:p>
        </p:txBody>
      </p:sp>
      <p:sp>
        <p:nvSpPr>
          <p:cNvPr id="7" name="Segnaposto numero diapositiva 6"/>
          <p:cNvSpPr>
            <a:spLocks noGrp="1"/>
          </p:cNvSpPr>
          <p:nvPr>
            <p:ph type="sldNum" sz="quarter" idx="12"/>
          </p:nvPr>
        </p:nvSpPr>
        <p:spPr/>
        <p:txBody>
          <a:bodyPr rtlCol="0"/>
          <a:lstStyle>
            <a:defPPr>
              <a:defRPr lang="it-IT"/>
            </a:defPPr>
          </a:lstStyle>
          <a:p>
            <a:pPr rtl="0"/>
            <a:fld id="{48F63A3B-78C7-47BE-AE5E-E10140E04643}" type="slidenum">
              <a:rPr lang="it-IT" dirty="0"/>
              <a:t>‹N›</a:t>
            </a:fld>
            <a:endParaRPr lang="it-IT" dirty="0"/>
          </a:p>
        </p:txBody>
      </p:sp>
      <p:sp>
        <p:nvSpPr>
          <p:cNvPr id="18" name="Titolo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rtlCol="0">
            <a:noAutofit/>
          </a:bodyPr>
          <a:lstStyle>
            <a:lvl1pPr algn="l">
              <a:lnSpc>
                <a:spcPct val="100000"/>
              </a:lnSpc>
              <a:defRPr lang="it-IT"/>
            </a:lvl1pPr>
          </a:lstStyle>
          <a:p>
            <a:pPr rtl="0"/>
            <a:r>
              <a:rPr lang="en-GB"/>
              <a:t>Click to edit Master title style</a:t>
            </a:r>
            <a:endParaRPr lang="it-IT"/>
          </a:p>
        </p:txBody>
      </p:sp>
      <p:sp>
        <p:nvSpPr>
          <p:cNvPr id="19" name="Segnaposto contenuto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rtlCol="0">
            <a:noAutofit/>
          </a:bodyPr>
          <a:lstStyle>
            <a:lvl1pPr>
              <a:defRPr lang="it-IT" sz="1500"/>
            </a:lvl1pPr>
            <a:lvl2pPr>
              <a:defRPr lang="it-IT" sz="1300"/>
            </a:lvl2pPr>
            <a:lvl3pPr>
              <a:defRPr lang="it-IT" sz="1200"/>
            </a:lvl3pPr>
            <a:lvl4pPr>
              <a:defRPr lang="it-IT" sz="1200"/>
            </a:lvl4pPr>
            <a:lvl5pPr>
              <a:defRPr lang="it-IT" sz="12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it-IT"/>
          </a:p>
        </p:txBody>
      </p:sp>
      <p:sp>
        <p:nvSpPr>
          <p:cNvPr id="20" name="Segnaposto contenuto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rtlCol="0">
            <a:noAutofit/>
          </a:bodyPr>
          <a:lstStyle>
            <a:lvl1pPr>
              <a:defRPr lang="it-IT" sz="1500"/>
            </a:lvl1pPr>
            <a:lvl2pPr>
              <a:defRPr lang="it-IT" sz="1300"/>
            </a:lvl2pPr>
            <a:lvl3pPr>
              <a:defRPr lang="it-IT" sz="1200"/>
            </a:lvl3pPr>
            <a:lvl4pPr>
              <a:defRPr lang="it-IT" sz="1200"/>
            </a:lvl4pPr>
            <a:lvl5pPr>
              <a:defRPr lang="it-IT" sz="12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it-IT"/>
          </a:p>
        </p:txBody>
      </p:sp>
    </p:spTree>
    <p:extLst>
      <p:ext uri="{BB962C8B-B14F-4D97-AF65-F5344CB8AC3E}">
        <p14:creationId xmlns:p14="http://schemas.microsoft.com/office/powerpoint/2010/main" val="4250832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7" name="Figura a mano libera: Forma 6">
            <a:extLst>
              <a:ext uri="{FF2B5EF4-FFF2-40B4-BE49-F238E27FC236}">
                <a16:creationId xmlns:a16="http://schemas.microsoft.com/office/drawing/2014/main" id="{2C6B5F91-ABF5-D0B6-E43F-40CEDC3A6DF8}"/>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it-IT"/>
            </a:defPPr>
          </a:lstStyle>
          <a:p>
            <a:pPr lvl="0" rtl="0"/>
            <a:endParaRPr lang="it-IT" dirty="0">
              <a:solidFill>
                <a:schemeClr val="tx1"/>
              </a:solidFill>
            </a:endParaRPr>
          </a:p>
        </p:txBody>
      </p:sp>
      <p:sp>
        <p:nvSpPr>
          <p:cNvPr id="9" name="Figura a mano libera: Forma 8">
            <a:extLst>
              <a:ext uri="{FF2B5EF4-FFF2-40B4-BE49-F238E27FC236}">
                <a16:creationId xmlns:a16="http://schemas.microsoft.com/office/drawing/2014/main" id="{A52D64F1-27B6-A1E5-4F44-A6029FAB307B}"/>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it-IT"/>
            </a:defPPr>
          </a:lstStyle>
          <a:p>
            <a:pPr lvl="0" rtl="0"/>
            <a:endParaRPr lang="it-IT" dirty="0">
              <a:solidFill>
                <a:schemeClr val="tx1"/>
              </a:solidFill>
            </a:endParaRPr>
          </a:p>
        </p:txBody>
      </p:sp>
      <p:sp>
        <p:nvSpPr>
          <p:cNvPr id="2" name="Titolo 1"/>
          <p:cNvSpPr>
            <a:spLocks noGrp="1"/>
          </p:cNvSpPr>
          <p:nvPr>
            <p:ph type="title"/>
          </p:nvPr>
        </p:nvSpPr>
        <p:spPr/>
        <p:txBody>
          <a:bodyPr rtlCol="0"/>
          <a:lstStyle>
            <a:defPPr>
              <a:defRPr lang="it-IT"/>
            </a:defPPr>
          </a:lstStyle>
          <a:p>
            <a:pPr rtl="0"/>
            <a:r>
              <a:rPr lang="en-GB"/>
              <a:t>Click to edit Master title style</a:t>
            </a:r>
            <a:endParaRPr lang="it-IT" dirty="0"/>
          </a:p>
        </p:txBody>
      </p:sp>
      <p:sp>
        <p:nvSpPr>
          <p:cNvPr id="4" name="Segnaposto piè di pagina 3"/>
          <p:cNvSpPr>
            <a:spLocks noGrp="1"/>
          </p:cNvSpPr>
          <p:nvPr>
            <p:ph type="ftr" sz="quarter" idx="11"/>
          </p:nvPr>
        </p:nvSpPr>
        <p:spPr/>
        <p:txBody>
          <a:bodyPr rtlCol="0"/>
          <a:lstStyle>
            <a:defPPr>
              <a:defRPr lang="it-IT"/>
            </a:defPPr>
          </a:lstStyle>
          <a:p>
            <a:pPr rtl="0"/>
            <a:r>
              <a:rPr lang="it-IT"/>
              <a:t>Titolo presentazione</a:t>
            </a:r>
            <a:endParaRPr lang="it-IT" dirty="0"/>
          </a:p>
        </p:txBody>
      </p:sp>
      <p:sp>
        <p:nvSpPr>
          <p:cNvPr id="5" name="Segnaposto numero diapositiva 4"/>
          <p:cNvSpPr>
            <a:spLocks noGrp="1"/>
          </p:cNvSpPr>
          <p:nvPr>
            <p:ph type="sldNum" sz="quarter" idx="12"/>
          </p:nvPr>
        </p:nvSpPr>
        <p:spPr/>
        <p:txBody>
          <a:bodyPr rtlCol="0"/>
          <a:lstStyle>
            <a:defPPr>
              <a:defRPr lang="it-IT"/>
            </a:defPPr>
          </a:lstStyle>
          <a:p>
            <a:pPr rtl="0"/>
            <a:fld id="{48F63A3B-78C7-47BE-AE5E-E10140E04643}" type="slidenum">
              <a:rPr lang="it-IT" dirty="0"/>
              <a:t>‹N›</a:t>
            </a:fld>
            <a:endParaRPr lang="it-IT" dirty="0"/>
          </a:p>
        </p:txBody>
      </p:sp>
    </p:spTree>
    <p:extLst>
      <p:ext uri="{BB962C8B-B14F-4D97-AF65-F5344CB8AC3E}">
        <p14:creationId xmlns:p14="http://schemas.microsoft.com/office/powerpoint/2010/main" val="20718684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6" name="Figura a mano libera: Forma 5">
            <a:extLst>
              <a:ext uri="{FF2B5EF4-FFF2-40B4-BE49-F238E27FC236}">
                <a16:creationId xmlns:a16="http://schemas.microsoft.com/office/drawing/2014/main" id="{A626DE4B-D4E5-B36A-89FA-7C0E87AFC31D}"/>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it-IT"/>
            </a:defPPr>
          </a:lstStyle>
          <a:p>
            <a:pPr lvl="0" rtl="0"/>
            <a:endParaRPr lang="it-IT" dirty="0">
              <a:solidFill>
                <a:schemeClr val="tx1"/>
              </a:solidFill>
            </a:endParaRPr>
          </a:p>
        </p:txBody>
      </p:sp>
      <p:sp>
        <p:nvSpPr>
          <p:cNvPr id="8" name="Figura a mano libera: Forma 7">
            <a:extLst>
              <a:ext uri="{FF2B5EF4-FFF2-40B4-BE49-F238E27FC236}">
                <a16:creationId xmlns:a16="http://schemas.microsoft.com/office/drawing/2014/main" id="{95243571-BE64-3777-F992-88FC43A60537}"/>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it-IT"/>
            </a:defPPr>
          </a:lstStyle>
          <a:p>
            <a:pPr lvl="0" rtl="0"/>
            <a:endParaRPr lang="it-IT" dirty="0">
              <a:solidFill>
                <a:schemeClr val="tx1"/>
              </a:solidFill>
            </a:endParaRPr>
          </a:p>
        </p:txBody>
      </p:sp>
      <p:sp>
        <p:nvSpPr>
          <p:cNvPr id="3" name="Segnaposto piè di pagina 2"/>
          <p:cNvSpPr>
            <a:spLocks noGrp="1"/>
          </p:cNvSpPr>
          <p:nvPr>
            <p:ph type="ftr" sz="quarter" idx="11"/>
          </p:nvPr>
        </p:nvSpPr>
        <p:spPr/>
        <p:txBody>
          <a:bodyPr rtlCol="0"/>
          <a:lstStyle>
            <a:defPPr>
              <a:defRPr lang="it-IT"/>
            </a:defPPr>
          </a:lstStyle>
          <a:p>
            <a:pPr rtl="0"/>
            <a:r>
              <a:rPr lang="it-IT"/>
              <a:t>Titolo presentazione</a:t>
            </a:r>
            <a:endParaRPr lang="it-IT" dirty="0"/>
          </a:p>
        </p:txBody>
      </p:sp>
      <p:sp>
        <p:nvSpPr>
          <p:cNvPr id="4" name="Segnaposto numero diapositiva 3"/>
          <p:cNvSpPr>
            <a:spLocks noGrp="1"/>
          </p:cNvSpPr>
          <p:nvPr>
            <p:ph type="sldNum" sz="quarter" idx="12"/>
          </p:nvPr>
        </p:nvSpPr>
        <p:spPr/>
        <p:txBody>
          <a:bodyPr rtlCol="0"/>
          <a:lstStyle>
            <a:defPPr>
              <a:defRPr lang="it-IT"/>
            </a:defPPr>
          </a:lstStyle>
          <a:p>
            <a:pPr rtl="0"/>
            <a:fld id="{48F63A3B-78C7-47BE-AE5E-E10140E04643}" type="slidenum">
              <a:rPr lang="it-IT" dirty="0"/>
              <a:t>‹N›</a:t>
            </a:fld>
            <a:endParaRPr lang="it-IT" dirty="0"/>
          </a:p>
        </p:txBody>
      </p:sp>
    </p:spTree>
    <p:extLst>
      <p:ext uri="{BB962C8B-B14F-4D97-AF65-F5344CB8AC3E}">
        <p14:creationId xmlns:p14="http://schemas.microsoft.com/office/powerpoint/2010/main" val="1581182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11" name="Figura a mano libera: Forma 10">
            <a:extLst>
              <a:ext uri="{FF2B5EF4-FFF2-40B4-BE49-F238E27FC236}">
                <a16:creationId xmlns:a16="http://schemas.microsoft.com/office/drawing/2014/main" id="{ADFAE2CB-0EAD-E788-FCB7-FB12F6939199}"/>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it-IT"/>
            </a:defPPr>
          </a:lstStyle>
          <a:p>
            <a:pPr lvl="0" rtl="0"/>
            <a:endParaRPr lang="it-IT" dirty="0">
              <a:solidFill>
                <a:schemeClr val="tx1"/>
              </a:solidFill>
            </a:endParaRPr>
          </a:p>
        </p:txBody>
      </p:sp>
      <p:sp>
        <p:nvSpPr>
          <p:cNvPr id="2" name="Titolo 1"/>
          <p:cNvSpPr>
            <a:spLocks noGrp="1"/>
          </p:cNvSpPr>
          <p:nvPr>
            <p:ph type="title"/>
          </p:nvPr>
        </p:nvSpPr>
        <p:spPr>
          <a:xfrm>
            <a:off x="839788" y="457200"/>
            <a:ext cx="3932237" cy="1600200"/>
          </a:xfrm>
        </p:spPr>
        <p:txBody>
          <a:bodyPr rtlCol="0" anchor="b"/>
          <a:lstStyle>
            <a:lvl1pPr>
              <a:defRPr lang="it-IT" sz="3200"/>
            </a:lvl1pPr>
          </a:lstStyle>
          <a:p>
            <a:pPr rtl="0"/>
            <a:r>
              <a:rPr lang="en-GB"/>
              <a:t>Click to edit Master title style</a:t>
            </a:r>
            <a:endParaRPr lang="it-IT" dirty="0"/>
          </a:p>
        </p:txBody>
      </p:sp>
      <p:sp>
        <p:nvSpPr>
          <p:cNvPr id="3" name="Segnaposto contenuto 2"/>
          <p:cNvSpPr>
            <a:spLocks noGrp="1"/>
          </p:cNvSpPr>
          <p:nvPr>
            <p:ph idx="1"/>
          </p:nvPr>
        </p:nvSpPr>
        <p:spPr>
          <a:xfrm>
            <a:off x="5183188" y="987425"/>
            <a:ext cx="6172200" cy="4873625"/>
          </a:xfrm>
        </p:spPr>
        <p:txBody>
          <a:bodyPr rtlCol="0"/>
          <a:lstStyle>
            <a:lvl1pPr>
              <a:defRPr lang="it-IT" sz="3200"/>
            </a:lvl1pPr>
            <a:lvl2pPr>
              <a:defRPr lang="it-IT" sz="2800"/>
            </a:lvl2pPr>
            <a:lvl3pPr>
              <a:defRPr lang="it-IT" sz="2400"/>
            </a:lvl3pPr>
            <a:lvl4pPr>
              <a:defRPr lang="it-IT" sz="2000"/>
            </a:lvl4pPr>
            <a:lvl5pPr>
              <a:defRPr lang="it-IT" sz="2000"/>
            </a:lvl5pPr>
            <a:lvl6pPr>
              <a:defRPr lang="it-IT" sz="2000"/>
            </a:lvl6pPr>
            <a:lvl7pPr>
              <a:defRPr lang="it-IT" sz="2000"/>
            </a:lvl7pPr>
            <a:lvl8pPr>
              <a:defRPr lang="it-IT" sz="2000"/>
            </a:lvl8pPr>
            <a:lvl9pPr>
              <a:defRPr lang="it-IT" sz="2000"/>
            </a:lvl9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it-IT" dirty="0"/>
          </a:p>
        </p:txBody>
      </p:sp>
      <p:sp>
        <p:nvSpPr>
          <p:cNvPr id="4" name="Segnaposto testo 3"/>
          <p:cNvSpPr>
            <a:spLocks noGrp="1"/>
          </p:cNvSpPr>
          <p:nvPr>
            <p:ph type="body" sz="half" idx="2"/>
          </p:nvPr>
        </p:nvSpPr>
        <p:spPr>
          <a:xfrm>
            <a:off x="839788" y="2057400"/>
            <a:ext cx="3932237" cy="3811588"/>
          </a:xfrm>
        </p:spPr>
        <p:txBody>
          <a:bodyPr rtlCol="0"/>
          <a:lstStyle>
            <a:lvl1pPr marL="0" indent="0">
              <a:buNone/>
              <a:defRPr lang="it-IT" sz="1600"/>
            </a:lvl1pPr>
            <a:lvl2pPr marL="457200" indent="0">
              <a:buNone/>
              <a:defRPr lang="it-IT" sz="1400"/>
            </a:lvl2pPr>
            <a:lvl3pPr marL="914400" indent="0">
              <a:buNone/>
              <a:defRPr lang="it-IT" sz="1200"/>
            </a:lvl3pPr>
            <a:lvl4pPr marL="1371600" indent="0">
              <a:buNone/>
              <a:defRPr lang="it-IT" sz="1000"/>
            </a:lvl4pPr>
            <a:lvl5pPr marL="1828800" indent="0">
              <a:buNone/>
              <a:defRPr lang="it-IT" sz="1000"/>
            </a:lvl5pPr>
            <a:lvl6pPr marL="2286000" indent="0">
              <a:buNone/>
              <a:defRPr lang="it-IT" sz="1000"/>
            </a:lvl6pPr>
            <a:lvl7pPr marL="2743200" indent="0">
              <a:buNone/>
              <a:defRPr lang="it-IT" sz="1000"/>
            </a:lvl7pPr>
            <a:lvl8pPr marL="3200400" indent="0">
              <a:buNone/>
              <a:defRPr lang="it-IT" sz="1000"/>
            </a:lvl8pPr>
            <a:lvl9pPr marL="3657600" indent="0">
              <a:buNone/>
              <a:defRPr lang="it-IT" sz="1000"/>
            </a:lvl9pPr>
          </a:lstStyle>
          <a:p>
            <a:pPr lvl="0" rtl="0"/>
            <a:r>
              <a:rPr lang="en-GB"/>
              <a:t>Click to edit Master text styles</a:t>
            </a:r>
          </a:p>
        </p:txBody>
      </p:sp>
      <p:sp>
        <p:nvSpPr>
          <p:cNvPr id="6" name="Segnaposto piè di pagina 5"/>
          <p:cNvSpPr>
            <a:spLocks noGrp="1"/>
          </p:cNvSpPr>
          <p:nvPr>
            <p:ph type="ftr" sz="quarter" idx="11"/>
          </p:nvPr>
        </p:nvSpPr>
        <p:spPr/>
        <p:txBody>
          <a:bodyPr rtlCol="0"/>
          <a:lstStyle>
            <a:defPPr>
              <a:defRPr lang="it-IT"/>
            </a:defPPr>
          </a:lstStyle>
          <a:p>
            <a:pPr rtl="0"/>
            <a:r>
              <a:rPr lang="it-IT"/>
              <a:t>Titolo presentazione</a:t>
            </a:r>
            <a:endParaRPr lang="it-IT" dirty="0"/>
          </a:p>
        </p:txBody>
      </p:sp>
      <p:sp>
        <p:nvSpPr>
          <p:cNvPr id="7" name="Segnaposto numero diapositiva 6"/>
          <p:cNvSpPr>
            <a:spLocks noGrp="1"/>
          </p:cNvSpPr>
          <p:nvPr>
            <p:ph type="sldNum" sz="quarter" idx="12"/>
          </p:nvPr>
        </p:nvSpPr>
        <p:spPr/>
        <p:txBody>
          <a:bodyPr rtlCol="0"/>
          <a:lstStyle>
            <a:defPPr>
              <a:defRPr lang="it-IT"/>
            </a:defPPr>
          </a:lstStyle>
          <a:p>
            <a:pPr rtl="0"/>
            <a:fld id="{48F63A3B-78C7-47BE-AE5E-E10140E04643}" type="slidenum">
              <a:rPr lang="it-IT" dirty="0"/>
              <a:t>‹N›</a:t>
            </a:fld>
            <a:endParaRPr lang="it-IT" dirty="0"/>
          </a:p>
        </p:txBody>
      </p:sp>
    </p:spTree>
    <p:extLst>
      <p:ext uri="{BB962C8B-B14F-4D97-AF65-F5344CB8AC3E}">
        <p14:creationId xmlns:p14="http://schemas.microsoft.com/office/powerpoint/2010/main" val="27450055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11" name="Figura a mano libera: Forma 10">
            <a:extLst>
              <a:ext uri="{FF2B5EF4-FFF2-40B4-BE49-F238E27FC236}">
                <a16:creationId xmlns:a16="http://schemas.microsoft.com/office/drawing/2014/main" id="{CAA6B609-D718-DB49-892F-7E49376CC913}"/>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it-IT"/>
            </a:defPPr>
          </a:lstStyle>
          <a:p>
            <a:pPr lvl="0" rtl="0"/>
            <a:endParaRPr lang="it-IT" dirty="0">
              <a:solidFill>
                <a:schemeClr val="tx1"/>
              </a:solidFill>
            </a:endParaRPr>
          </a:p>
        </p:txBody>
      </p:sp>
      <p:sp>
        <p:nvSpPr>
          <p:cNvPr id="2" name="Titolo 1"/>
          <p:cNvSpPr>
            <a:spLocks noGrp="1"/>
          </p:cNvSpPr>
          <p:nvPr>
            <p:ph type="title"/>
          </p:nvPr>
        </p:nvSpPr>
        <p:spPr>
          <a:xfrm>
            <a:off x="839788" y="457200"/>
            <a:ext cx="3932237" cy="1600200"/>
          </a:xfrm>
        </p:spPr>
        <p:txBody>
          <a:bodyPr rtlCol="0" anchor="b"/>
          <a:lstStyle>
            <a:lvl1pPr>
              <a:defRPr lang="it-IT" sz="3200"/>
            </a:lvl1pPr>
          </a:lstStyle>
          <a:p>
            <a:pPr rtl="0"/>
            <a:r>
              <a:rPr lang="en-GB"/>
              <a:t>Click to edit Master title style</a:t>
            </a:r>
            <a:endParaRPr lang="it-IT" dirty="0"/>
          </a:p>
        </p:txBody>
      </p:sp>
      <p:sp>
        <p:nvSpPr>
          <p:cNvPr id="3" name="Segnaposto immagine 2"/>
          <p:cNvSpPr>
            <a:spLocks noGrp="1" noChangeAspect="1"/>
          </p:cNvSpPr>
          <p:nvPr>
            <p:ph type="pic" idx="1"/>
          </p:nvPr>
        </p:nvSpPr>
        <p:spPr>
          <a:xfrm>
            <a:off x="5183188" y="987425"/>
            <a:ext cx="6172200" cy="4873625"/>
          </a:xfrm>
        </p:spPr>
        <p:txBody>
          <a:bodyPr rtlCol="0" anchor="t"/>
          <a:lstStyle>
            <a:lvl1pPr marL="0" indent="0">
              <a:buNone/>
              <a:defRPr lang="it-IT" sz="3200"/>
            </a:lvl1pPr>
            <a:lvl2pPr marL="457200" indent="0">
              <a:buNone/>
              <a:defRPr lang="it-IT" sz="2800"/>
            </a:lvl2pPr>
            <a:lvl3pPr marL="914400" indent="0">
              <a:buNone/>
              <a:defRPr lang="it-IT" sz="2400"/>
            </a:lvl3pPr>
            <a:lvl4pPr marL="1371600" indent="0">
              <a:buNone/>
              <a:defRPr lang="it-IT" sz="2000"/>
            </a:lvl4pPr>
            <a:lvl5pPr marL="1828800" indent="0">
              <a:buNone/>
              <a:defRPr lang="it-IT" sz="2000"/>
            </a:lvl5pPr>
            <a:lvl6pPr marL="2286000" indent="0">
              <a:buNone/>
              <a:defRPr lang="it-IT" sz="2000"/>
            </a:lvl6pPr>
            <a:lvl7pPr marL="2743200" indent="0">
              <a:buNone/>
              <a:defRPr lang="it-IT" sz="2000"/>
            </a:lvl7pPr>
            <a:lvl8pPr marL="3200400" indent="0">
              <a:buNone/>
              <a:defRPr lang="it-IT" sz="2000"/>
            </a:lvl8pPr>
            <a:lvl9pPr marL="3657600" indent="0">
              <a:buNone/>
              <a:defRPr lang="it-IT" sz="2000"/>
            </a:lvl9pPr>
          </a:lstStyle>
          <a:p>
            <a:pPr rtl="0"/>
            <a:r>
              <a:rPr lang="en-GB"/>
              <a:t>Click icon to add picture</a:t>
            </a:r>
            <a:endParaRPr lang="it-IT"/>
          </a:p>
        </p:txBody>
      </p:sp>
      <p:sp>
        <p:nvSpPr>
          <p:cNvPr id="4" name="Segnaposto testo 3"/>
          <p:cNvSpPr>
            <a:spLocks noGrp="1"/>
          </p:cNvSpPr>
          <p:nvPr>
            <p:ph type="body" sz="half" idx="2"/>
          </p:nvPr>
        </p:nvSpPr>
        <p:spPr>
          <a:xfrm>
            <a:off x="839788" y="2057400"/>
            <a:ext cx="3932237" cy="3811588"/>
          </a:xfrm>
        </p:spPr>
        <p:txBody>
          <a:bodyPr rtlCol="0"/>
          <a:lstStyle>
            <a:lvl1pPr marL="0" indent="0">
              <a:buNone/>
              <a:defRPr lang="it-IT" sz="1600"/>
            </a:lvl1pPr>
            <a:lvl2pPr marL="457200" indent="0">
              <a:buNone/>
              <a:defRPr lang="it-IT" sz="1400"/>
            </a:lvl2pPr>
            <a:lvl3pPr marL="914400" indent="0">
              <a:buNone/>
              <a:defRPr lang="it-IT" sz="1200"/>
            </a:lvl3pPr>
            <a:lvl4pPr marL="1371600" indent="0">
              <a:buNone/>
              <a:defRPr lang="it-IT" sz="1000"/>
            </a:lvl4pPr>
            <a:lvl5pPr marL="1828800" indent="0">
              <a:buNone/>
              <a:defRPr lang="it-IT" sz="1000"/>
            </a:lvl5pPr>
            <a:lvl6pPr marL="2286000" indent="0">
              <a:buNone/>
              <a:defRPr lang="it-IT" sz="1000"/>
            </a:lvl6pPr>
            <a:lvl7pPr marL="2743200" indent="0">
              <a:buNone/>
              <a:defRPr lang="it-IT" sz="1000"/>
            </a:lvl7pPr>
            <a:lvl8pPr marL="3200400" indent="0">
              <a:buNone/>
              <a:defRPr lang="it-IT" sz="1000"/>
            </a:lvl8pPr>
            <a:lvl9pPr marL="3657600" indent="0">
              <a:buNone/>
              <a:defRPr lang="it-IT" sz="1000"/>
            </a:lvl9pPr>
          </a:lstStyle>
          <a:p>
            <a:pPr lvl="0" rtl="0"/>
            <a:r>
              <a:rPr lang="en-GB"/>
              <a:t>Click to edit Master text styles</a:t>
            </a:r>
          </a:p>
        </p:txBody>
      </p:sp>
      <p:sp>
        <p:nvSpPr>
          <p:cNvPr id="6" name="Segnaposto piè di pagina 5"/>
          <p:cNvSpPr>
            <a:spLocks noGrp="1"/>
          </p:cNvSpPr>
          <p:nvPr>
            <p:ph type="ftr" sz="quarter" idx="11"/>
          </p:nvPr>
        </p:nvSpPr>
        <p:spPr/>
        <p:txBody>
          <a:bodyPr rtlCol="0"/>
          <a:lstStyle>
            <a:defPPr>
              <a:defRPr lang="it-IT"/>
            </a:defPPr>
          </a:lstStyle>
          <a:p>
            <a:pPr rtl="0"/>
            <a:r>
              <a:rPr lang="it-IT"/>
              <a:t>Titolo presentazione</a:t>
            </a:r>
            <a:endParaRPr lang="it-IT" dirty="0"/>
          </a:p>
        </p:txBody>
      </p:sp>
      <p:sp>
        <p:nvSpPr>
          <p:cNvPr id="7" name="Segnaposto numero diapositiva 6"/>
          <p:cNvSpPr>
            <a:spLocks noGrp="1"/>
          </p:cNvSpPr>
          <p:nvPr>
            <p:ph type="sldNum" sz="quarter" idx="12"/>
          </p:nvPr>
        </p:nvSpPr>
        <p:spPr/>
        <p:txBody>
          <a:bodyPr rtlCol="0"/>
          <a:lstStyle>
            <a:defPPr>
              <a:defRPr lang="it-IT"/>
            </a:defPPr>
          </a:lstStyle>
          <a:p>
            <a:pPr rtl="0"/>
            <a:fld id="{48F63A3B-78C7-47BE-AE5E-E10140E04643}" type="slidenum">
              <a:rPr lang="it-IT" dirty="0"/>
              <a:t>‹N›</a:t>
            </a:fld>
            <a:endParaRPr lang="it-IT" dirty="0"/>
          </a:p>
        </p:txBody>
      </p:sp>
    </p:spTree>
    <p:extLst>
      <p:ext uri="{BB962C8B-B14F-4D97-AF65-F5344CB8AC3E}">
        <p14:creationId xmlns:p14="http://schemas.microsoft.com/office/powerpoint/2010/main" val="2234670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defPPr>
              <a:defRPr lang="it-IT"/>
            </a:defPPr>
          </a:lstStyle>
          <a:p>
            <a:pPr rtl="0"/>
            <a:r>
              <a:rPr lang="it-IT"/>
              <a:t>Fare clic per modificare lo stile del titolo</a:t>
            </a:r>
          </a:p>
        </p:txBody>
      </p:sp>
      <p:sp>
        <p:nvSpPr>
          <p:cNvPr id="3" name="Segnaposto testo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defPPr>
              <a:defRPr lang="it-IT"/>
            </a:defPPr>
          </a:lstStyle>
          <a:p>
            <a:pPr lvl="0" rtl="0"/>
            <a:r>
              <a:rPr lang="it-IT"/>
              <a:t>Fare clic per modificare lo stile del titolo</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5" name="Segnaposto piè di pagina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lang="it-IT" sz="1200">
                <a:solidFill>
                  <a:schemeClr val="accent6"/>
                </a:solidFill>
                <a:latin typeface="Arial" panose="020B0604020202020204" pitchFamily="34" charset="0"/>
                <a:cs typeface="Arial" panose="020B0604020202020204" pitchFamily="34" charset="0"/>
              </a:defRPr>
            </a:lvl1pPr>
          </a:lstStyle>
          <a:p>
            <a:pPr rtl="0"/>
            <a:r>
              <a:rPr lang="it-IT"/>
              <a:t>Titolo presentazione</a:t>
            </a:r>
            <a:endParaRPr lang="it-IT" dirty="0"/>
          </a:p>
        </p:txBody>
      </p:sp>
      <p:sp>
        <p:nvSpPr>
          <p:cNvPr id="6" name="Segnaposto numero diapositiva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lang="it-IT" sz="1200">
                <a:solidFill>
                  <a:schemeClr val="accent6"/>
                </a:solidFill>
                <a:latin typeface="Arial" panose="020B0604020202020204" pitchFamily="34" charset="0"/>
                <a:cs typeface="Arial" panose="020B0604020202020204" pitchFamily="34" charset="0"/>
              </a:defRPr>
            </a:lvl1pPr>
          </a:lstStyle>
          <a:p>
            <a:pPr rtl="0"/>
            <a:fld id="{48F63A3B-78C7-47BE-AE5E-E10140E04643}" type="slidenum">
              <a:rPr lang="it-IT" smtClean="0"/>
              <a:pPr rtl="0"/>
              <a:t>‹N›</a:t>
            </a:fld>
            <a:endParaRPr lang="it-IT" dirty="0"/>
          </a:p>
        </p:txBody>
      </p:sp>
    </p:spTree>
    <p:extLst>
      <p:ext uri="{BB962C8B-B14F-4D97-AF65-F5344CB8AC3E}">
        <p14:creationId xmlns:p14="http://schemas.microsoft.com/office/powerpoint/2010/main" val="154833434"/>
      </p:ext>
    </p:extLst>
  </p:cSld>
  <p:clrMap bg1="lt1" tx1="dk1" bg2="lt2" tx2="dk2" accent1="accent1" accent2="accent2" accent3="accent3" accent4="accent4" accent5="accent5" accent6="accent6" hlink="hlink" folHlink="folHlink"/>
  <p:sldLayoutIdLst>
    <p:sldLayoutId id="2147483651" r:id="rId1"/>
    <p:sldLayoutId id="2147483663" r:id="rId2"/>
    <p:sldLayoutId id="2147483652" r:id="rId3"/>
    <p:sldLayoutId id="2147483653" r:id="rId4"/>
    <p:sldLayoutId id="2147483664" r:id="rId5"/>
    <p:sldLayoutId id="2147483667" r:id="rId6"/>
    <p:sldLayoutId id="2147483668" r:id="rId7"/>
    <p:sldLayoutId id="2147483669" r:id="rId8"/>
    <p:sldLayoutId id="2147483673" r:id="rId9"/>
    <p:sldLayoutId id="2147483670" r:id="rId10"/>
    <p:sldLayoutId id="2147483671" r:id="rId11"/>
    <p:sldLayoutId id="2147483655" r:id="rId12"/>
    <p:sldLayoutId id="2147483674" r:id="rId13"/>
    <p:sldLayoutId id="2147483675" r:id="rId14"/>
    <p:sldLayoutId id="2147483676" r:id="rId15"/>
    <p:sldLayoutId id="2147483654" r:id="rId16"/>
    <p:sldLayoutId id="2147483656" r:id="rId17"/>
    <p:sldLayoutId id="2147483657" r:id="rId18"/>
    <p:sldLayoutId id="2147483658" r:id="rId19"/>
    <p:sldLayoutId id="2147483659" r:id="rId20"/>
  </p:sldLayoutIdLst>
  <p:hf hdr="0" dt="0"/>
  <p:txStyles>
    <p:titleStyle>
      <a:lvl1pPr algn="ctr" defTabSz="914400" rtl="0" eaLnBrk="1" latinLnBrk="0" hangingPunct="1">
        <a:lnSpc>
          <a:spcPts val="4875"/>
        </a:lnSpc>
        <a:spcBef>
          <a:spcPct val="0"/>
        </a:spcBef>
        <a:buNone/>
        <a:defRPr lang="it-IT" sz="4400" b="1" kern="1200" cap="all"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lang="it-IT"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lang="it-IT"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lang="it-IT"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lang="it-IT"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lang="it-IT"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latin typeface="+mn-lt"/>
          <a:ea typeface="+mn-ea"/>
          <a:cs typeface="+mn-cs"/>
        </a:defRPr>
      </a:lvl9pPr>
    </p:bodyStyle>
    <p:otherStyle>
      <a:defPPr>
        <a:defRPr lang="it-IT"/>
      </a:defPPr>
      <a:lvl1pPr marL="0" algn="l" defTabSz="914400" rtl="0" eaLnBrk="1" latinLnBrk="0" hangingPunct="1">
        <a:defRPr lang="it-IT" sz="1800" kern="1200">
          <a:solidFill>
            <a:schemeClr val="tx1"/>
          </a:solidFill>
          <a:latin typeface="+mn-lt"/>
          <a:ea typeface="+mn-ea"/>
          <a:cs typeface="+mn-cs"/>
        </a:defRPr>
      </a:lvl1pPr>
      <a:lvl2pPr marL="457200" algn="l" defTabSz="914400" rtl="0" eaLnBrk="1" latinLnBrk="0" hangingPunct="1">
        <a:defRPr lang="it-IT" sz="1800" kern="1200">
          <a:solidFill>
            <a:schemeClr val="tx1"/>
          </a:solidFill>
          <a:latin typeface="+mn-lt"/>
          <a:ea typeface="+mn-ea"/>
          <a:cs typeface="+mn-cs"/>
        </a:defRPr>
      </a:lvl2pPr>
      <a:lvl3pPr marL="914400" algn="l" defTabSz="914400" rtl="0" eaLnBrk="1" latinLnBrk="0" hangingPunct="1">
        <a:defRPr lang="it-IT" sz="1800" kern="1200">
          <a:solidFill>
            <a:schemeClr val="tx1"/>
          </a:solidFill>
          <a:latin typeface="+mn-lt"/>
          <a:ea typeface="+mn-ea"/>
          <a:cs typeface="+mn-cs"/>
        </a:defRPr>
      </a:lvl3pPr>
      <a:lvl4pPr marL="1371600" algn="l" defTabSz="914400" rtl="0" eaLnBrk="1" latinLnBrk="0" hangingPunct="1">
        <a:defRPr lang="it-IT" sz="1800" kern="1200">
          <a:solidFill>
            <a:schemeClr val="tx1"/>
          </a:solidFill>
          <a:latin typeface="+mn-lt"/>
          <a:ea typeface="+mn-ea"/>
          <a:cs typeface="+mn-cs"/>
        </a:defRPr>
      </a:lvl4pPr>
      <a:lvl5pPr marL="1828800" algn="l" defTabSz="914400" rtl="0" eaLnBrk="1" latinLnBrk="0" hangingPunct="1">
        <a:defRPr lang="it-IT" sz="1800" kern="1200">
          <a:solidFill>
            <a:schemeClr val="tx1"/>
          </a:solidFill>
          <a:latin typeface="+mn-lt"/>
          <a:ea typeface="+mn-ea"/>
          <a:cs typeface="+mn-cs"/>
        </a:defRPr>
      </a:lvl5pPr>
      <a:lvl6pPr marL="2286000" algn="l" defTabSz="914400" rtl="0" eaLnBrk="1" latinLnBrk="0" hangingPunct="1">
        <a:defRPr lang="it-IT" sz="1800" kern="1200">
          <a:solidFill>
            <a:schemeClr val="tx1"/>
          </a:solidFill>
          <a:latin typeface="+mn-lt"/>
          <a:ea typeface="+mn-ea"/>
          <a:cs typeface="+mn-cs"/>
        </a:defRPr>
      </a:lvl6pPr>
      <a:lvl7pPr marL="2743200" algn="l" defTabSz="914400" rtl="0" eaLnBrk="1" latinLnBrk="0" hangingPunct="1">
        <a:defRPr lang="it-IT" sz="1800" kern="1200">
          <a:solidFill>
            <a:schemeClr val="tx1"/>
          </a:solidFill>
          <a:latin typeface="+mn-lt"/>
          <a:ea typeface="+mn-ea"/>
          <a:cs typeface="+mn-cs"/>
        </a:defRPr>
      </a:lvl7pPr>
      <a:lvl8pPr marL="3200400" algn="l" defTabSz="914400" rtl="0" eaLnBrk="1" latinLnBrk="0" hangingPunct="1">
        <a:defRPr lang="it-IT" sz="1800" kern="1200">
          <a:solidFill>
            <a:schemeClr val="tx1"/>
          </a:solidFill>
          <a:latin typeface="+mn-lt"/>
          <a:ea typeface="+mn-ea"/>
          <a:cs typeface="+mn-cs"/>
        </a:defRPr>
      </a:lvl8pPr>
      <a:lvl9pPr marL="3657600" algn="l" defTabSz="914400" rtl="0" eaLnBrk="1" latinLnBrk="0" hangingPunct="1">
        <a:defRPr lang="it-IT"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16860D9-9D47-C0BB-B2B4-4B6F2B36CFCC}"/>
              </a:ext>
            </a:extLst>
          </p:cNvPr>
          <p:cNvSpPr>
            <a:spLocks noGrp="1"/>
          </p:cNvSpPr>
          <p:nvPr>
            <p:ph type="ctrTitle"/>
          </p:nvPr>
        </p:nvSpPr>
        <p:spPr>
          <a:xfrm>
            <a:off x="3134710" y="572699"/>
            <a:ext cx="5922580" cy="1225296"/>
          </a:xfrm>
        </p:spPr>
        <p:txBody>
          <a:bodyPr rtlCol="0"/>
          <a:lstStyle>
            <a:defPPr>
              <a:defRPr lang="it-IT"/>
            </a:defPPr>
          </a:lstStyle>
          <a:p>
            <a:pPr rtl="0"/>
            <a:r>
              <a:rPr lang="en-US" sz="4000" b="0" dirty="0"/>
              <a:t>WP3</a:t>
            </a:r>
            <a:br>
              <a:rPr lang="en-US" sz="4000" b="0" dirty="0"/>
            </a:br>
            <a:r>
              <a:rPr lang="en-US" sz="2800" b="0" dirty="0"/>
              <a:t>STREAM</a:t>
            </a:r>
            <a:r>
              <a:rPr lang="en-US" sz="4000" b="0" dirty="0"/>
              <a:t> </a:t>
            </a:r>
            <a:br>
              <a:rPr lang="en-US" sz="4000" b="0" dirty="0"/>
            </a:br>
            <a:r>
              <a:rPr lang="en-US" sz="2800" b="0" dirty="0"/>
              <a:t>Micro-credentials framework</a:t>
            </a:r>
            <a:endParaRPr lang="it-IT" sz="2800" b="0" dirty="0"/>
          </a:p>
        </p:txBody>
      </p:sp>
      <p:sp>
        <p:nvSpPr>
          <p:cNvPr id="3" name="Sottotitolo 2">
            <a:extLst>
              <a:ext uri="{FF2B5EF4-FFF2-40B4-BE49-F238E27FC236}">
                <a16:creationId xmlns:a16="http://schemas.microsoft.com/office/drawing/2014/main" id="{86C1060B-300F-3CE3-E5AA-D8E29791C960}"/>
              </a:ext>
            </a:extLst>
          </p:cNvPr>
          <p:cNvSpPr>
            <a:spLocks noGrp="1"/>
          </p:cNvSpPr>
          <p:nvPr>
            <p:ph type="subTitle" idx="1"/>
          </p:nvPr>
        </p:nvSpPr>
        <p:spPr>
          <a:xfrm>
            <a:off x="4349495" y="3146512"/>
            <a:ext cx="3493008" cy="878908"/>
          </a:xfrm>
        </p:spPr>
        <p:txBody>
          <a:bodyPr rtlCol="0"/>
          <a:lstStyle>
            <a:defPPr>
              <a:defRPr lang="it-IT"/>
            </a:defPPr>
          </a:lstStyle>
          <a:p>
            <a:pPr rtl="0"/>
            <a:r>
              <a:rPr lang="it-IT" dirty="0"/>
              <a:t>Flavia Spizzichino</a:t>
            </a:r>
          </a:p>
          <a:p>
            <a:pPr rtl="0"/>
            <a:r>
              <a:rPr lang="it-IT" dirty="0"/>
              <a:t>Tiziana Piacentini</a:t>
            </a:r>
          </a:p>
          <a:p>
            <a:pPr rtl="0"/>
            <a:endParaRPr lang="it-IT" dirty="0"/>
          </a:p>
        </p:txBody>
      </p:sp>
      <p:pic>
        <p:nvPicPr>
          <p:cNvPr id="5" name="Picture 4">
            <a:extLst>
              <a:ext uri="{FF2B5EF4-FFF2-40B4-BE49-F238E27FC236}">
                <a16:creationId xmlns:a16="http://schemas.microsoft.com/office/drawing/2014/main" id="{1FA66566-5832-6DA3-F33C-B9BB30A4166A}"/>
              </a:ext>
            </a:extLst>
          </p:cNvPr>
          <p:cNvPicPr>
            <a:picLocks noChangeAspect="1"/>
          </p:cNvPicPr>
          <p:nvPr/>
        </p:nvPicPr>
        <p:blipFill>
          <a:blip r:embed="rId3"/>
          <a:stretch>
            <a:fillRect/>
          </a:stretch>
        </p:blipFill>
        <p:spPr>
          <a:xfrm>
            <a:off x="5336954" y="4025420"/>
            <a:ext cx="1518091" cy="1138568"/>
          </a:xfrm>
          <a:prstGeom prst="rect">
            <a:avLst/>
          </a:prstGeom>
        </p:spPr>
      </p:pic>
    </p:spTree>
    <p:extLst>
      <p:ext uri="{BB962C8B-B14F-4D97-AF65-F5344CB8AC3E}">
        <p14:creationId xmlns:p14="http://schemas.microsoft.com/office/powerpoint/2010/main" val="2131568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5C565E9-D88A-55D3-9D42-BD1C24B6DE9F}"/>
              </a:ext>
            </a:extLst>
          </p:cNvPr>
          <p:cNvSpPr>
            <a:spLocks noGrp="1"/>
          </p:cNvSpPr>
          <p:nvPr>
            <p:ph type="title"/>
          </p:nvPr>
        </p:nvSpPr>
        <p:spPr/>
        <p:txBody>
          <a:bodyPr rtlCol="0"/>
          <a:lstStyle>
            <a:defPPr>
              <a:defRPr lang="it-IT"/>
            </a:defPPr>
          </a:lstStyle>
          <a:p>
            <a:pPr rtl="0"/>
            <a:r>
              <a:rPr lang="it-IT" sz="4000" b="1" dirty="0">
                <a:solidFill>
                  <a:schemeClr val="accent6"/>
                </a:solidFill>
                <a:latin typeface="Arial Black" panose="020B0604020202020204" pitchFamily="34" charset="0"/>
                <a:ea typeface="Arial Regular" pitchFamily="34" charset="-122"/>
                <a:cs typeface="Arial Black" panose="020B0604020202020204" pitchFamily="34" charset="0"/>
              </a:rPr>
              <a:t>AGENDA</a:t>
            </a:r>
            <a:endParaRPr lang="it-IT" sz="4000" b="1" dirty="0">
              <a:solidFill>
                <a:schemeClr val="accent6"/>
              </a:solidFill>
              <a:latin typeface="Arial Black" panose="020B0604020202020204" pitchFamily="34" charset="0"/>
              <a:cs typeface="Arial Black" panose="020B0604020202020204" pitchFamily="34" charset="0"/>
            </a:endParaRPr>
          </a:p>
        </p:txBody>
      </p:sp>
      <p:sp>
        <p:nvSpPr>
          <p:cNvPr id="3" name="Segnaposto contenuto 2">
            <a:extLst>
              <a:ext uri="{FF2B5EF4-FFF2-40B4-BE49-F238E27FC236}">
                <a16:creationId xmlns:a16="http://schemas.microsoft.com/office/drawing/2014/main" id="{4D1F66E5-D2D7-172B-46BA-FEBFE092CC7F}"/>
              </a:ext>
            </a:extLst>
          </p:cNvPr>
          <p:cNvSpPr>
            <a:spLocks noGrp="1"/>
          </p:cNvSpPr>
          <p:nvPr>
            <p:ph idx="1"/>
          </p:nvPr>
        </p:nvSpPr>
        <p:spPr>
          <a:xfrm>
            <a:off x="1499616" y="2795292"/>
            <a:ext cx="5693664" cy="3122168"/>
          </a:xfrm>
        </p:spPr>
        <p:txBody>
          <a:bodyPr rtlCol="0"/>
          <a:lstStyle>
            <a:defPPr>
              <a:defRPr lang="it-IT"/>
            </a:defPPr>
          </a:lstStyle>
          <a:p>
            <a:pPr rtl="0"/>
            <a:r>
              <a:rPr lang="en-US" dirty="0"/>
              <a:t>General information</a:t>
            </a:r>
          </a:p>
          <a:p>
            <a:pPr rtl="0"/>
            <a:r>
              <a:rPr lang="en-US" dirty="0"/>
              <a:t>Workplan</a:t>
            </a:r>
          </a:p>
          <a:p>
            <a:pPr rtl="0"/>
            <a:r>
              <a:rPr lang="en-US" dirty="0"/>
              <a:t>Milestones, deliverables and deadlines</a:t>
            </a:r>
          </a:p>
          <a:p>
            <a:pPr rtl="0"/>
            <a:r>
              <a:rPr lang="en-US" dirty="0"/>
              <a:t>Highlights from the evaluation </a:t>
            </a:r>
          </a:p>
          <a:p>
            <a:pPr rtl="0"/>
            <a:endParaRPr lang="it-IT" dirty="0"/>
          </a:p>
        </p:txBody>
      </p:sp>
      <p:pic>
        <p:nvPicPr>
          <p:cNvPr id="6" name="Picture 5">
            <a:extLst>
              <a:ext uri="{FF2B5EF4-FFF2-40B4-BE49-F238E27FC236}">
                <a16:creationId xmlns:a16="http://schemas.microsoft.com/office/drawing/2014/main" id="{C3292777-5589-90E2-A554-190671284DE7}"/>
              </a:ext>
            </a:extLst>
          </p:cNvPr>
          <p:cNvPicPr>
            <a:picLocks noChangeAspect="1"/>
          </p:cNvPicPr>
          <p:nvPr/>
        </p:nvPicPr>
        <p:blipFill>
          <a:blip r:embed="rId3"/>
          <a:stretch>
            <a:fillRect/>
          </a:stretch>
        </p:blipFill>
        <p:spPr>
          <a:xfrm>
            <a:off x="106523" y="131478"/>
            <a:ext cx="1518091" cy="1138568"/>
          </a:xfrm>
          <a:prstGeom prst="rect">
            <a:avLst/>
          </a:prstGeom>
        </p:spPr>
      </p:pic>
    </p:spTree>
    <p:extLst>
      <p:ext uri="{BB962C8B-B14F-4D97-AF65-F5344CB8AC3E}">
        <p14:creationId xmlns:p14="http://schemas.microsoft.com/office/powerpoint/2010/main" val="3855531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A940BC6-9DA0-FB4D-8879-DC8B3958C07C}"/>
              </a:ext>
            </a:extLst>
          </p:cNvPr>
          <p:cNvSpPr>
            <a:spLocks noGrp="1"/>
          </p:cNvSpPr>
          <p:nvPr>
            <p:ph type="title"/>
          </p:nvPr>
        </p:nvSpPr>
        <p:spPr>
          <a:xfrm>
            <a:off x="3980658" y="620805"/>
            <a:ext cx="7254299" cy="768096"/>
          </a:xfrm>
        </p:spPr>
        <p:txBody>
          <a:bodyPr rtlCol="0"/>
          <a:lstStyle>
            <a:defPPr>
              <a:defRPr lang="it-IT"/>
            </a:defPPr>
          </a:lstStyle>
          <a:p>
            <a:pPr rtl="0"/>
            <a:r>
              <a:rPr lang="it-IT" sz="4000" dirty="0"/>
              <a:t>General Information</a:t>
            </a:r>
          </a:p>
        </p:txBody>
      </p:sp>
      <p:sp>
        <p:nvSpPr>
          <p:cNvPr id="3" name="Segnaposto contenuto 2">
            <a:extLst>
              <a:ext uri="{FF2B5EF4-FFF2-40B4-BE49-F238E27FC236}">
                <a16:creationId xmlns:a16="http://schemas.microsoft.com/office/drawing/2014/main" id="{1E0B8C4B-3A3C-9FD1-59FB-1666C1F09376}"/>
              </a:ext>
            </a:extLst>
          </p:cNvPr>
          <p:cNvSpPr>
            <a:spLocks noGrp="1"/>
          </p:cNvSpPr>
          <p:nvPr>
            <p:ph idx="1"/>
          </p:nvPr>
        </p:nvSpPr>
        <p:spPr>
          <a:xfrm>
            <a:off x="3980657" y="1397936"/>
            <a:ext cx="7498169" cy="2700528"/>
          </a:xfrm>
        </p:spPr>
        <p:txBody>
          <a:bodyPr rtlCol="0"/>
          <a:lstStyle>
            <a:defPPr>
              <a:defRPr lang="it-IT"/>
            </a:defPPr>
          </a:lstStyle>
          <a:p>
            <a:pPr marL="180340"/>
            <a:r>
              <a:rPr lang="en-US" sz="1800" dirty="0">
                <a:effectLst/>
                <a:latin typeface="Calibri" panose="020F0502020204030204" pitchFamily="34" charset="0"/>
                <a:ea typeface="Calibri" panose="020F0502020204030204" pitchFamily="34" charset="0"/>
              </a:rPr>
              <a:t>Starting date: October 2024</a:t>
            </a:r>
            <a:endParaRPr lang="it-IT" sz="1800" dirty="0">
              <a:effectLst/>
              <a:latin typeface="Calibri" panose="020F0502020204030204" pitchFamily="34" charset="0"/>
              <a:ea typeface="Calibri" panose="020F0502020204030204" pitchFamily="34" charset="0"/>
            </a:endParaRPr>
          </a:p>
          <a:p>
            <a:pPr marL="180340"/>
            <a:r>
              <a:rPr lang="en-US" sz="1800" dirty="0">
                <a:effectLst/>
                <a:latin typeface="Calibri" panose="020F0502020204030204" pitchFamily="34" charset="0"/>
                <a:ea typeface="Calibri" panose="020F0502020204030204" pitchFamily="34" charset="0"/>
              </a:rPr>
              <a:t>Foreseen ending date: November 2026</a:t>
            </a:r>
            <a:endParaRPr lang="it-IT" sz="1800" dirty="0">
              <a:effectLst/>
              <a:latin typeface="Calibri" panose="020F0502020204030204" pitchFamily="34" charset="0"/>
              <a:ea typeface="Calibri" panose="020F0502020204030204" pitchFamily="34" charset="0"/>
            </a:endParaRPr>
          </a:p>
          <a:p>
            <a:pPr marL="180340"/>
            <a:r>
              <a:rPr lang="en-US" sz="1800" dirty="0">
                <a:effectLst/>
                <a:latin typeface="Calibri" panose="020F0502020204030204" pitchFamily="34" charset="0"/>
                <a:ea typeface="Calibri" panose="020F0502020204030204" pitchFamily="34" charset="0"/>
              </a:rPr>
              <a:t>WP leader: </a:t>
            </a:r>
            <a:r>
              <a:rPr lang="en-US" sz="1800" dirty="0" err="1">
                <a:effectLst/>
                <a:latin typeface="Calibri" panose="020F0502020204030204" pitchFamily="34" charset="0"/>
                <a:ea typeface="Calibri" panose="020F0502020204030204" pitchFamily="34" charset="0"/>
              </a:rPr>
              <a:t>Ciofs-fp</a:t>
            </a:r>
            <a:r>
              <a:rPr lang="en-US" sz="1800" dirty="0">
                <a:effectLst/>
                <a:latin typeface="Calibri" panose="020F0502020204030204" pitchFamily="34" charset="0"/>
                <a:ea typeface="Calibri" panose="020F0502020204030204" pitchFamily="34" charset="0"/>
              </a:rPr>
              <a:t> ETS</a:t>
            </a:r>
            <a:endParaRPr lang="it-IT" sz="1800" dirty="0">
              <a:effectLst/>
              <a:latin typeface="Calibri" panose="020F0502020204030204" pitchFamily="34" charset="0"/>
              <a:ea typeface="Calibri" panose="020F0502020204030204" pitchFamily="34" charset="0"/>
            </a:endParaRPr>
          </a:p>
          <a:p>
            <a:pPr marL="180340"/>
            <a:r>
              <a:rPr lang="en-US" sz="1800" dirty="0">
                <a:effectLst/>
                <a:latin typeface="Calibri" panose="020F0502020204030204" pitchFamily="34" charset="0"/>
                <a:ea typeface="Calibri" panose="020F0502020204030204" pitchFamily="34" charset="0"/>
              </a:rPr>
              <a:t>WP co-leader: VAVM</a:t>
            </a:r>
          </a:p>
          <a:p>
            <a:pPr marL="180340"/>
            <a:r>
              <a:rPr lang="en-US" sz="1800" dirty="0">
                <a:latin typeface="Calibri" panose="020F0502020204030204" pitchFamily="34" charset="0"/>
                <a:ea typeface="Calibri" panose="020F0502020204030204" pitchFamily="34" charset="0"/>
              </a:rPr>
              <a:t>______________________________________________________</a:t>
            </a:r>
          </a:p>
          <a:p>
            <a:pPr marL="180340"/>
            <a:endParaRPr lang="en-US" sz="1800" dirty="0">
              <a:effectLst/>
              <a:latin typeface="Calibri" panose="020F0502020204030204" pitchFamily="34" charset="0"/>
              <a:ea typeface="Calibri" panose="020F0502020204030204" pitchFamily="34" charset="0"/>
            </a:endParaRPr>
          </a:p>
          <a:p>
            <a:pPr algn="just"/>
            <a:endParaRPr lang="en-US" sz="1800" dirty="0">
              <a:latin typeface="Calibri" panose="020F0502020204030204" pitchFamily="34" charset="0"/>
              <a:ea typeface="Calibri" panose="020F0502020204030204" pitchFamily="34" charset="0"/>
            </a:endParaRPr>
          </a:p>
          <a:p>
            <a:pPr algn="just"/>
            <a:r>
              <a:rPr lang="en-US" sz="1800" dirty="0">
                <a:effectLst/>
                <a:latin typeface="Calibri" panose="020F0502020204030204" pitchFamily="34" charset="0"/>
                <a:ea typeface="Calibri" panose="020F0502020204030204" pitchFamily="34" charset="0"/>
              </a:rPr>
              <a:t>Based on the information gathered in the previous work package through research and the creation of the Blueprint, </a:t>
            </a:r>
            <a:r>
              <a:rPr lang="en-US" sz="1800" b="1" dirty="0">
                <a:effectLst/>
                <a:latin typeface="Calibri" panose="020F0502020204030204" pitchFamily="34" charset="0"/>
                <a:ea typeface="Calibri" panose="020F0502020204030204" pitchFamily="34" charset="0"/>
              </a:rPr>
              <a:t>this work package will focus on the concrete construction of various components of the Micro-credential Framework</a:t>
            </a:r>
            <a:r>
              <a:rPr lang="en-US" sz="1800" dirty="0">
                <a:effectLst/>
                <a:latin typeface="Calibri" panose="020F0502020204030204" pitchFamily="34" charset="0"/>
                <a:ea typeface="Calibri" panose="020F0502020204030204" pitchFamily="34" charset="0"/>
              </a:rPr>
              <a:t>, operating under the working title "The European Professional Certificate for Practitioners in Inclusive, Digital and Green Work-Based Learning." </a:t>
            </a:r>
            <a:endParaRPr lang="it-IT" sz="1800" dirty="0">
              <a:effectLst/>
              <a:latin typeface="Calibri" panose="020F0502020204030204" pitchFamily="34" charset="0"/>
              <a:ea typeface="Calibri" panose="020F0502020204030204" pitchFamily="34" charset="0"/>
            </a:endParaRPr>
          </a:p>
          <a:p>
            <a:pPr marL="180340"/>
            <a:endParaRPr lang="it-IT" sz="1800" dirty="0">
              <a:effectLst/>
              <a:latin typeface="Calibri" panose="020F0502020204030204" pitchFamily="34" charset="0"/>
              <a:ea typeface="Calibri" panose="020F0502020204030204" pitchFamily="34" charset="0"/>
            </a:endParaRPr>
          </a:p>
          <a:p>
            <a:pPr rtl="0"/>
            <a:endParaRPr lang="it-IT" dirty="0"/>
          </a:p>
        </p:txBody>
      </p:sp>
      <p:sp>
        <p:nvSpPr>
          <p:cNvPr id="14" name="Segnaposto piè di pagina 13">
            <a:extLst>
              <a:ext uri="{FF2B5EF4-FFF2-40B4-BE49-F238E27FC236}">
                <a16:creationId xmlns:a16="http://schemas.microsoft.com/office/drawing/2014/main" id="{03571BF2-FCCE-E7A0-736D-9168D2BBFF63}"/>
              </a:ext>
            </a:extLst>
          </p:cNvPr>
          <p:cNvSpPr>
            <a:spLocks noGrp="1"/>
          </p:cNvSpPr>
          <p:nvPr>
            <p:ph type="ftr" sz="quarter" idx="11"/>
          </p:nvPr>
        </p:nvSpPr>
        <p:spPr>
          <a:xfrm>
            <a:off x="3913809" y="346229"/>
            <a:ext cx="4138237" cy="181104"/>
          </a:xfrm>
        </p:spPr>
        <p:txBody>
          <a:bodyPr rtlCol="0"/>
          <a:lstStyle>
            <a:defPPr>
              <a:defRPr lang="it-IT"/>
            </a:defPPr>
          </a:lstStyle>
          <a:p>
            <a:pPr rtl="0"/>
            <a:r>
              <a:rPr lang="en-US" sz="1200" b="0" dirty="0"/>
              <a:t>Work Package 3: STREAM Micro credentials framework</a:t>
            </a:r>
            <a:endParaRPr lang="it-IT" dirty="0"/>
          </a:p>
        </p:txBody>
      </p:sp>
      <p:sp>
        <p:nvSpPr>
          <p:cNvPr id="15" name="Segnaposto numero diapositiva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rtlCol="0"/>
          <a:lstStyle>
            <a:defPPr>
              <a:defRPr lang="it-IT"/>
            </a:defPPr>
          </a:lstStyle>
          <a:p>
            <a:pPr rtl="0"/>
            <a:fld id="{48F63A3B-78C7-47BE-AE5E-E10140E04643}" type="slidenum">
              <a:rPr lang="it-IT" smtClean="0"/>
              <a:t>3</a:t>
            </a:fld>
            <a:endParaRPr lang="it-IT" dirty="0"/>
          </a:p>
        </p:txBody>
      </p:sp>
      <p:pic>
        <p:nvPicPr>
          <p:cNvPr id="7" name="Picture 4">
            <a:extLst>
              <a:ext uri="{FF2B5EF4-FFF2-40B4-BE49-F238E27FC236}">
                <a16:creationId xmlns:a16="http://schemas.microsoft.com/office/drawing/2014/main" id="{4DBBFBB2-DA2B-4AF3-9E96-1AAE2A42654E}"/>
              </a:ext>
            </a:extLst>
          </p:cNvPr>
          <p:cNvPicPr>
            <a:picLocks noChangeAspect="1"/>
          </p:cNvPicPr>
          <p:nvPr/>
        </p:nvPicPr>
        <p:blipFill>
          <a:blip r:embed="rId3"/>
          <a:stretch>
            <a:fillRect/>
          </a:stretch>
        </p:blipFill>
        <p:spPr>
          <a:xfrm>
            <a:off x="11157358" y="5989818"/>
            <a:ext cx="907395" cy="680546"/>
          </a:xfrm>
          <a:prstGeom prst="rect">
            <a:avLst/>
          </a:prstGeom>
        </p:spPr>
      </p:pic>
    </p:spTree>
    <p:extLst>
      <p:ext uri="{BB962C8B-B14F-4D97-AF65-F5344CB8AC3E}">
        <p14:creationId xmlns:p14="http://schemas.microsoft.com/office/powerpoint/2010/main" val="979622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0950E-F721-108D-4F8D-B53FAC4F3BB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A786937-8F89-9983-1A83-E38D8544A182}"/>
              </a:ext>
            </a:extLst>
          </p:cNvPr>
          <p:cNvSpPr>
            <a:spLocks noGrp="1"/>
          </p:cNvSpPr>
          <p:nvPr>
            <p:ph type="title"/>
          </p:nvPr>
        </p:nvSpPr>
        <p:spPr>
          <a:xfrm>
            <a:off x="3980658" y="620805"/>
            <a:ext cx="7254299" cy="768096"/>
          </a:xfrm>
        </p:spPr>
        <p:txBody>
          <a:bodyPr rtlCol="0"/>
          <a:lstStyle>
            <a:defPPr>
              <a:defRPr lang="it-IT"/>
            </a:defPPr>
          </a:lstStyle>
          <a:p>
            <a:pPr rtl="0"/>
            <a:r>
              <a:rPr lang="it-IT" sz="4000" dirty="0"/>
              <a:t>General Information</a:t>
            </a:r>
          </a:p>
        </p:txBody>
      </p:sp>
      <p:sp>
        <p:nvSpPr>
          <p:cNvPr id="3" name="Segnaposto contenuto 2">
            <a:extLst>
              <a:ext uri="{FF2B5EF4-FFF2-40B4-BE49-F238E27FC236}">
                <a16:creationId xmlns:a16="http://schemas.microsoft.com/office/drawing/2014/main" id="{1EFBEAE6-C283-756A-72A8-9112C61D0BA7}"/>
              </a:ext>
            </a:extLst>
          </p:cNvPr>
          <p:cNvSpPr>
            <a:spLocks noGrp="1"/>
          </p:cNvSpPr>
          <p:nvPr>
            <p:ph idx="1"/>
          </p:nvPr>
        </p:nvSpPr>
        <p:spPr>
          <a:xfrm>
            <a:off x="3980658" y="1397936"/>
            <a:ext cx="6766560" cy="2700528"/>
          </a:xfrm>
        </p:spPr>
        <p:txBody>
          <a:bodyPr rtlCol="0"/>
          <a:lstStyle>
            <a:defPPr>
              <a:defRPr lang="it-IT"/>
            </a:defPPr>
          </a:lstStyle>
          <a:p>
            <a:pPr algn="just"/>
            <a:r>
              <a:rPr lang="en-US" sz="1800" dirty="0">
                <a:effectLst/>
                <a:latin typeface="Calibri" panose="020F0502020204030204" pitchFamily="34" charset="0"/>
                <a:ea typeface="Calibri" panose="020F0502020204030204" pitchFamily="34" charset="0"/>
              </a:rPr>
              <a:t>Specifically, this includes:</a:t>
            </a:r>
          </a:p>
          <a:p>
            <a:pPr marL="285750" indent="-285750" algn="just">
              <a:buFont typeface="Arial" panose="020B0604020202020204" pitchFamily="34" charset="0"/>
              <a:buChar char="•"/>
            </a:pPr>
            <a:r>
              <a:rPr lang="en-US" sz="1800" dirty="0">
                <a:latin typeface="Calibri" panose="020F0502020204030204" pitchFamily="34" charset="0"/>
                <a:ea typeface="Calibri" panose="020F0502020204030204" pitchFamily="34" charset="0"/>
              </a:rPr>
              <a:t>D</a:t>
            </a:r>
            <a:r>
              <a:rPr lang="en-US" sz="1800" dirty="0">
                <a:effectLst/>
                <a:latin typeface="Calibri" panose="020F0502020204030204" pitchFamily="34" charset="0"/>
                <a:ea typeface="Calibri" panose="020F0502020204030204" pitchFamily="34" charset="0"/>
              </a:rPr>
              <a:t>esigning the training program to acquire necessary skills, </a:t>
            </a:r>
          </a:p>
          <a:p>
            <a:pPr marL="285750" indent="-285750" algn="just">
              <a:buFont typeface="Arial" panose="020B0604020202020204" pitchFamily="34" charset="0"/>
              <a:buChar char="•"/>
            </a:pPr>
            <a:r>
              <a:rPr lang="en-US" sz="1800" dirty="0">
                <a:effectLst/>
                <a:latin typeface="Calibri" panose="020F0502020204030204" pitchFamily="34" charset="0"/>
                <a:ea typeface="Calibri" panose="020F0502020204030204" pitchFamily="34" charset="0"/>
              </a:rPr>
              <a:t>building the Micro-credentials of Stream system, </a:t>
            </a:r>
          </a:p>
          <a:p>
            <a:pPr marL="285750" indent="-285750" algn="just">
              <a:buFont typeface="Arial" panose="020B0604020202020204" pitchFamily="34" charset="0"/>
              <a:buChar char="•"/>
            </a:pPr>
            <a:r>
              <a:rPr lang="en-US" sz="1800" dirty="0">
                <a:effectLst/>
                <a:latin typeface="Calibri" panose="020F0502020204030204" pitchFamily="34" charset="0"/>
                <a:ea typeface="Calibri" panose="020F0502020204030204" pitchFamily="34" charset="0"/>
              </a:rPr>
              <a:t>designing and issuing digital badges certifying the possession of skills</a:t>
            </a:r>
          </a:p>
          <a:p>
            <a:pPr marL="285750" indent="-285750" algn="just">
              <a:buFont typeface="Arial" panose="020B0604020202020204" pitchFamily="34" charset="0"/>
              <a:buChar char="•"/>
            </a:pPr>
            <a:r>
              <a:rPr lang="en-US" sz="1800" dirty="0">
                <a:effectLst/>
                <a:latin typeface="Calibri" panose="020F0502020204030204" pitchFamily="34" charset="0"/>
                <a:ea typeface="Calibri" panose="020F0502020204030204" pitchFamily="34" charset="0"/>
              </a:rPr>
              <a:t> planning and implementing the online training delivery platform</a:t>
            </a:r>
          </a:p>
          <a:p>
            <a:pPr marL="285750" indent="-285750" algn="just">
              <a:buFont typeface="Arial" panose="020B0604020202020204" pitchFamily="34" charset="0"/>
              <a:buChar char="•"/>
            </a:pPr>
            <a:r>
              <a:rPr lang="en-US" sz="1800" dirty="0">
                <a:effectLst/>
                <a:latin typeface="Calibri" panose="020F0502020204030204" pitchFamily="34" charset="0"/>
                <a:ea typeface="Calibri" panose="020F0502020204030204" pitchFamily="34" charset="0"/>
              </a:rPr>
              <a:t>creating an accreditation system to make the Stream-created system compatible with European credit certification systems such as EQF and ECTS.</a:t>
            </a:r>
            <a:endParaRPr lang="it-IT" sz="1800" dirty="0">
              <a:effectLst/>
              <a:latin typeface="Calibri" panose="020F0502020204030204" pitchFamily="34" charset="0"/>
              <a:ea typeface="Calibri" panose="020F0502020204030204" pitchFamily="34" charset="0"/>
            </a:endParaRPr>
          </a:p>
          <a:p>
            <a:pPr marL="180340"/>
            <a:endParaRPr lang="it-IT" sz="1800" dirty="0">
              <a:effectLst/>
              <a:latin typeface="Calibri" panose="020F0502020204030204" pitchFamily="34" charset="0"/>
              <a:ea typeface="Calibri" panose="020F0502020204030204" pitchFamily="34" charset="0"/>
            </a:endParaRPr>
          </a:p>
          <a:p>
            <a:pPr rtl="0"/>
            <a:endParaRPr lang="it-IT" dirty="0"/>
          </a:p>
        </p:txBody>
      </p:sp>
      <p:sp>
        <p:nvSpPr>
          <p:cNvPr id="14" name="Segnaposto piè di pagina 13">
            <a:extLst>
              <a:ext uri="{FF2B5EF4-FFF2-40B4-BE49-F238E27FC236}">
                <a16:creationId xmlns:a16="http://schemas.microsoft.com/office/drawing/2014/main" id="{689B4A10-D625-5A98-2809-C8420CB8035F}"/>
              </a:ext>
            </a:extLst>
          </p:cNvPr>
          <p:cNvSpPr>
            <a:spLocks noGrp="1"/>
          </p:cNvSpPr>
          <p:nvPr>
            <p:ph type="ftr" sz="quarter" idx="11"/>
          </p:nvPr>
        </p:nvSpPr>
        <p:spPr>
          <a:xfrm>
            <a:off x="3913809" y="346229"/>
            <a:ext cx="4138237" cy="181104"/>
          </a:xfrm>
        </p:spPr>
        <p:txBody>
          <a:bodyPr rtlCol="0"/>
          <a:lstStyle>
            <a:defPPr>
              <a:defRPr lang="it-IT"/>
            </a:defPPr>
          </a:lstStyle>
          <a:p>
            <a:pPr rtl="0"/>
            <a:r>
              <a:rPr lang="en-US" sz="1200" b="0" dirty="0"/>
              <a:t>Work Package 3: STREAM Micro credentials framework</a:t>
            </a:r>
            <a:endParaRPr lang="it-IT" dirty="0"/>
          </a:p>
        </p:txBody>
      </p:sp>
      <p:sp>
        <p:nvSpPr>
          <p:cNvPr id="15" name="Segnaposto numero diapositiva 14">
            <a:extLst>
              <a:ext uri="{FF2B5EF4-FFF2-40B4-BE49-F238E27FC236}">
                <a16:creationId xmlns:a16="http://schemas.microsoft.com/office/drawing/2014/main" id="{CE279D62-7521-B2B0-6F4A-AA48D8CE44C3}"/>
              </a:ext>
            </a:extLst>
          </p:cNvPr>
          <p:cNvSpPr>
            <a:spLocks noGrp="1"/>
          </p:cNvSpPr>
          <p:nvPr>
            <p:ph type="sldNum" sz="quarter" idx="12"/>
          </p:nvPr>
        </p:nvSpPr>
        <p:spPr/>
        <p:txBody>
          <a:bodyPr rtlCol="0"/>
          <a:lstStyle>
            <a:defPPr>
              <a:defRPr lang="it-IT"/>
            </a:defPPr>
          </a:lstStyle>
          <a:p>
            <a:pPr rtl="0"/>
            <a:fld id="{48F63A3B-78C7-47BE-AE5E-E10140E04643}" type="slidenum">
              <a:rPr lang="it-IT" smtClean="0"/>
              <a:t>4</a:t>
            </a:fld>
            <a:endParaRPr lang="it-IT" dirty="0"/>
          </a:p>
        </p:txBody>
      </p:sp>
      <p:pic>
        <p:nvPicPr>
          <p:cNvPr id="7" name="Picture 4">
            <a:extLst>
              <a:ext uri="{FF2B5EF4-FFF2-40B4-BE49-F238E27FC236}">
                <a16:creationId xmlns:a16="http://schemas.microsoft.com/office/drawing/2014/main" id="{95548AE7-445F-414B-9B1F-6E60EA60F28F}"/>
              </a:ext>
            </a:extLst>
          </p:cNvPr>
          <p:cNvPicPr>
            <a:picLocks noChangeAspect="1"/>
          </p:cNvPicPr>
          <p:nvPr/>
        </p:nvPicPr>
        <p:blipFill>
          <a:blip r:embed="rId3"/>
          <a:stretch>
            <a:fillRect/>
          </a:stretch>
        </p:blipFill>
        <p:spPr>
          <a:xfrm>
            <a:off x="11157358" y="5989818"/>
            <a:ext cx="907395" cy="680546"/>
          </a:xfrm>
          <a:prstGeom prst="rect">
            <a:avLst/>
          </a:prstGeom>
        </p:spPr>
      </p:pic>
    </p:spTree>
    <p:extLst>
      <p:ext uri="{BB962C8B-B14F-4D97-AF65-F5344CB8AC3E}">
        <p14:creationId xmlns:p14="http://schemas.microsoft.com/office/powerpoint/2010/main" val="569000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53B219B-7E3A-7E84-6386-37313F0CFB09}"/>
              </a:ext>
            </a:extLst>
          </p:cNvPr>
          <p:cNvSpPr>
            <a:spLocks noGrp="1"/>
          </p:cNvSpPr>
          <p:nvPr>
            <p:ph type="title"/>
          </p:nvPr>
        </p:nvSpPr>
        <p:spPr>
          <a:xfrm>
            <a:off x="2895600" y="3239816"/>
            <a:ext cx="6400800" cy="1359934"/>
          </a:xfrm>
        </p:spPr>
        <p:txBody>
          <a:bodyPr rtlCol="0"/>
          <a:lstStyle>
            <a:defPPr>
              <a:defRPr lang="it-IT"/>
            </a:defPPr>
          </a:lstStyle>
          <a:p>
            <a:pPr rtl="0"/>
            <a:r>
              <a:rPr lang="it-IT" sz="4000" b="1" dirty="0">
                <a:solidFill>
                  <a:schemeClr val="accent6"/>
                </a:solidFill>
                <a:latin typeface="Arial Black" panose="020B0604020202020204" pitchFamily="34" charset="0"/>
                <a:cs typeface="Arial Black" panose="020B0604020202020204" pitchFamily="34" charset="0"/>
              </a:rPr>
              <a:t>WP Tasks</a:t>
            </a:r>
          </a:p>
        </p:txBody>
      </p:sp>
      <p:pic>
        <p:nvPicPr>
          <p:cNvPr id="4" name="Picture 4">
            <a:extLst>
              <a:ext uri="{FF2B5EF4-FFF2-40B4-BE49-F238E27FC236}">
                <a16:creationId xmlns:a16="http://schemas.microsoft.com/office/drawing/2014/main" id="{35DE4E2F-AB96-4691-9531-7E18A7000C1B}"/>
              </a:ext>
            </a:extLst>
          </p:cNvPr>
          <p:cNvPicPr>
            <a:picLocks noChangeAspect="1"/>
          </p:cNvPicPr>
          <p:nvPr/>
        </p:nvPicPr>
        <p:blipFill>
          <a:blip r:embed="rId3"/>
          <a:stretch>
            <a:fillRect/>
          </a:stretch>
        </p:blipFill>
        <p:spPr>
          <a:xfrm>
            <a:off x="11157358" y="5989818"/>
            <a:ext cx="907395" cy="680546"/>
          </a:xfrm>
          <a:prstGeom prst="rect">
            <a:avLst/>
          </a:prstGeom>
        </p:spPr>
      </p:pic>
    </p:spTree>
    <p:extLst>
      <p:ext uri="{BB962C8B-B14F-4D97-AF65-F5344CB8AC3E}">
        <p14:creationId xmlns:p14="http://schemas.microsoft.com/office/powerpoint/2010/main" val="2952923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id="{330A5BFC-C134-C072-C14D-9E51A94C8E7E}"/>
              </a:ext>
            </a:extLst>
          </p:cNvPr>
          <p:cNvSpPr>
            <a:spLocks noGrp="1"/>
          </p:cNvSpPr>
          <p:nvPr>
            <p:ph type="title"/>
          </p:nvPr>
        </p:nvSpPr>
        <p:spPr/>
        <p:txBody>
          <a:bodyPr rtlCol="0"/>
          <a:lstStyle>
            <a:defPPr>
              <a:defRPr lang="it-IT"/>
            </a:defPPr>
          </a:lstStyle>
          <a:p>
            <a:pPr rtl="0"/>
            <a:r>
              <a:rPr lang="it-IT" sz="4000" dirty="0" err="1"/>
              <a:t>Wp</a:t>
            </a:r>
            <a:r>
              <a:rPr lang="it-IT" sz="4000" dirty="0"/>
              <a:t> Tasks</a:t>
            </a:r>
          </a:p>
        </p:txBody>
      </p:sp>
      <p:sp>
        <p:nvSpPr>
          <p:cNvPr id="373" name="Segnaposto piè di pagina 372">
            <a:extLst>
              <a:ext uri="{FF2B5EF4-FFF2-40B4-BE49-F238E27FC236}">
                <a16:creationId xmlns:a16="http://schemas.microsoft.com/office/drawing/2014/main" id="{EC015AD8-FC03-181D-1A34-AD00F66C42C2}"/>
              </a:ext>
            </a:extLst>
          </p:cNvPr>
          <p:cNvSpPr>
            <a:spLocks noGrp="1"/>
          </p:cNvSpPr>
          <p:nvPr>
            <p:ph type="ftr" sz="quarter" idx="11"/>
          </p:nvPr>
        </p:nvSpPr>
        <p:spPr>
          <a:xfrm>
            <a:off x="621792" y="457200"/>
            <a:ext cx="4148328" cy="274320"/>
          </a:xfrm>
        </p:spPr>
        <p:txBody>
          <a:bodyPr rtlCol="0"/>
          <a:lstStyle>
            <a:defPPr>
              <a:defRPr lang="it-IT"/>
            </a:defPPr>
          </a:lstStyle>
          <a:p>
            <a:pPr rtl="0"/>
            <a:r>
              <a:rPr lang="en-US" sz="1200" b="0" dirty="0"/>
              <a:t>Work Package 3: STREAM Micro credentials framework</a:t>
            </a:r>
            <a:endParaRPr lang="it-IT" dirty="0"/>
          </a:p>
        </p:txBody>
      </p:sp>
      <p:sp>
        <p:nvSpPr>
          <p:cNvPr id="374" name="Segnaposto numero diapositiva 373">
            <a:extLst>
              <a:ext uri="{FF2B5EF4-FFF2-40B4-BE49-F238E27FC236}">
                <a16:creationId xmlns:a16="http://schemas.microsoft.com/office/drawing/2014/main" id="{049B2870-98EC-2977-8CE4-A7AA3009991A}"/>
              </a:ext>
            </a:extLst>
          </p:cNvPr>
          <p:cNvSpPr>
            <a:spLocks noGrp="1"/>
          </p:cNvSpPr>
          <p:nvPr>
            <p:ph type="sldNum" sz="quarter" idx="12"/>
          </p:nvPr>
        </p:nvSpPr>
        <p:spPr/>
        <p:txBody>
          <a:bodyPr rtlCol="0"/>
          <a:lstStyle>
            <a:defPPr>
              <a:defRPr lang="it-IT"/>
            </a:defPPr>
          </a:lstStyle>
          <a:p>
            <a:pPr rtl="0"/>
            <a:fld id="{48F63A3B-78C7-47BE-AE5E-E10140E04643}" type="slidenum">
              <a:rPr lang="it-IT" smtClean="0"/>
              <a:pPr rtl="0"/>
              <a:t>6</a:t>
            </a:fld>
            <a:endParaRPr lang="it-IT" dirty="0"/>
          </a:p>
        </p:txBody>
      </p:sp>
      <p:sp>
        <p:nvSpPr>
          <p:cNvPr id="20" name="Segnaposto testo 19">
            <a:extLst>
              <a:ext uri="{FF2B5EF4-FFF2-40B4-BE49-F238E27FC236}">
                <a16:creationId xmlns:a16="http://schemas.microsoft.com/office/drawing/2014/main" id="{15DD9AC8-4A5F-70DB-AA68-C461059D81A1}"/>
              </a:ext>
            </a:extLst>
          </p:cNvPr>
          <p:cNvSpPr>
            <a:spLocks noGrp="1"/>
          </p:cNvSpPr>
          <p:nvPr>
            <p:ph type="body" sz="quarter" idx="3"/>
          </p:nvPr>
        </p:nvSpPr>
        <p:spPr/>
        <p:txBody>
          <a:bodyPr rtlCol="0"/>
          <a:lstStyle>
            <a:defPPr>
              <a:defRPr lang="it-IT"/>
            </a:defPPr>
          </a:lstStyle>
          <a:p>
            <a:pPr rtl="0"/>
            <a:r>
              <a:rPr lang="en-US" sz="1400" dirty="0">
                <a:effectLst/>
                <a:latin typeface="Calibri" panose="020F0502020204030204" pitchFamily="34" charset="0"/>
                <a:ea typeface="Calibri" panose="020F0502020204030204" pitchFamily="34" charset="0"/>
              </a:rPr>
              <a:t>Task 3.2 </a:t>
            </a:r>
          </a:p>
          <a:p>
            <a:pPr rtl="0"/>
            <a:r>
              <a:rPr lang="en-US" sz="1400" dirty="0">
                <a:effectLst/>
                <a:latin typeface="Calibri" panose="020F0502020204030204" pitchFamily="34" charset="0"/>
                <a:ea typeface="Calibri" panose="020F0502020204030204" pitchFamily="34" charset="0"/>
              </a:rPr>
              <a:t>Micro-credential framework design</a:t>
            </a:r>
          </a:p>
          <a:p>
            <a:pPr rtl="0"/>
            <a:endParaRPr lang="en-US" dirty="0">
              <a:latin typeface="Calibri" panose="020F0502020204030204" pitchFamily="34" charset="0"/>
            </a:endParaRPr>
          </a:p>
          <a:p>
            <a:pPr rtl="0"/>
            <a:endParaRPr lang="it-IT" sz="1600" dirty="0"/>
          </a:p>
        </p:txBody>
      </p:sp>
      <p:sp>
        <p:nvSpPr>
          <p:cNvPr id="25" name="Segnaposto testo 24">
            <a:extLst>
              <a:ext uri="{FF2B5EF4-FFF2-40B4-BE49-F238E27FC236}">
                <a16:creationId xmlns:a16="http://schemas.microsoft.com/office/drawing/2014/main" id="{BCE9DA14-62AB-A857-6387-1F5D330B3F36}"/>
              </a:ext>
            </a:extLst>
          </p:cNvPr>
          <p:cNvSpPr>
            <a:spLocks noGrp="1"/>
          </p:cNvSpPr>
          <p:nvPr>
            <p:ph type="body" sz="quarter" idx="19"/>
          </p:nvPr>
        </p:nvSpPr>
        <p:spPr/>
        <p:txBody>
          <a:bodyPr rtlCol="0"/>
          <a:lstStyle>
            <a:defPPr>
              <a:defRPr lang="it-IT"/>
            </a:defPPr>
          </a:lstStyle>
          <a:p>
            <a:pPr lvl="0"/>
            <a:r>
              <a:rPr lang="it-IT" sz="1400" dirty="0">
                <a:latin typeface="Calibri" panose="020F0502020204030204" pitchFamily="34" charset="0"/>
                <a:ea typeface="Calibri" panose="020F0502020204030204" pitchFamily="34" charset="0"/>
              </a:rPr>
              <a:t>D</a:t>
            </a:r>
            <a:r>
              <a:rPr lang="bg-BG" sz="1400" dirty="0">
                <a:latin typeface="Calibri" panose="020F0502020204030204" pitchFamily="34" charset="0"/>
                <a:ea typeface="Calibri" panose="020F0502020204030204" pitchFamily="34" charset="0"/>
              </a:rPr>
              <a:t>esign the </a:t>
            </a:r>
            <a:r>
              <a:rPr lang="it-IT" sz="1400" dirty="0">
                <a:latin typeface="Calibri" panose="020F0502020204030204" pitchFamily="34" charset="0"/>
                <a:ea typeface="Calibri" panose="020F0502020204030204" pitchFamily="34" charset="0"/>
              </a:rPr>
              <a:t>framework </a:t>
            </a:r>
            <a:r>
              <a:rPr lang="bg-BG" sz="1400" dirty="0">
                <a:latin typeface="Calibri" panose="020F0502020204030204" pitchFamily="34" charset="0"/>
                <a:ea typeface="Calibri" panose="020F0502020204030204" pitchFamily="34" charset="0"/>
              </a:rPr>
              <a:t>featuring all the European standard elements</a:t>
            </a:r>
            <a:endParaRPr lang="it-IT" sz="1400" dirty="0"/>
          </a:p>
        </p:txBody>
      </p:sp>
      <p:sp>
        <p:nvSpPr>
          <p:cNvPr id="21" name="Segnaposto testo 20">
            <a:extLst>
              <a:ext uri="{FF2B5EF4-FFF2-40B4-BE49-F238E27FC236}">
                <a16:creationId xmlns:a16="http://schemas.microsoft.com/office/drawing/2014/main" id="{A28A203B-0CF0-2AB0-5F54-07C8E3003918}"/>
              </a:ext>
            </a:extLst>
          </p:cNvPr>
          <p:cNvSpPr>
            <a:spLocks noGrp="1"/>
          </p:cNvSpPr>
          <p:nvPr>
            <p:ph type="body" sz="quarter" idx="13"/>
          </p:nvPr>
        </p:nvSpPr>
        <p:spPr/>
        <p:txBody>
          <a:bodyPr rtlCol="0"/>
          <a:lstStyle>
            <a:defPPr>
              <a:defRPr lang="it-IT"/>
            </a:defPPr>
          </a:lstStyle>
          <a:p>
            <a:r>
              <a:rPr lang="en-US" sz="1400" dirty="0">
                <a:latin typeface="Calibri" panose="020F0502020204030204" pitchFamily="34" charset="0"/>
                <a:ea typeface="Calibri" panose="020F0502020204030204" pitchFamily="34" charset="0"/>
              </a:rPr>
              <a:t>Task 3.3 </a:t>
            </a:r>
          </a:p>
          <a:p>
            <a:r>
              <a:rPr lang="en-US" sz="1400" dirty="0">
                <a:latin typeface="Calibri" panose="020F0502020204030204" pitchFamily="34" charset="0"/>
              </a:rPr>
              <a:t>STREAM</a:t>
            </a:r>
            <a:r>
              <a:rPr lang="en-US" sz="1600" dirty="0"/>
              <a:t> </a:t>
            </a:r>
            <a:r>
              <a:rPr lang="en-US" sz="1400" dirty="0">
                <a:latin typeface="Calibri" panose="020F0502020204030204" pitchFamily="34" charset="0"/>
              </a:rPr>
              <a:t>badges</a:t>
            </a:r>
            <a:endParaRPr lang="it-IT" sz="1400" dirty="0">
              <a:latin typeface="Calibri" panose="020F0502020204030204" pitchFamily="34" charset="0"/>
            </a:endParaRPr>
          </a:p>
          <a:p>
            <a:pPr rtl="0"/>
            <a:endParaRPr lang="it-IT" sz="1600" dirty="0"/>
          </a:p>
        </p:txBody>
      </p:sp>
      <p:sp>
        <p:nvSpPr>
          <p:cNvPr id="26" name="Segnaposto testo 25">
            <a:extLst>
              <a:ext uri="{FF2B5EF4-FFF2-40B4-BE49-F238E27FC236}">
                <a16:creationId xmlns:a16="http://schemas.microsoft.com/office/drawing/2014/main" id="{710CB940-D45B-59F1-06E5-9CC94100EF05}"/>
              </a:ext>
            </a:extLst>
          </p:cNvPr>
          <p:cNvSpPr>
            <a:spLocks noGrp="1"/>
          </p:cNvSpPr>
          <p:nvPr>
            <p:ph type="body" sz="quarter" idx="20"/>
          </p:nvPr>
        </p:nvSpPr>
        <p:spPr/>
        <p:txBody>
          <a:bodyPr rtlCol="0"/>
          <a:lstStyle>
            <a:defPPr>
              <a:defRPr lang="it-IT"/>
            </a:defPPr>
          </a:lstStyle>
          <a:p>
            <a:pPr lvl="0"/>
            <a:r>
              <a:rPr lang="it-IT" sz="1400" dirty="0">
                <a:latin typeface="Calibri" panose="020F0502020204030204" pitchFamily="34" charset="0"/>
                <a:ea typeface="Calibri" panose="020F0502020204030204" pitchFamily="34" charset="0"/>
              </a:rPr>
              <a:t>E</a:t>
            </a:r>
            <a:r>
              <a:rPr lang="bg-BG" sz="1400" dirty="0">
                <a:latin typeface="Calibri" panose="020F0502020204030204" pitchFamily="34" charset="0"/>
                <a:ea typeface="Calibri" panose="020F0502020204030204" pitchFamily="34" charset="0"/>
              </a:rPr>
              <a:t>stablish the criteria for obtaining the badge and design each badge</a:t>
            </a:r>
            <a:endParaRPr lang="it-IT" sz="1400" dirty="0"/>
          </a:p>
        </p:txBody>
      </p:sp>
      <p:sp>
        <p:nvSpPr>
          <p:cNvPr id="22" name="Segnaposto testo 21">
            <a:extLst>
              <a:ext uri="{FF2B5EF4-FFF2-40B4-BE49-F238E27FC236}">
                <a16:creationId xmlns:a16="http://schemas.microsoft.com/office/drawing/2014/main" id="{05BC0115-F702-2E0A-61A4-4A6CE33FD775}"/>
              </a:ext>
            </a:extLst>
          </p:cNvPr>
          <p:cNvSpPr>
            <a:spLocks noGrp="1"/>
          </p:cNvSpPr>
          <p:nvPr>
            <p:ph type="body" sz="quarter" idx="15"/>
          </p:nvPr>
        </p:nvSpPr>
        <p:spPr/>
        <p:txBody>
          <a:bodyPr rtlCol="0"/>
          <a:lstStyle>
            <a:defPPr>
              <a:defRPr lang="it-IT"/>
            </a:defPPr>
          </a:lstStyle>
          <a:p>
            <a:r>
              <a:rPr lang="en-US" sz="1400" dirty="0">
                <a:latin typeface="Calibri" panose="020F0502020204030204" pitchFamily="34" charset="0"/>
              </a:rPr>
              <a:t>Task 3.4</a:t>
            </a:r>
          </a:p>
          <a:p>
            <a:r>
              <a:rPr lang="en-US" sz="1400" dirty="0">
                <a:latin typeface="Calibri" panose="020F0502020204030204" pitchFamily="34" charset="0"/>
              </a:rPr>
              <a:t>STREAM Learning Management System</a:t>
            </a:r>
            <a:endParaRPr lang="it-IT" sz="1400" dirty="0">
              <a:latin typeface="Calibri" panose="020F0502020204030204" pitchFamily="34" charset="0"/>
            </a:endParaRPr>
          </a:p>
          <a:p>
            <a:pPr rtl="0"/>
            <a:endParaRPr lang="it-IT" sz="1600" dirty="0"/>
          </a:p>
        </p:txBody>
      </p:sp>
      <p:sp>
        <p:nvSpPr>
          <p:cNvPr id="27" name="Segnaposto testo 26">
            <a:extLst>
              <a:ext uri="{FF2B5EF4-FFF2-40B4-BE49-F238E27FC236}">
                <a16:creationId xmlns:a16="http://schemas.microsoft.com/office/drawing/2014/main" id="{A0DA38E3-68A2-4FF9-022B-BA0DF832B1DB}"/>
              </a:ext>
            </a:extLst>
          </p:cNvPr>
          <p:cNvSpPr>
            <a:spLocks noGrp="1"/>
          </p:cNvSpPr>
          <p:nvPr>
            <p:ph type="body" sz="quarter" idx="21"/>
          </p:nvPr>
        </p:nvSpPr>
        <p:spPr>
          <a:xfrm>
            <a:off x="7377777" y="3888404"/>
            <a:ext cx="1920240" cy="1371600"/>
          </a:xfrm>
        </p:spPr>
        <p:txBody>
          <a:bodyPr rtlCol="0"/>
          <a:lstStyle>
            <a:defPPr>
              <a:defRPr lang="it-IT"/>
            </a:defPPr>
          </a:lstStyle>
          <a:p>
            <a:pPr algn="just">
              <a:spcAft>
                <a:spcPts val="0"/>
              </a:spcAft>
            </a:pPr>
            <a:r>
              <a:rPr lang="en-US" sz="1400" dirty="0">
                <a:latin typeface="Calibri" panose="020F0502020204030204" pitchFamily="34" charset="0"/>
                <a:ea typeface="Calibri" panose="020F0502020204030204" pitchFamily="34" charset="0"/>
              </a:rPr>
              <a:t>The LMS will host 3 training modules linked to the 3 clusters of Micro-credentials and each module will be delivered in the 5 pilot  local versions</a:t>
            </a:r>
            <a:endParaRPr lang="it-IT" sz="1800" dirty="0">
              <a:latin typeface="Calibri" panose="020F0502020204030204" pitchFamily="34" charset="0"/>
              <a:ea typeface="Calibri" panose="020F0502020204030204" pitchFamily="34" charset="0"/>
            </a:endParaRPr>
          </a:p>
        </p:txBody>
      </p:sp>
      <p:sp>
        <p:nvSpPr>
          <p:cNvPr id="23" name="Segnaposto testo 22">
            <a:extLst>
              <a:ext uri="{FF2B5EF4-FFF2-40B4-BE49-F238E27FC236}">
                <a16:creationId xmlns:a16="http://schemas.microsoft.com/office/drawing/2014/main" id="{9D48D07F-2D5B-F0D5-4005-197607C4F197}"/>
              </a:ext>
            </a:extLst>
          </p:cNvPr>
          <p:cNvSpPr>
            <a:spLocks noGrp="1"/>
          </p:cNvSpPr>
          <p:nvPr>
            <p:ph type="body" sz="quarter" idx="17"/>
          </p:nvPr>
        </p:nvSpPr>
        <p:spPr/>
        <p:txBody>
          <a:bodyPr rtlCol="0"/>
          <a:lstStyle>
            <a:defPPr>
              <a:defRPr lang="it-IT"/>
            </a:defPPr>
          </a:lstStyle>
          <a:p>
            <a:pPr lvl="0"/>
            <a:r>
              <a:rPr lang="en-US" sz="1400" dirty="0">
                <a:solidFill>
                  <a:srgbClr val="1F2C8F"/>
                </a:solidFill>
                <a:latin typeface="Calibri" panose="020F0502020204030204" pitchFamily="34" charset="0"/>
                <a:ea typeface="Calibri" panose="020F0502020204030204" pitchFamily="34" charset="0"/>
              </a:rPr>
              <a:t>Task 3.5 </a:t>
            </a:r>
          </a:p>
          <a:p>
            <a:pPr lvl="0"/>
            <a:r>
              <a:rPr lang="en-US" sz="1400" dirty="0">
                <a:solidFill>
                  <a:srgbClr val="1F2C8F"/>
                </a:solidFill>
                <a:latin typeface="Calibri" panose="020F0502020204030204" pitchFamily="34" charset="0"/>
              </a:rPr>
              <a:t>STREAM</a:t>
            </a:r>
            <a:r>
              <a:rPr lang="en-US" sz="1600" dirty="0">
                <a:solidFill>
                  <a:srgbClr val="1F2C8F"/>
                </a:solidFill>
              </a:rPr>
              <a:t> </a:t>
            </a:r>
            <a:r>
              <a:rPr lang="en-US" sz="1400" dirty="0">
                <a:solidFill>
                  <a:srgbClr val="1F2C8F"/>
                </a:solidFill>
                <a:latin typeface="Calibri" panose="020F0502020204030204" pitchFamily="34" charset="0"/>
              </a:rPr>
              <a:t>ACCREDITATION</a:t>
            </a:r>
            <a:endParaRPr lang="it-IT" sz="1400" dirty="0">
              <a:solidFill>
                <a:srgbClr val="1F2C8F"/>
              </a:solidFill>
              <a:latin typeface="Calibri" panose="020F0502020204030204" pitchFamily="34" charset="0"/>
            </a:endParaRPr>
          </a:p>
          <a:p>
            <a:pPr rtl="0"/>
            <a:endParaRPr lang="it-IT" sz="1600" dirty="0"/>
          </a:p>
        </p:txBody>
      </p:sp>
      <p:sp>
        <p:nvSpPr>
          <p:cNvPr id="28" name="Segnaposto testo 27">
            <a:extLst>
              <a:ext uri="{FF2B5EF4-FFF2-40B4-BE49-F238E27FC236}">
                <a16:creationId xmlns:a16="http://schemas.microsoft.com/office/drawing/2014/main" id="{B72BD1AE-7290-BA6E-18FB-8181C0D13E7C}"/>
              </a:ext>
            </a:extLst>
          </p:cNvPr>
          <p:cNvSpPr>
            <a:spLocks noGrp="1"/>
          </p:cNvSpPr>
          <p:nvPr>
            <p:ph type="body" sz="quarter" idx="22"/>
          </p:nvPr>
        </p:nvSpPr>
        <p:spPr>
          <a:xfrm>
            <a:off x="9645996" y="3888404"/>
            <a:ext cx="1814946" cy="1371600"/>
          </a:xfrm>
        </p:spPr>
        <p:txBody>
          <a:bodyPr rtlCol="0"/>
          <a:lstStyle>
            <a:defPPr>
              <a:defRPr lang="it-IT"/>
            </a:defPPr>
          </a:lstStyle>
          <a:p>
            <a:pPr lvl="0"/>
            <a:r>
              <a:rPr lang="it-IT" sz="1400" dirty="0">
                <a:latin typeface="Calibri" panose="020F0502020204030204" pitchFamily="34" charset="0"/>
                <a:ea typeface="Calibri" panose="020F0502020204030204" pitchFamily="34" charset="0"/>
              </a:rPr>
              <a:t>A</a:t>
            </a:r>
            <a:r>
              <a:rPr lang="bg-BG" sz="1400" dirty="0">
                <a:latin typeface="Calibri" panose="020F0502020204030204" pitchFamily="34" charset="0"/>
                <a:ea typeface="Calibri" panose="020F0502020204030204" pitchFamily="34" charset="0"/>
              </a:rPr>
              <a:t>ssess and accredit the STREAM framework against EQF</a:t>
            </a:r>
            <a:endParaRPr lang="it-IT" sz="1400" dirty="0"/>
          </a:p>
        </p:txBody>
      </p:sp>
      <p:sp>
        <p:nvSpPr>
          <p:cNvPr id="32" name="Segnaposto testo 20">
            <a:extLst>
              <a:ext uri="{FF2B5EF4-FFF2-40B4-BE49-F238E27FC236}">
                <a16:creationId xmlns:a16="http://schemas.microsoft.com/office/drawing/2014/main" id="{6FD5B23E-8F7F-4D2E-8025-1952183868C5}"/>
              </a:ext>
            </a:extLst>
          </p:cNvPr>
          <p:cNvSpPr txBox="1">
            <a:spLocks/>
          </p:cNvSpPr>
          <p:nvPr/>
        </p:nvSpPr>
        <p:spPr>
          <a:xfrm>
            <a:off x="688374" y="2491684"/>
            <a:ext cx="2011680" cy="2825173"/>
          </a:xfrm>
          <a:prstGeom prst="rect">
            <a:avLst/>
          </a:prstGeom>
          <a:noFill/>
          <a:ln w="12700">
            <a:solidFill>
              <a:schemeClr val="accent1"/>
            </a:solidFill>
          </a:ln>
        </p:spPr>
        <p:txBody>
          <a:bodyPr vert="horz" lIns="91440" tIns="685800" rIns="91440" bIns="45720" rtlCol="0" anchor="t">
            <a:noAutofit/>
          </a:bodyPr>
          <a:lstStyle>
            <a:defPPr>
              <a:defRPr lang="it-IT"/>
            </a:defPPr>
            <a:lvl1pPr marL="0" indent="0" algn="ctr" defTabSz="914400" rtl="0" eaLnBrk="1" latinLnBrk="0" hangingPunct="1">
              <a:lnSpc>
                <a:spcPct val="100000"/>
              </a:lnSpc>
              <a:spcBef>
                <a:spcPts val="0"/>
              </a:spcBef>
              <a:buFont typeface="Arial" panose="020B0604020202020204" pitchFamily="34" charset="0"/>
              <a:buNone/>
              <a:defRPr lang="it-IT" sz="1800" b="1" kern="1200" cap="all" spc="0" baseline="0">
                <a:solidFill>
                  <a:schemeClr val="accent6"/>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360"/>
              </a:spcBef>
              <a:buFont typeface="Arial" panose="020B0604020202020204" pitchFamily="34" charset="0"/>
              <a:buNone/>
              <a:defRPr lang="it-IT" sz="2000" b="1" kern="1200">
                <a:solidFill>
                  <a:schemeClr val="accent6"/>
                </a:solidFill>
                <a:latin typeface="+mn-lt"/>
                <a:ea typeface="+mn-ea"/>
                <a:cs typeface="+mn-cs"/>
              </a:defRPr>
            </a:lvl2pPr>
            <a:lvl3pPr marL="914400" indent="0" algn="l" defTabSz="914400" rtl="0" eaLnBrk="1" latinLnBrk="0" hangingPunct="1">
              <a:lnSpc>
                <a:spcPct val="100000"/>
              </a:lnSpc>
              <a:spcBef>
                <a:spcPts val="360"/>
              </a:spcBef>
              <a:buFont typeface="Arial" panose="020B0604020202020204" pitchFamily="34" charset="0"/>
              <a:buNone/>
              <a:defRPr lang="it-IT" sz="1800" b="1" kern="1200">
                <a:solidFill>
                  <a:schemeClr val="accent6"/>
                </a:solidFill>
                <a:latin typeface="+mn-lt"/>
                <a:ea typeface="+mn-ea"/>
                <a:cs typeface="+mn-cs"/>
              </a:defRPr>
            </a:lvl3pPr>
            <a:lvl4pPr marL="1371600" indent="0" algn="l" defTabSz="914400" rtl="0" eaLnBrk="1" latinLnBrk="0" hangingPunct="1">
              <a:lnSpc>
                <a:spcPct val="100000"/>
              </a:lnSpc>
              <a:spcBef>
                <a:spcPts val="360"/>
              </a:spcBef>
              <a:buFont typeface="Arial" panose="020B0604020202020204" pitchFamily="34" charset="0"/>
              <a:buNone/>
              <a:defRPr lang="it-IT" sz="1600" b="1" kern="1200">
                <a:solidFill>
                  <a:schemeClr val="accent6"/>
                </a:solidFill>
                <a:latin typeface="+mn-lt"/>
                <a:ea typeface="+mn-ea"/>
                <a:cs typeface="+mn-cs"/>
              </a:defRPr>
            </a:lvl4pPr>
            <a:lvl5pPr marL="1828800" indent="0" algn="l" defTabSz="914400" rtl="0" eaLnBrk="1" latinLnBrk="0" hangingPunct="1">
              <a:lnSpc>
                <a:spcPct val="100000"/>
              </a:lnSpc>
              <a:spcBef>
                <a:spcPts val="360"/>
              </a:spcBef>
              <a:buFont typeface="Arial" panose="020B0604020202020204" pitchFamily="34" charset="0"/>
              <a:buNone/>
              <a:defRPr lang="it-IT" sz="1600" b="1" kern="1200">
                <a:solidFill>
                  <a:schemeClr val="accent6"/>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lang="it-IT"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lang="it-IT"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lang="it-IT"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lang="it-IT" sz="1600" b="1" kern="1200">
                <a:solidFill>
                  <a:schemeClr val="tx1"/>
                </a:solidFill>
                <a:latin typeface="+mn-lt"/>
                <a:ea typeface="+mn-ea"/>
                <a:cs typeface="+mn-cs"/>
              </a:defRPr>
            </a:lvl9pPr>
          </a:lstStyle>
          <a:p>
            <a:r>
              <a:rPr lang="en-US" sz="1400" dirty="0">
                <a:latin typeface="Calibri" panose="020F0502020204030204" pitchFamily="34" charset="0"/>
                <a:ea typeface="Calibri" panose="020F0502020204030204" pitchFamily="34" charset="0"/>
              </a:rPr>
              <a:t>Task 3.1 </a:t>
            </a:r>
          </a:p>
          <a:p>
            <a:r>
              <a:rPr lang="en-US" sz="1400" dirty="0">
                <a:latin typeface="Calibri" panose="020F0502020204030204" pitchFamily="34" charset="0"/>
              </a:rPr>
              <a:t>STREAM</a:t>
            </a:r>
            <a:r>
              <a:rPr lang="en-US" sz="1600" dirty="0"/>
              <a:t> </a:t>
            </a:r>
            <a:r>
              <a:rPr lang="en-US" sz="1400" dirty="0">
                <a:latin typeface="Calibri" panose="020F0502020204030204" pitchFamily="34" charset="0"/>
              </a:rPr>
              <a:t>Training plans</a:t>
            </a:r>
          </a:p>
          <a:p>
            <a:endParaRPr lang="en-US" sz="1600" dirty="0"/>
          </a:p>
        </p:txBody>
      </p:sp>
      <p:sp>
        <p:nvSpPr>
          <p:cNvPr id="33" name="Segnaposto testo 25">
            <a:extLst>
              <a:ext uri="{FF2B5EF4-FFF2-40B4-BE49-F238E27FC236}">
                <a16:creationId xmlns:a16="http://schemas.microsoft.com/office/drawing/2014/main" id="{5E668DFB-141B-41A4-AC22-FCD62F9D5582}"/>
              </a:ext>
            </a:extLst>
          </p:cNvPr>
          <p:cNvSpPr txBox="1">
            <a:spLocks/>
          </p:cNvSpPr>
          <p:nvPr/>
        </p:nvSpPr>
        <p:spPr>
          <a:xfrm>
            <a:off x="734094" y="3888404"/>
            <a:ext cx="1920240" cy="1371600"/>
          </a:xfrm>
          <a:prstGeom prst="rect">
            <a:avLst/>
          </a:prstGeom>
          <a:noFill/>
          <a:ln>
            <a:noFill/>
          </a:ln>
        </p:spPr>
        <p:txBody>
          <a:bodyPr vert="horz" lIns="91440" tIns="45720" rIns="91440" bIns="45720" rtlCol="0" anchor="ctr">
            <a:noAutofit/>
          </a:bodyPr>
          <a:lstStyle>
            <a:defPPr>
              <a:defRPr lang="it-IT"/>
            </a:defPPr>
            <a:lvl1pPr marL="0" indent="0" algn="ctr" defTabSz="914400" rtl="0" eaLnBrk="1" latinLnBrk="0" hangingPunct="1">
              <a:lnSpc>
                <a:spcPct val="100000"/>
              </a:lnSpc>
              <a:spcBef>
                <a:spcPts val="0"/>
              </a:spcBef>
              <a:buFont typeface="Arial" panose="020B0604020202020204" pitchFamily="34" charset="0"/>
              <a:buNone/>
              <a:defRPr lang="it-IT" sz="15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lang="it-IT"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lang="it-IT"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lang="it-IT"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lang="it-IT"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latin typeface="+mn-lt"/>
                <a:ea typeface="+mn-ea"/>
                <a:cs typeface="+mn-cs"/>
              </a:defRPr>
            </a:lvl9pPr>
          </a:lstStyle>
          <a:p>
            <a:r>
              <a:rPr lang="it-IT" sz="1400" dirty="0">
                <a:latin typeface="Calibri" panose="020F0502020204030204" pitchFamily="34" charset="0"/>
                <a:ea typeface="Calibri" panose="020F0502020204030204" pitchFamily="34" charset="0"/>
              </a:rPr>
              <a:t>D</a:t>
            </a:r>
            <a:r>
              <a:rPr lang="bg-BG" sz="1400" dirty="0">
                <a:latin typeface="Calibri" panose="020F0502020204030204" pitchFamily="34" charset="0"/>
                <a:ea typeface="Calibri" panose="020F0502020204030204" pitchFamily="34" charset="0"/>
              </a:rPr>
              <a:t>efine the actual content of the training</a:t>
            </a:r>
            <a:endParaRPr lang="en-US" sz="1400" dirty="0"/>
          </a:p>
        </p:txBody>
      </p:sp>
      <p:pic>
        <p:nvPicPr>
          <p:cNvPr id="30" name="Picture 4">
            <a:extLst>
              <a:ext uri="{FF2B5EF4-FFF2-40B4-BE49-F238E27FC236}">
                <a16:creationId xmlns:a16="http://schemas.microsoft.com/office/drawing/2014/main" id="{2E64A010-D478-4D06-80E9-E32203F35FFB}"/>
              </a:ext>
            </a:extLst>
          </p:cNvPr>
          <p:cNvPicPr>
            <a:picLocks noChangeAspect="1"/>
          </p:cNvPicPr>
          <p:nvPr/>
        </p:nvPicPr>
        <p:blipFill>
          <a:blip r:embed="rId3"/>
          <a:stretch>
            <a:fillRect/>
          </a:stretch>
        </p:blipFill>
        <p:spPr>
          <a:xfrm>
            <a:off x="11157358" y="5989818"/>
            <a:ext cx="907395" cy="680546"/>
          </a:xfrm>
          <a:prstGeom prst="rect">
            <a:avLst/>
          </a:prstGeom>
        </p:spPr>
      </p:pic>
    </p:spTree>
    <p:extLst>
      <p:ext uri="{BB962C8B-B14F-4D97-AF65-F5344CB8AC3E}">
        <p14:creationId xmlns:p14="http://schemas.microsoft.com/office/powerpoint/2010/main" val="1600494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FFDCCC-E6D5-4BFB-9036-2A8A142E984E}"/>
              </a:ext>
            </a:extLst>
          </p:cNvPr>
          <p:cNvSpPr>
            <a:spLocks noGrp="1"/>
          </p:cNvSpPr>
          <p:nvPr>
            <p:ph type="title"/>
          </p:nvPr>
        </p:nvSpPr>
        <p:spPr>
          <a:xfrm>
            <a:off x="758952" y="832104"/>
            <a:ext cx="10671048" cy="768096"/>
          </a:xfrm>
        </p:spPr>
        <p:txBody>
          <a:bodyPr/>
          <a:lstStyle/>
          <a:p>
            <a:r>
              <a:rPr lang="it-IT" dirty="0"/>
              <a:t>From WP2 to WP3</a:t>
            </a:r>
          </a:p>
        </p:txBody>
      </p:sp>
      <p:sp>
        <p:nvSpPr>
          <p:cNvPr id="4" name="Segnaposto piè di pagina 3">
            <a:extLst>
              <a:ext uri="{FF2B5EF4-FFF2-40B4-BE49-F238E27FC236}">
                <a16:creationId xmlns:a16="http://schemas.microsoft.com/office/drawing/2014/main" id="{1F9A637A-C0EE-4336-B735-FC82D0630C51}"/>
              </a:ext>
            </a:extLst>
          </p:cNvPr>
          <p:cNvSpPr>
            <a:spLocks noGrp="1"/>
          </p:cNvSpPr>
          <p:nvPr>
            <p:ph type="ftr" sz="quarter" idx="11"/>
          </p:nvPr>
        </p:nvSpPr>
        <p:spPr>
          <a:xfrm>
            <a:off x="621792" y="457200"/>
            <a:ext cx="4319324" cy="274320"/>
          </a:xfrm>
        </p:spPr>
        <p:txBody>
          <a:bodyPr/>
          <a:lstStyle/>
          <a:p>
            <a:r>
              <a:rPr lang="en-US" dirty="0"/>
              <a:t>Work Package 3: STREAM Micro credentials framework</a:t>
            </a:r>
            <a:endParaRPr lang="it-IT" dirty="0"/>
          </a:p>
        </p:txBody>
      </p:sp>
      <p:sp>
        <p:nvSpPr>
          <p:cNvPr id="5" name="Segnaposto numero diapositiva 4">
            <a:extLst>
              <a:ext uri="{FF2B5EF4-FFF2-40B4-BE49-F238E27FC236}">
                <a16:creationId xmlns:a16="http://schemas.microsoft.com/office/drawing/2014/main" id="{29ACE7BE-F9F2-4F4D-AC57-D4CA00384BD9}"/>
              </a:ext>
            </a:extLst>
          </p:cNvPr>
          <p:cNvSpPr>
            <a:spLocks noGrp="1"/>
          </p:cNvSpPr>
          <p:nvPr>
            <p:ph type="sldNum" sz="quarter" idx="12"/>
          </p:nvPr>
        </p:nvSpPr>
        <p:spPr/>
        <p:txBody>
          <a:bodyPr/>
          <a:lstStyle/>
          <a:p>
            <a:pPr rtl="0"/>
            <a:fld id="{48F63A3B-78C7-47BE-AE5E-E10140E04643}" type="slidenum">
              <a:rPr lang="it-IT" smtClean="0"/>
              <a:t>7</a:t>
            </a:fld>
            <a:endParaRPr lang="it-IT" dirty="0"/>
          </a:p>
        </p:txBody>
      </p:sp>
      <p:pic>
        <p:nvPicPr>
          <p:cNvPr id="13" name="Segnaposto contenuto 12">
            <a:extLst>
              <a:ext uri="{FF2B5EF4-FFF2-40B4-BE49-F238E27FC236}">
                <a16:creationId xmlns:a16="http://schemas.microsoft.com/office/drawing/2014/main" id="{C1F2C5BC-08AF-4A48-9A34-63AF7F43842C}"/>
              </a:ext>
            </a:extLst>
          </p:cNvPr>
          <p:cNvPicPr>
            <a:picLocks noGrp="1" noChangeAspect="1"/>
          </p:cNvPicPr>
          <p:nvPr>
            <p:ph sz="half" idx="1"/>
          </p:nvPr>
        </p:nvPicPr>
        <p:blipFill rotWithShape="1">
          <a:blip r:embed="rId2"/>
          <a:srcRect l="60" t="-2081" r="-60" b="64002"/>
          <a:stretch/>
        </p:blipFill>
        <p:spPr>
          <a:xfrm>
            <a:off x="2090830" y="1740614"/>
            <a:ext cx="7882465" cy="1688386"/>
          </a:xfrm>
          <a:prstGeom prst="rect">
            <a:avLst/>
          </a:prstGeom>
        </p:spPr>
      </p:pic>
      <p:sp>
        <p:nvSpPr>
          <p:cNvPr id="14" name="Rettangolo 13">
            <a:extLst>
              <a:ext uri="{FF2B5EF4-FFF2-40B4-BE49-F238E27FC236}">
                <a16:creationId xmlns:a16="http://schemas.microsoft.com/office/drawing/2014/main" id="{531BE482-4251-4AC8-8B64-8D62D14787B5}"/>
              </a:ext>
            </a:extLst>
          </p:cNvPr>
          <p:cNvSpPr/>
          <p:nvPr/>
        </p:nvSpPr>
        <p:spPr>
          <a:xfrm>
            <a:off x="3048000" y="3717572"/>
            <a:ext cx="6096000" cy="1200329"/>
          </a:xfrm>
          <a:prstGeom prst="rect">
            <a:avLst/>
          </a:prstGeom>
        </p:spPr>
        <p:txBody>
          <a:bodyPr>
            <a:spAutoFit/>
          </a:bodyPr>
          <a:lstStyle/>
          <a:p>
            <a:pPr algn="just"/>
            <a:r>
              <a:rPr lang="it-IT" dirty="0">
                <a:solidFill>
                  <a:schemeClr val="accent6"/>
                </a:solidFill>
              </a:rPr>
              <a:t>Building </a:t>
            </a:r>
            <a:r>
              <a:rPr lang="it-IT" dirty="0" err="1">
                <a:solidFill>
                  <a:schemeClr val="accent6"/>
                </a:solidFill>
              </a:rPr>
              <a:t>upon</a:t>
            </a:r>
            <a:r>
              <a:rPr lang="it-IT" dirty="0">
                <a:solidFill>
                  <a:schemeClr val="accent6"/>
                </a:solidFill>
              </a:rPr>
              <a:t> the </a:t>
            </a:r>
            <a:r>
              <a:rPr lang="it-IT" dirty="0" err="1">
                <a:solidFill>
                  <a:schemeClr val="accent6"/>
                </a:solidFill>
              </a:rPr>
              <a:t>outcomes</a:t>
            </a:r>
            <a:r>
              <a:rPr lang="it-IT" dirty="0">
                <a:solidFill>
                  <a:schemeClr val="accent6"/>
                </a:solidFill>
              </a:rPr>
              <a:t> </a:t>
            </a:r>
            <a:r>
              <a:rPr lang="it-IT" dirty="0" err="1">
                <a:solidFill>
                  <a:schemeClr val="accent6"/>
                </a:solidFill>
              </a:rPr>
              <a:t>derived</a:t>
            </a:r>
            <a:r>
              <a:rPr lang="it-IT" dirty="0">
                <a:solidFill>
                  <a:schemeClr val="accent6"/>
                </a:solidFill>
              </a:rPr>
              <a:t> from </a:t>
            </a:r>
            <a:r>
              <a:rPr lang="it-IT" dirty="0" err="1">
                <a:solidFill>
                  <a:schemeClr val="accent6"/>
                </a:solidFill>
              </a:rPr>
              <a:t>both</a:t>
            </a:r>
            <a:r>
              <a:rPr lang="it-IT" dirty="0">
                <a:solidFill>
                  <a:schemeClr val="accent6"/>
                </a:solidFill>
              </a:rPr>
              <a:t> desk and field research, the STREAM BLUEPRINT </a:t>
            </a:r>
            <a:r>
              <a:rPr lang="it-IT" dirty="0" err="1">
                <a:solidFill>
                  <a:schemeClr val="accent6"/>
                </a:solidFill>
              </a:rPr>
              <a:t>will</a:t>
            </a:r>
            <a:r>
              <a:rPr lang="it-IT" dirty="0">
                <a:solidFill>
                  <a:schemeClr val="accent6"/>
                </a:solidFill>
              </a:rPr>
              <a:t> delineate a </a:t>
            </a:r>
            <a:r>
              <a:rPr lang="it-IT" b="1" dirty="0" err="1">
                <a:solidFill>
                  <a:schemeClr val="accent6"/>
                </a:solidFill>
              </a:rPr>
              <a:t>distinctive</a:t>
            </a:r>
            <a:r>
              <a:rPr lang="it-IT" b="1" dirty="0">
                <a:solidFill>
                  <a:schemeClr val="accent6"/>
                </a:solidFill>
              </a:rPr>
              <a:t> </a:t>
            </a:r>
            <a:r>
              <a:rPr lang="it-IT" b="1" dirty="0" err="1">
                <a:solidFill>
                  <a:schemeClr val="accent6"/>
                </a:solidFill>
              </a:rPr>
              <a:t>constellation</a:t>
            </a:r>
            <a:r>
              <a:rPr lang="it-IT" b="1" dirty="0">
                <a:solidFill>
                  <a:schemeClr val="accent6"/>
                </a:solidFill>
              </a:rPr>
              <a:t> of </a:t>
            </a:r>
            <a:r>
              <a:rPr lang="it-IT" b="1" dirty="0" err="1">
                <a:solidFill>
                  <a:schemeClr val="accent6"/>
                </a:solidFill>
              </a:rPr>
              <a:t>competences</a:t>
            </a:r>
            <a:r>
              <a:rPr lang="it-IT" b="1" dirty="0">
                <a:solidFill>
                  <a:schemeClr val="accent6"/>
                </a:solidFill>
              </a:rPr>
              <a:t> </a:t>
            </a:r>
            <a:r>
              <a:rPr lang="it-IT" dirty="0" err="1">
                <a:solidFill>
                  <a:schemeClr val="accent6"/>
                </a:solidFill>
              </a:rPr>
              <a:t>tailored</a:t>
            </a:r>
            <a:r>
              <a:rPr lang="it-IT" dirty="0">
                <a:solidFill>
                  <a:schemeClr val="accent6"/>
                </a:solidFill>
              </a:rPr>
              <a:t> for inclusive, </a:t>
            </a:r>
            <a:r>
              <a:rPr lang="it-IT" dirty="0" err="1">
                <a:solidFill>
                  <a:schemeClr val="accent6"/>
                </a:solidFill>
              </a:rPr>
              <a:t>digital</a:t>
            </a:r>
            <a:r>
              <a:rPr lang="it-IT" dirty="0">
                <a:solidFill>
                  <a:schemeClr val="accent6"/>
                </a:solidFill>
              </a:rPr>
              <a:t>, and green Work-</a:t>
            </a:r>
            <a:r>
              <a:rPr lang="it-IT" dirty="0" err="1">
                <a:solidFill>
                  <a:schemeClr val="accent6"/>
                </a:solidFill>
              </a:rPr>
              <a:t>Based</a:t>
            </a:r>
            <a:r>
              <a:rPr lang="it-IT" dirty="0">
                <a:solidFill>
                  <a:schemeClr val="accent6"/>
                </a:solidFill>
              </a:rPr>
              <a:t> Learning (WBL). </a:t>
            </a:r>
          </a:p>
        </p:txBody>
      </p:sp>
      <p:pic>
        <p:nvPicPr>
          <p:cNvPr id="16" name="Picture 4">
            <a:extLst>
              <a:ext uri="{FF2B5EF4-FFF2-40B4-BE49-F238E27FC236}">
                <a16:creationId xmlns:a16="http://schemas.microsoft.com/office/drawing/2014/main" id="{A14FA5C0-D9B9-4985-8929-2E580E4061A5}"/>
              </a:ext>
            </a:extLst>
          </p:cNvPr>
          <p:cNvPicPr>
            <a:picLocks noChangeAspect="1"/>
          </p:cNvPicPr>
          <p:nvPr/>
        </p:nvPicPr>
        <p:blipFill>
          <a:blip r:embed="rId3"/>
          <a:stretch>
            <a:fillRect/>
          </a:stretch>
        </p:blipFill>
        <p:spPr>
          <a:xfrm>
            <a:off x="11157358" y="5989818"/>
            <a:ext cx="907395" cy="680546"/>
          </a:xfrm>
          <a:prstGeom prst="rect">
            <a:avLst/>
          </a:prstGeom>
        </p:spPr>
      </p:pic>
    </p:spTree>
    <p:extLst>
      <p:ext uri="{BB962C8B-B14F-4D97-AF65-F5344CB8AC3E}">
        <p14:creationId xmlns:p14="http://schemas.microsoft.com/office/powerpoint/2010/main" val="4218313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35CBB0-6698-4976-B0D5-835B95DAEF90}"/>
              </a:ext>
            </a:extLst>
          </p:cNvPr>
          <p:cNvSpPr>
            <a:spLocks noGrp="1"/>
          </p:cNvSpPr>
          <p:nvPr>
            <p:ph type="title"/>
          </p:nvPr>
        </p:nvSpPr>
        <p:spPr/>
        <p:txBody>
          <a:bodyPr/>
          <a:lstStyle/>
          <a:p>
            <a:r>
              <a:rPr lang="it-IT" dirty="0">
                <a:latin typeface="Calibri" panose="020F0502020204030204" pitchFamily="34" charset="0"/>
                <a:ea typeface="Calibri" panose="020F0502020204030204" pitchFamily="34" charset="0"/>
              </a:rPr>
              <a:t>Task 3.1 STREAM Training </a:t>
            </a:r>
            <a:r>
              <a:rPr lang="it-IT" dirty="0" err="1">
                <a:latin typeface="Calibri" panose="020F0502020204030204" pitchFamily="34" charset="0"/>
                <a:ea typeface="Calibri" panose="020F0502020204030204" pitchFamily="34" charset="0"/>
              </a:rPr>
              <a:t>Plans</a:t>
            </a:r>
            <a:br>
              <a:rPr lang="it-IT" dirty="0">
                <a:latin typeface="Calibri" panose="020F0502020204030204" pitchFamily="34" charset="0"/>
                <a:ea typeface="Calibri" panose="020F0502020204030204" pitchFamily="34" charset="0"/>
              </a:rPr>
            </a:br>
            <a:br>
              <a:rPr lang="it-IT" dirty="0">
                <a:latin typeface="Calibri" panose="020F0502020204030204" pitchFamily="34" charset="0"/>
                <a:ea typeface="Calibri" panose="020F0502020204030204" pitchFamily="34" charset="0"/>
              </a:rPr>
            </a:br>
            <a:br>
              <a:rPr lang="it-IT" dirty="0">
                <a:latin typeface="Calibri" panose="020F0502020204030204" pitchFamily="34" charset="0"/>
                <a:ea typeface="Calibri" panose="020F0502020204030204" pitchFamily="34" charset="0"/>
              </a:rPr>
            </a:br>
            <a:br>
              <a:rPr lang="it-IT" dirty="0">
                <a:latin typeface="Calibri" panose="020F0502020204030204" pitchFamily="34" charset="0"/>
                <a:ea typeface="Calibri" panose="020F0502020204030204" pitchFamily="34" charset="0"/>
              </a:rPr>
            </a:br>
            <a:br>
              <a:rPr lang="it-IT" dirty="0">
                <a:latin typeface="Calibri" panose="020F0502020204030204" pitchFamily="34" charset="0"/>
                <a:ea typeface="Calibri" panose="020F0502020204030204" pitchFamily="34" charset="0"/>
              </a:rPr>
            </a:br>
            <a:br>
              <a:rPr lang="it-IT" dirty="0">
                <a:latin typeface="Calibri" panose="020F0502020204030204" pitchFamily="34" charset="0"/>
                <a:ea typeface="Calibri" panose="020F0502020204030204" pitchFamily="34" charset="0"/>
              </a:rPr>
            </a:br>
            <a:br>
              <a:rPr lang="it-IT" dirty="0">
                <a:latin typeface="Calibri" panose="020F0502020204030204" pitchFamily="34" charset="0"/>
                <a:ea typeface="Calibri" panose="020F0502020204030204" pitchFamily="34" charset="0"/>
              </a:rPr>
            </a:br>
            <a:endParaRPr lang="it-IT" dirty="0"/>
          </a:p>
        </p:txBody>
      </p:sp>
      <p:sp>
        <p:nvSpPr>
          <p:cNvPr id="4" name="Segnaposto piè di pagina 3">
            <a:extLst>
              <a:ext uri="{FF2B5EF4-FFF2-40B4-BE49-F238E27FC236}">
                <a16:creationId xmlns:a16="http://schemas.microsoft.com/office/drawing/2014/main" id="{7AEEAB7B-E613-4939-BD09-A26625547630}"/>
              </a:ext>
            </a:extLst>
          </p:cNvPr>
          <p:cNvSpPr>
            <a:spLocks noGrp="1"/>
          </p:cNvSpPr>
          <p:nvPr>
            <p:ph type="ftr" sz="quarter" idx="11"/>
          </p:nvPr>
        </p:nvSpPr>
        <p:spPr>
          <a:xfrm>
            <a:off x="621792" y="457200"/>
            <a:ext cx="4168322" cy="274320"/>
          </a:xfrm>
        </p:spPr>
        <p:txBody>
          <a:bodyPr/>
          <a:lstStyle/>
          <a:p>
            <a:r>
              <a:rPr lang="en-US" dirty="0"/>
              <a:t>Work Package 3: STREAM Micro credentials framework</a:t>
            </a:r>
            <a:endParaRPr lang="it-IT" dirty="0"/>
          </a:p>
        </p:txBody>
      </p:sp>
      <p:sp>
        <p:nvSpPr>
          <p:cNvPr id="5" name="Segnaposto numero diapositiva 4">
            <a:extLst>
              <a:ext uri="{FF2B5EF4-FFF2-40B4-BE49-F238E27FC236}">
                <a16:creationId xmlns:a16="http://schemas.microsoft.com/office/drawing/2014/main" id="{156175E9-AA3F-4B8A-BA2C-355606AE354D}"/>
              </a:ext>
            </a:extLst>
          </p:cNvPr>
          <p:cNvSpPr>
            <a:spLocks noGrp="1"/>
          </p:cNvSpPr>
          <p:nvPr>
            <p:ph type="sldNum" sz="quarter" idx="12"/>
          </p:nvPr>
        </p:nvSpPr>
        <p:spPr/>
        <p:txBody>
          <a:bodyPr/>
          <a:lstStyle/>
          <a:p>
            <a:pPr rtl="0"/>
            <a:fld id="{48F63A3B-78C7-47BE-AE5E-E10140E04643}" type="slidenum">
              <a:rPr lang="it-IT" smtClean="0"/>
              <a:t>8</a:t>
            </a:fld>
            <a:endParaRPr lang="it-IT" dirty="0"/>
          </a:p>
        </p:txBody>
      </p:sp>
      <p:sp>
        <p:nvSpPr>
          <p:cNvPr id="12" name="Segnaposto contenuto 11">
            <a:extLst>
              <a:ext uri="{FF2B5EF4-FFF2-40B4-BE49-F238E27FC236}">
                <a16:creationId xmlns:a16="http://schemas.microsoft.com/office/drawing/2014/main" id="{264DD07A-A33D-4576-B1EC-02D66B2F67EC}"/>
              </a:ext>
            </a:extLst>
          </p:cNvPr>
          <p:cNvSpPr>
            <a:spLocks noGrp="1"/>
          </p:cNvSpPr>
          <p:nvPr>
            <p:ph sz="half" idx="1"/>
          </p:nvPr>
        </p:nvSpPr>
        <p:spPr/>
        <p:txBody>
          <a:bodyPr/>
          <a:lstStyle/>
          <a:p>
            <a:pPr marL="0" indent="0" algn="just">
              <a:spcAft>
                <a:spcPts val="0"/>
              </a:spcAft>
              <a:buNone/>
            </a:pPr>
            <a:r>
              <a:rPr lang="bg-BG" dirty="0">
                <a:ea typeface="Calibri" panose="020F0502020204030204" pitchFamily="34" charset="0"/>
              </a:rPr>
              <a:t>Following the design of the STREAM microcredential Blueprint developed in WP2, this task aims to define the actual content of the training in terms of</a:t>
            </a:r>
            <a:r>
              <a:rPr lang="en-US" dirty="0">
                <a:ea typeface="Calibri" panose="020F0502020204030204" pitchFamily="34" charset="0"/>
              </a:rPr>
              <a:t>:</a:t>
            </a:r>
          </a:p>
          <a:p>
            <a:pPr marL="0" indent="0" algn="just">
              <a:spcAft>
                <a:spcPts val="0"/>
              </a:spcAft>
              <a:buNone/>
            </a:pPr>
            <a:endParaRPr lang="it-IT" dirty="0">
              <a:ea typeface="Calibri" panose="020F0502020204030204" pitchFamily="34" charset="0"/>
            </a:endParaRPr>
          </a:p>
          <a:p>
            <a:pPr marL="0" indent="0" algn="just">
              <a:spcAft>
                <a:spcPts val="0"/>
              </a:spcAft>
              <a:buNone/>
            </a:pPr>
            <a:r>
              <a:rPr lang="bg-BG" dirty="0">
                <a:ea typeface="Calibri" panose="020F0502020204030204" pitchFamily="34" charset="0"/>
              </a:rPr>
              <a:t>• learning outcomes</a:t>
            </a:r>
            <a:endParaRPr lang="it-IT" dirty="0">
              <a:ea typeface="Calibri" panose="020F0502020204030204" pitchFamily="34" charset="0"/>
            </a:endParaRPr>
          </a:p>
          <a:p>
            <a:pPr marL="0" indent="0" algn="just">
              <a:spcAft>
                <a:spcPts val="0"/>
              </a:spcAft>
              <a:buNone/>
            </a:pPr>
            <a:r>
              <a:rPr lang="bg-BG" dirty="0">
                <a:ea typeface="Calibri" panose="020F0502020204030204" pitchFamily="34" charset="0"/>
              </a:rPr>
              <a:t>• </a:t>
            </a:r>
            <a:r>
              <a:rPr lang="en-US" dirty="0">
                <a:ea typeface="Calibri" panose="020F0502020204030204" pitchFamily="34" charset="0"/>
              </a:rPr>
              <a:t>l</a:t>
            </a:r>
            <a:r>
              <a:rPr lang="bg-BG" dirty="0">
                <a:ea typeface="Calibri" panose="020F0502020204030204" pitchFamily="34" charset="0"/>
              </a:rPr>
              <a:t>earning materials</a:t>
            </a:r>
            <a:endParaRPr lang="it-IT" dirty="0">
              <a:ea typeface="Calibri" panose="020F0502020204030204" pitchFamily="34" charset="0"/>
            </a:endParaRPr>
          </a:p>
          <a:p>
            <a:pPr marL="0" indent="0" algn="just">
              <a:spcAft>
                <a:spcPts val="0"/>
              </a:spcAft>
              <a:buNone/>
            </a:pPr>
            <a:r>
              <a:rPr lang="bg-BG" dirty="0">
                <a:ea typeface="Calibri" panose="020F0502020204030204" pitchFamily="34" charset="0"/>
              </a:rPr>
              <a:t>• </a:t>
            </a:r>
            <a:r>
              <a:rPr lang="en-US" dirty="0">
                <a:ea typeface="Calibri" panose="020F0502020204030204" pitchFamily="34" charset="0"/>
              </a:rPr>
              <a:t>n</a:t>
            </a:r>
            <a:r>
              <a:rPr lang="bg-BG" dirty="0">
                <a:ea typeface="Calibri" panose="020F0502020204030204" pitchFamily="34" charset="0"/>
              </a:rPr>
              <a:t>otional workload needed to achieve the learning outcomes</a:t>
            </a:r>
            <a:endParaRPr lang="it-IT" dirty="0">
              <a:ea typeface="Calibri" panose="020F0502020204030204" pitchFamily="34" charset="0"/>
            </a:endParaRPr>
          </a:p>
          <a:p>
            <a:pPr marL="0" indent="0" algn="just">
              <a:spcAft>
                <a:spcPts val="0"/>
              </a:spcAft>
              <a:buNone/>
            </a:pPr>
            <a:r>
              <a:rPr lang="bg-BG" dirty="0">
                <a:ea typeface="Calibri" panose="020F0502020204030204" pitchFamily="34" charset="0"/>
              </a:rPr>
              <a:t>• </a:t>
            </a:r>
            <a:r>
              <a:rPr lang="en-US" dirty="0">
                <a:ea typeface="Calibri" panose="020F0502020204030204" pitchFamily="34" charset="0"/>
              </a:rPr>
              <a:t>d</a:t>
            </a:r>
            <a:r>
              <a:rPr lang="bg-BG" dirty="0">
                <a:ea typeface="Calibri" panose="020F0502020204030204" pitchFamily="34" charset="0"/>
              </a:rPr>
              <a:t>efinition of the delivery method and tools (eg. Choose of the Learning management system platform)</a:t>
            </a:r>
            <a:endParaRPr lang="it-IT" dirty="0">
              <a:ea typeface="Calibri" panose="020F0502020204030204" pitchFamily="34" charset="0"/>
            </a:endParaRPr>
          </a:p>
          <a:p>
            <a:pPr marL="0" indent="0" algn="just">
              <a:spcAft>
                <a:spcPts val="0"/>
              </a:spcAft>
              <a:buNone/>
            </a:pPr>
            <a:r>
              <a:rPr lang="bg-BG" dirty="0">
                <a:ea typeface="Calibri" panose="020F0502020204030204" pitchFamily="34" charset="0"/>
              </a:rPr>
              <a:t>• </a:t>
            </a:r>
            <a:r>
              <a:rPr lang="en-US" dirty="0">
                <a:ea typeface="Calibri" panose="020F0502020204030204" pitchFamily="34" charset="0"/>
              </a:rPr>
              <a:t>d</a:t>
            </a:r>
            <a:r>
              <a:rPr lang="bg-BG" dirty="0">
                <a:ea typeface="Calibri" panose="020F0502020204030204" pitchFamily="34" charset="0"/>
              </a:rPr>
              <a:t>esign of the Assessment framework, with transparent and clearly defined criteria</a:t>
            </a:r>
            <a:endParaRPr lang="it-IT" dirty="0">
              <a:ea typeface="Calibri" panose="020F0502020204030204" pitchFamily="34" charset="0"/>
            </a:endParaRPr>
          </a:p>
          <a:p>
            <a:pPr marL="0" indent="0" algn="just">
              <a:spcAft>
                <a:spcPts val="0"/>
              </a:spcAft>
              <a:buNone/>
            </a:pPr>
            <a:endParaRPr lang="it-IT" dirty="0">
              <a:ea typeface="Calibri" panose="020F0502020204030204" pitchFamily="34" charset="0"/>
            </a:endParaRPr>
          </a:p>
          <a:p>
            <a:pPr marL="0" indent="0" algn="just">
              <a:spcAft>
                <a:spcPts val="0"/>
              </a:spcAft>
              <a:buNone/>
            </a:pPr>
            <a:r>
              <a:rPr lang="bg-BG" dirty="0">
                <a:ea typeface="Calibri" panose="020F0502020204030204" pitchFamily="34" charset="0"/>
              </a:rPr>
              <a:t>The content of the training will be produced in IT, EL, ES, Lit, and ENG and </a:t>
            </a:r>
            <a:r>
              <a:rPr lang="bg-BG" b="1" dirty="0">
                <a:ea typeface="Calibri" panose="020F0502020204030204" pitchFamily="34" charset="0"/>
              </a:rPr>
              <a:t>adapted to the local context</a:t>
            </a:r>
            <a:r>
              <a:rPr lang="bg-BG" dirty="0">
                <a:ea typeface="Calibri" panose="020F0502020204030204" pitchFamily="34" charset="0"/>
              </a:rPr>
              <a:t>.</a:t>
            </a:r>
            <a:endParaRPr lang="it-IT" dirty="0">
              <a:ea typeface="Calibri" panose="020F0502020204030204" pitchFamily="34" charset="0"/>
            </a:endParaRPr>
          </a:p>
          <a:p>
            <a:pPr marL="0" indent="0" algn="just">
              <a:spcAft>
                <a:spcPts val="0"/>
              </a:spcAft>
              <a:buNone/>
            </a:pPr>
            <a:endParaRPr lang="it-IT" dirty="0">
              <a:ea typeface="Calibri" panose="020F0502020204030204" pitchFamily="34" charset="0"/>
            </a:endParaRPr>
          </a:p>
          <a:p>
            <a:pPr marL="0" indent="0" algn="just">
              <a:spcAft>
                <a:spcPts val="0"/>
              </a:spcAft>
              <a:buNone/>
            </a:pPr>
            <a:r>
              <a:rPr lang="bg-BG" dirty="0">
                <a:ea typeface="Calibri" panose="020F0502020204030204" pitchFamily="34" charset="0"/>
              </a:rPr>
              <a:t>The plans will be </a:t>
            </a:r>
            <a:r>
              <a:rPr lang="bg-BG" b="1" dirty="0">
                <a:ea typeface="Calibri" panose="020F0502020204030204" pitchFamily="34" charset="0"/>
              </a:rPr>
              <a:t>definitively shared and approved during the III TPM AT M15</a:t>
            </a:r>
            <a:endParaRPr lang="it-IT" b="1" dirty="0">
              <a:ea typeface="Calibri" panose="020F0502020204030204" pitchFamily="34" charset="0"/>
            </a:endParaRPr>
          </a:p>
          <a:p>
            <a:endParaRPr lang="it-IT" dirty="0"/>
          </a:p>
        </p:txBody>
      </p:sp>
      <p:pic>
        <p:nvPicPr>
          <p:cNvPr id="7" name="Picture 4">
            <a:extLst>
              <a:ext uri="{FF2B5EF4-FFF2-40B4-BE49-F238E27FC236}">
                <a16:creationId xmlns:a16="http://schemas.microsoft.com/office/drawing/2014/main" id="{608AA913-1559-4C7A-817C-3795FFAECF65}"/>
              </a:ext>
            </a:extLst>
          </p:cNvPr>
          <p:cNvPicPr>
            <a:picLocks noChangeAspect="1"/>
          </p:cNvPicPr>
          <p:nvPr/>
        </p:nvPicPr>
        <p:blipFill>
          <a:blip r:embed="rId2"/>
          <a:stretch>
            <a:fillRect/>
          </a:stretch>
        </p:blipFill>
        <p:spPr>
          <a:xfrm>
            <a:off x="11157358" y="5989818"/>
            <a:ext cx="907395" cy="680546"/>
          </a:xfrm>
          <a:prstGeom prst="rect">
            <a:avLst/>
          </a:prstGeom>
        </p:spPr>
      </p:pic>
    </p:spTree>
    <p:extLst>
      <p:ext uri="{BB962C8B-B14F-4D97-AF65-F5344CB8AC3E}">
        <p14:creationId xmlns:p14="http://schemas.microsoft.com/office/powerpoint/2010/main" val="3332351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35CBB0-6698-4976-B0D5-835B95DAEF90}"/>
              </a:ext>
            </a:extLst>
          </p:cNvPr>
          <p:cNvSpPr>
            <a:spLocks noGrp="1"/>
          </p:cNvSpPr>
          <p:nvPr>
            <p:ph type="title"/>
          </p:nvPr>
        </p:nvSpPr>
        <p:spPr>
          <a:xfrm>
            <a:off x="768096" y="1033272"/>
            <a:ext cx="10671048" cy="768096"/>
          </a:xfrm>
        </p:spPr>
        <p:txBody>
          <a:bodyPr/>
          <a:lstStyle/>
          <a:p>
            <a:r>
              <a:rPr lang="it-IT" sz="3200" dirty="0">
                <a:latin typeface="Calibri" panose="020F0502020204030204" pitchFamily="34" charset="0"/>
                <a:ea typeface="Calibri" panose="020F0502020204030204" pitchFamily="34" charset="0"/>
              </a:rPr>
              <a:t>Task 3.2 STREAM Micro-</a:t>
            </a:r>
            <a:r>
              <a:rPr lang="it-IT" sz="3200" dirty="0" err="1">
                <a:latin typeface="Calibri" panose="020F0502020204030204" pitchFamily="34" charset="0"/>
                <a:ea typeface="Calibri" panose="020F0502020204030204" pitchFamily="34" charset="0"/>
              </a:rPr>
              <a:t>credential</a:t>
            </a:r>
            <a:r>
              <a:rPr lang="it-IT" sz="3200" dirty="0">
                <a:latin typeface="Calibri" panose="020F0502020204030204" pitchFamily="34" charset="0"/>
                <a:ea typeface="Calibri" panose="020F0502020204030204" pitchFamily="34" charset="0"/>
              </a:rPr>
              <a:t> framework design</a:t>
            </a:r>
            <a:br>
              <a:rPr lang="it-IT" dirty="0">
                <a:latin typeface="Calibri" panose="020F0502020204030204" pitchFamily="34" charset="0"/>
                <a:ea typeface="Calibri" panose="020F0502020204030204" pitchFamily="34" charset="0"/>
              </a:rPr>
            </a:br>
            <a:br>
              <a:rPr lang="it-IT" dirty="0">
                <a:latin typeface="Calibri" panose="020F0502020204030204" pitchFamily="34" charset="0"/>
                <a:ea typeface="Calibri" panose="020F0502020204030204" pitchFamily="34" charset="0"/>
              </a:rPr>
            </a:br>
            <a:br>
              <a:rPr lang="it-IT" dirty="0">
                <a:latin typeface="Calibri" panose="020F0502020204030204" pitchFamily="34" charset="0"/>
                <a:ea typeface="Calibri" panose="020F0502020204030204" pitchFamily="34" charset="0"/>
              </a:rPr>
            </a:br>
            <a:br>
              <a:rPr lang="it-IT" dirty="0">
                <a:latin typeface="Calibri" panose="020F0502020204030204" pitchFamily="34" charset="0"/>
                <a:ea typeface="Calibri" panose="020F0502020204030204" pitchFamily="34" charset="0"/>
              </a:rPr>
            </a:br>
            <a:br>
              <a:rPr lang="it-IT" dirty="0">
                <a:latin typeface="Calibri" panose="020F0502020204030204" pitchFamily="34" charset="0"/>
                <a:ea typeface="Calibri" panose="020F0502020204030204" pitchFamily="34" charset="0"/>
              </a:rPr>
            </a:br>
            <a:br>
              <a:rPr lang="it-IT" dirty="0">
                <a:latin typeface="Calibri" panose="020F0502020204030204" pitchFamily="34" charset="0"/>
                <a:ea typeface="Calibri" panose="020F0502020204030204" pitchFamily="34" charset="0"/>
              </a:rPr>
            </a:br>
            <a:br>
              <a:rPr lang="it-IT" dirty="0">
                <a:latin typeface="Calibri" panose="020F0502020204030204" pitchFamily="34" charset="0"/>
                <a:ea typeface="Calibri" panose="020F0502020204030204" pitchFamily="34" charset="0"/>
              </a:rPr>
            </a:br>
            <a:endParaRPr lang="it-IT" dirty="0"/>
          </a:p>
        </p:txBody>
      </p:sp>
      <p:sp>
        <p:nvSpPr>
          <p:cNvPr id="4" name="Segnaposto piè di pagina 3">
            <a:extLst>
              <a:ext uri="{FF2B5EF4-FFF2-40B4-BE49-F238E27FC236}">
                <a16:creationId xmlns:a16="http://schemas.microsoft.com/office/drawing/2014/main" id="{7AEEAB7B-E613-4939-BD09-A26625547630}"/>
              </a:ext>
            </a:extLst>
          </p:cNvPr>
          <p:cNvSpPr>
            <a:spLocks noGrp="1"/>
          </p:cNvSpPr>
          <p:nvPr>
            <p:ph type="ftr" sz="quarter" idx="11"/>
          </p:nvPr>
        </p:nvSpPr>
        <p:spPr>
          <a:xfrm>
            <a:off x="621792" y="457200"/>
            <a:ext cx="4168322" cy="274320"/>
          </a:xfrm>
        </p:spPr>
        <p:txBody>
          <a:bodyPr/>
          <a:lstStyle/>
          <a:p>
            <a:r>
              <a:rPr lang="en-US" dirty="0"/>
              <a:t>Work Package 3: STREAM Micro credentials framework</a:t>
            </a:r>
            <a:endParaRPr lang="it-IT" dirty="0"/>
          </a:p>
        </p:txBody>
      </p:sp>
      <p:sp>
        <p:nvSpPr>
          <p:cNvPr id="5" name="Segnaposto numero diapositiva 4">
            <a:extLst>
              <a:ext uri="{FF2B5EF4-FFF2-40B4-BE49-F238E27FC236}">
                <a16:creationId xmlns:a16="http://schemas.microsoft.com/office/drawing/2014/main" id="{156175E9-AA3F-4B8A-BA2C-355606AE354D}"/>
              </a:ext>
            </a:extLst>
          </p:cNvPr>
          <p:cNvSpPr>
            <a:spLocks noGrp="1"/>
          </p:cNvSpPr>
          <p:nvPr>
            <p:ph type="sldNum" sz="quarter" idx="12"/>
          </p:nvPr>
        </p:nvSpPr>
        <p:spPr/>
        <p:txBody>
          <a:bodyPr/>
          <a:lstStyle/>
          <a:p>
            <a:pPr rtl="0"/>
            <a:fld id="{48F63A3B-78C7-47BE-AE5E-E10140E04643}" type="slidenum">
              <a:rPr lang="it-IT" smtClean="0"/>
              <a:t>9</a:t>
            </a:fld>
            <a:endParaRPr lang="it-IT" dirty="0"/>
          </a:p>
        </p:txBody>
      </p:sp>
      <p:sp>
        <p:nvSpPr>
          <p:cNvPr id="12" name="Segnaposto contenuto 11">
            <a:extLst>
              <a:ext uri="{FF2B5EF4-FFF2-40B4-BE49-F238E27FC236}">
                <a16:creationId xmlns:a16="http://schemas.microsoft.com/office/drawing/2014/main" id="{264DD07A-A33D-4576-B1EC-02D66B2F67EC}"/>
              </a:ext>
            </a:extLst>
          </p:cNvPr>
          <p:cNvSpPr>
            <a:spLocks noGrp="1"/>
          </p:cNvSpPr>
          <p:nvPr>
            <p:ph sz="half" idx="1"/>
          </p:nvPr>
        </p:nvSpPr>
        <p:spPr>
          <a:xfrm>
            <a:off x="544068" y="1801368"/>
            <a:ext cx="11119104" cy="4434840"/>
          </a:xfrm>
        </p:spPr>
        <p:txBody>
          <a:bodyPr/>
          <a:lstStyle/>
          <a:p>
            <a:pPr marL="0" indent="0" algn="just">
              <a:spcAft>
                <a:spcPts val="0"/>
              </a:spcAft>
              <a:buNone/>
            </a:pPr>
            <a:r>
              <a:rPr lang="bg-BG" dirty="0">
                <a:ea typeface="Calibri" panose="020F0502020204030204" pitchFamily="34" charset="0"/>
              </a:rPr>
              <a:t>All the information </a:t>
            </a:r>
            <a:r>
              <a:rPr lang="bg-BG" b="1" dirty="0">
                <a:ea typeface="Calibri" panose="020F0502020204030204" pitchFamily="34" charset="0"/>
              </a:rPr>
              <a:t>collected</a:t>
            </a:r>
            <a:r>
              <a:rPr lang="bg-BG" dirty="0">
                <a:ea typeface="Calibri" panose="020F0502020204030204" pitchFamily="34" charset="0"/>
              </a:rPr>
              <a:t> in the Blueprint and </a:t>
            </a:r>
            <a:r>
              <a:rPr lang="bg-BG" b="1" dirty="0">
                <a:ea typeface="Calibri" panose="020F0502020204030204" pitchFamily="34" charset="0"/>
              </a:rPr>
              <a:t>organized</a:t>
            </a:r>
            <a:r>
              <a:rPr lang="bg-BG" dirty="0">
                <a:ea typeface="Calibri" panose="020F0502020204030204" pitchFamily="34" charset="0"/>
              </a:rPr>
              <a:t> in the Training Plan will be used to design the STREAM Micro-Credential system </a:t>
            </a:r>
            <a:r>
              <a:rPr lang="en-US" b="1" dirty="0"/>
              <a:t>aligned with European standards, as outlined in the Council Recommendation of June 16th, 2022 </a:t>
            </a:r>
          </a:p>
          <a:p>
            <a:pPr marL="0" indent="0">
              <a:buNone/>
            </a:pPr>
            <a:r>
              <a:rPr lang="en-US" b="1" dirty="0"/>
              <a:t>Key elements include:</a:t>
            </a:r>
          </a:p>
          <a:p>
            <a:pPr marL="0" indent="0">
              <a:buNone/>
            </a:pPr>
            <a:endParaRPr lang="en-US" dirty="0"/>
          </a:p>
          <a:p>
            <a:r>
              <a:rPr lang="en-US" b="1" dirty="0"/>
              <a:t>ECTS credits (where applicable):</a:t>
            </a:r>
            <a:r>
              <a:rPr lang="en-US" dirty="0"/>
              <a:t> Tailoring to local contexts for credit recognition.</a:t>
            </a:r>
          </a:p>
          <a:p>
            <a:r>
              <a:rPr lang="en-US" b="1" dirty="0"/>
              <a:t>EQF/QFEHEA level (if applicable):</a:t>
            </a:r>
            <a:r>
              <a:rPr lang="en-US" dirty="0"/>
              <a:t> Defining the learning experience level.</a:t>
            </a:r>
          </a:p>
          <a:p>
            <a:r>
              <a:rPr lang="en-US" b="1" dirty="0"/>
              <a:t>Quality assurance:</a:t>
            </a:r>
            <a:r>
              <a:rPr lang="en-US" dirty="0"/>
              <a:t> Utilizing WP3's digital badge system for verification.</a:t>
            </a:r>
          </a:p>
          <a:p>
            <a:r>
              <a:rPr lang="en-US" b="1" dirty="0"/>
              <a:t>Enrollment prerequisites:</a:t>
            </a:r>
            <a:r>
              <a:rPr lang="en-US" dirty="0"/>
              <a:t> Establishing criteria to inform WP4's recruitment process.</a:t>
            </a:r>
          </a:p>
          <a:p>
            <a:r>
              <a:rPr lang="en-US" b="1" dirty="0"/>
              <a:t>Integration/stackability:</a:t>
            </a:r>
            <a:r>
              <a:rPr lang="en-US" dirty="0"/>
              <a:t> Exploring options for combining STREAM credentials and recognizing prior learning (RPL).</a:t>
            </a:r>
          </a:p>
          <a:p>
            <a:pPr marL="0" indent="0">
              <a:buNone/>
            </a:pPr>
            <a:endParaRPr lang="en-US" b="1" dirty="0"/>
          </a:p>
          <a:p>
            <a:pPr marL="0" indent="0">
              <a:buNone/>
            </a:pPr>
            <a:r>
              <a:rPr lang="en-US" b="1" dirty="0"/>
              <a:t>Final approval </a:t>
            </a:r>
            <a:r>
              <a:rPr lang="en-US" dirty="0"/>
              <a:t>of the STREAM Micro-Credential framework will occur during the Training and </a:t>
            </a:r>
            <a:r>
              <a:rPr lang="en-US" dirty="0" err="1"/>
              <a:t>Microcredential</a:t>
            </a:r>
            <a:r>
              <a:rPr lang="en-US" dirty="0"/>
              <a:t> Workshop at the </a:t>
            </a:r>
            <a:r>
              <a:rPr lang="en-US" b="1" dirty="0"/>
              <a:t>III TPM in Vilnius (M15)</a:t>
            </a:r>
            <a:r>
              <a:rPr lang="en-US" dirty="0"/>
              <a:t>.</a:t>
            </a:r>
          </a:p>
          <a:p>
            <a:pPr marL="0" indent="0" algn="just">
              <a:spcAft>
                <a:spcPts val="0"/>
              </a:spcAft>
              <a:buNone/>
            </a:pPr>
            <a:endParaRPr lang="it-IT" b="1" dirty="0">
              <a:latin typeface="Calibri" panose="020F0502020204030204" pitchFamily="34" charset="0"/>
              <a:ea typeface="Calibri" panose="020F0502020204030204" pitchFamily="34" charset="0"/>
            </a:endParaRPr>
          </a:p>
          <a:p>
            <a:endParaRPr lang="it-IT" dirty="0"/>
          </a:p>
        </p:txBody>
      </p:sp>
      <p:pic>
        <p:nvPicPr>
          <p:cNvPr id="6" name="Picture 4">
            <a:extLst>
              <a:ext uri="{FF2B5EF4-FFF2-40B4-BE49-F238E27FC236}">
                <a16:creationId xmlns:a16="http://schemas.microsoft.com/office/drawing/2014/main" id="{334D2FF1-16DE-4519-A8D7-606171ABA22D}"/>
              </a:ext>
            </a:extLst>
          </p:cNvPr>
          <p:cNvPicPr>
            <a:picLocks noChangeAspect="1"/>
          </p:cNvPicPr>
          <p:nvPr/>
        </p:nvPicPr>
        <p:blipFill>
          <a:blip r:embed="rId2"/>
          <a:stretch>
            <a:fillRect/>
          </a:stretch>
        </p:blipFill>
        <p:spPr>
          <a:xfrm>
            <a:off x="11157358" y="5989818"/>
            <a:ext cx="907395" cy="680546"/>
          </a:xfrm>
          <a:prstGeom prst="rect">
            <a:avLst/>
          </a:prstGeom>
        </p:spPr>
      </p:pic>
    </p:spTree>
    <p:extLst>
      <p:ext uri="{BB962C8B-B14F-4D97-AF65-F5344CB8AC3E}">
        <p14:creationId xmlns:p14="http://schemas.microsoft.com/office/powerpoint/2010/main" val="615928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35CBB0-6698-4976-B0D5-835B95DAEF90}"/>
              </a:ext>
            </a:extLst>
          </p:cNvPr>
          <p:cNvSpPr>
            <a:spLocks noGrp="1"/>
          </p:cNvSpPr>
          <p:nvPr>
            <p:ph type="title"/>
          </p:nvPr>
        </p:nvSpPr>
        <p:spPr>
          <a:xfrm>
            <a:off x="768096" y="1033272"/>
            <a:ext cx="10671048" cy="768096"/>
          </a:xfrm>
        </p:spPr>
        <p:txBody>
          <a:bodyPr/>
          <a:lstStyle/>
          <a:p>
            <a:r>
              <a:rPr lang="it-IT" sz="3200" dirty="0">
                <a:latin typeface="Calibri" panose="020F0502020204030204" pitchFamily="34" charset="0"/>
                <a:ea typeface="Calibri" panose="020F0502020204030204" pitchFamily="34" charset="0"/>
              </a:rPr>
              <a:t>Task 3.3 </a:t>
            </a:r>
            <a:r>
              <a:rPr lang="en-US" sz="3200" dirty="0">
                <a:latin typeface="Calibri" panose="020F0502020204030204" pitchFamily="34" charset="0"/>
                <a:ea typeface="Calibri" panose="020F0502020204030204" pitchFamily="34" charset="0"/>
              </a:rPr>
              <a:t>STREAM badges design and implementation</a:t>
            </a:r>
            <a:br>
              <a:rPr lang="it-IT" dirty="0">
                <a:latin typeface="Calibri" panose="020F0502020204030204" pitchFamily="34" charset="0"/>
                <a:ea typeface="Calibri" panose="020F0502020204030204" pitchFamily="34" charset="0"/>
              </a:rPr>
            </a:br>
            <a:br>
              <a:rPr lang="it-IT" dirty="0">
                <a:latin typeface="Calibri" panose="020F0502020204030204" pitchFamily="34" charset="0"/>
                <a:ea typeface="Calibri" panose="020F0502020204030204" pitchFamily="34" charset="0"/>
              </a:rPr>
            </a:br>
            <a:br>
              <a:rPr lang="it-IT" dirty="0">
                <a:latin typeface="Calibri" panose="020F0502020204030204" pitchFamily="34" charset="0"/>
                <a:ea typeface="Calibri" panose="020F0502020204030204" pitchFamily="34" charset="0"/>
              </a:rPr>
            </a:br>
            <a:br>
              <a:rPr lang="it-IT" dirty="0">
                <a:latin typeface="Calibri" panose="020F0502020204030204" pitchFamily="34" charset="0"/>
                <a:ea typeface="Calibri" panose="020F0502020204030204" pitchFamily="34" charset="0"/>
              </a:rPr>
            </a:br>
            <a:br>
              <a:rPr lang="it-IT" dirty="0">
                <a:latin typeface="Calibri" panose="020F0502020204030204" pitchFamily="34" charset="0"/>
                <a:ea typeface="Calibri" panose="020F0502020204030204" pitchFamily="34" charset="0"/>
              </a:rPr>
            </a:br>
            <a:br>
              <a:rPr lang="it-IT" dirty="0">
                <a:latin typeface="Calibri" panose="020F0502020204030204" pitchFamily="34" charset="0"/>
                <a:ea typeface="Calibri" panose="020F0502020204030204" pitchFamily="34" charset="0"/>
              </a:rPr>
            </a:br>
            <a:br>
              <a:rPr lang="it-IT" dirty="0">
                <a:latin typeface="Calibri" panose="020F0502020204030204" pitchFamily="34" charset="0"/>
                <a:ea typeface="Calibri" panose="020F0502020204030204" pitchFamily="34" charset="0"/>
              </a:rPr>
            </a:br>
            <a:endParaRPr lang="it-IT" dirty="0"/>
          </a:p>
        </p:txBody>
      </p:sp>
      <p:sp>
        <p:nvSpPr>
          <p:cNvPr id="4" name="Segnaposto piè di pagina 3">
            <a:extLst>
              <a:ext uri="{FF2B5EF4-FFF2-40B4-BE49-F238E27FC236}">
                <a16:creationId xmlns:a16="http://schemas.microsoft.com/office/drawing/2014/main" id="{7AEEAB7B-E613-4939-BD09-A26625547630}"/>
              </a:ext>
            </a:extLst>
          </p:cNvPr>
          <p:cNvSpPr>
            <a:spLocks noGrp="1"/>
          </p:cNvSpPr>
          <p:nvPr>
            <p:ph type="ftr" sz="quarter" idx="11"/>
          </p:nvPr>
        </p:nvSpPr>
        <p:spPr>
          <a:xfrm>
            <a:off x="621792" y="457200"/>
            <a:ext cx="4168322" cy="274320"/>
          </a:xfrm>
        </p:spPr>
        <p:txBody>
          <a:bodyPr/>
          <a:lstStyle/>
          <a:p>
            <a:r>
              <a:rPr lang="en-US" dirty="0"/>
              <a:t>Work Package 3: STREAM Micro credentials framework</a:t>
            </a:r>
            <a:endParaRPr lang="it-IT" dirty="0"/>
          </a:p>
        </p:txBody>
      </p:sp>
      <p:sp>
        <p:nvSpPr>
          <p:cNvPr id="5" name="Segnaposto numero diapositiva 4">
            <a:extLst>
              <a:ext uri="{FF2B5EF4-FFF2-40B4-BE49-F238E27FC236}">
                <a16:creationId xmlns:a16="http://schemas.microsoft.com/office/drawing/2014/main" id="{156175E9-AA3F-4B8A-BA2C-355606AE354D}"/>
              </a:ext>
            </a:extLst>
          </p:cNvPr>
          <p:cNvSpPr>
            <a:spLocks noGrp="1"/>
          </p:cNvSpPr>
          <p:nvPr>
            <p:ph type="sldNum" sz="quarter" idx="12"/>
          </p:nvPr>
        </p:nvSpPr>
        <p:spPr/>
        <p:txBody>
          <a:bodyPr/>
          <a:lstStyle/>
          <a:p>
            <a:pPr rtl="0"/>
            <a:fld id="{48F63A3B-78C7-47BE-AE5E-E10140E04643}" type="slidenum">
              <a:rPr lang="it-IT" smtClean="0"/>
              <a:t>10</a:t>
            </a:fld>
            <a:endParaRPr lang="it-IT" dirty="0"/>
          </a:p>
        </p:txBody>
      </p:sp>
      <p:sp>
        <p:nvSpPr>
          <p:cNvPr id="12" name="Segnaposto contenuto 11">
            <a:extLst>
              <a:ext uri="{FF2B5EF4-FFF2-40B4-BE49-F238E27FC236}">
                <a16:creationId xmlns:a16="http://schemas.microsoft.com/office/drawing/2014/main" id="{264DD07A-A33D-4576-B1EC-02D66B2F67EC}"/>
              </a:ext>
            </a:extLst>
          </p:cNvPr>
          <p:cNvSpPr>
            <a:spLocks noGrp="1"/>
          </p:cNvSpPr>
          <p:nvPr>
            <p:ph sz="half" idx="1"/>
          </p:nvPr>
        </p:nvSpPr>
        <p:spPr>
          <a:xfrm>
            <a:off x="544068" y="1801368"/>
            <a:ext cx="11119104" cy="4434840"/>
          </a:xfrm>
        </p:spPr>
        <p:txBody>
          <a:bodyPr/>
          <a:lstStyle/>
          <a:p>
            <a:pPr marL="0" indent="0" algn="just">
              <a:spcAft>
                <a:spcPts val="0"/>
              </a:spcAft>
              <a:buNone/>
            </a:pPr>
            <a:r>
              <a:rPr lang="bg-BG" dirty="0">
                <a:ea typeface="Calibri" panose="020F0502020204030204" pitchFamily="34" charset="0"/>
              </a:rPr>
              <a:t>Simultaneously with the previous tasks</a:t>
            </a:r>
            <a:r>
              <a:rPr lang="bg-BG" b="1" dirty="0">
                <a:ea typeface="Calibri" panose="020F0502020204030204" pitchFamily="34" charset="0"/>
              </a:rPr>
              <a:t>, the partners will agree on the STREAM digital badge framework by determining which skill or achievement to recognize for each microcredential</a:t>
            </a:r>
            <a:r>
              <a:rPr lang="bg-BG" dirty="0">
                <a:ea typeface="Calibri" panose="020F0502020204030204" pitchFamily="34" charset="0"/>
              </a:rPr>
              <a:t>. </a:t>
            </a:r>
            <a:endParaRPr lang="it-IT" dirty="0">
              <a:ea typeface="Calibri" panose="020F0502020204030204" pitchFamily="34" charset="0"/>
            </a:endParaRPr>
          </a:p>
          <a:p>
            <a:pPr marL="0" indent="0" algn="just">
              <a:spcAft>
                <a:spcPts val="0"/>
              </a:spcAft>
              <a:buNone/>
            </a:pPr>
            <a:endParaRPr lang="it-IT" dirty="0">
              <a:latin typeface="Calibri" panose="020F0502020204030204" pitchFamily="34" charset="0"/>
              <a:ea typeface="Calibri" panose="020F0502020204030204" pitchFamily="34" charset="0"/>
            </a:endParaRPr>
          </a:p>
          <a:p>
            <a:pPr marL="0" indent="0">
              <a:buNone/>
            </a:pPr>
            <a:r>
              <a:rPr lang="en-US" b="1" dirty="0"/>
              <a:t>Through collaboration, partners will define:</a:t>
            </a:r>
            <a:endParaRPr lang="en-US" dirty="0"/>
          </a:p>
          <a:p>
            <a:r>
              <a:rPr lang="en-US" b="1" dirty="0"/>
              <a:t>Badge award criteria:</a:t>
            </a:r>
            <a:r>
              <a:rPr lang="en-US" dirty="0"/>
              <a:t> Clear requirements for earning each badge.</a:t>
            </a:r>
          </a:p>
          <a:p>
            <a:r>
              <a:rPr lang="en-US" b="1" dirty="0"/>
              <a:t>Badge design:</a:t>
            </a:r>
            <a:r>
              <a:rPr lang="en-US" dirty="0"/>
              <a:t> Visually appealing and informative representations of acquired skills.</a:t>
            </a:r>
          </a:p>
          <a:p>
            <a:pPr marL="0" indent="0">
              <a:buNone/>
            </a:pPr>
            <a:r>
              <a:rPr lang="en-US" b="1" dirty="0"/>
              <a:t>This ensures:</a:t>
            </a:r>
            <a:endParaRPr lang="en-US" dirty="0"/>
          </a:p>
          <a:p>
            <a:r>
              <a:rPr lang="en-US" b="1" dirty="0"/>
              <a:t>Seamless integration with C-BOX:</a:t>
            </a:r>
            <a:r>
              <a:rPr lang="en-US" dirty="0"/>
              <a:t> Issuer partners can easily upload badge metadata.</a:t>
            </a:r>
          </a:p>
          <a:p>
            <a:r>
              <a:rPr lang="en-US" b="1" dirty="0"/>
              <a:t>Efficient verification and issuance:</a:t>
            </a:r>
            <a:r>
              <a:rPr lang="en-US" dirty="0"/>
              <a:t> Streamlined process for verifying WBL completers and awarding badges based on established criteria.</a:t>
            </a:r>
          </a:p>
          <a:p>
            <a:pPr marL="0" indent="0" algn="just">
              <a:spcAft>
                <a:spcPts val="0"/>
              </a:spcAft>
              <a:buNone/>
            </a:pPr>
            <a:endParaRPr lang="it-IT" dirty="0">
              <a:latin typeface="Calibri" panose="020F0502020204030204" pitchFamily="34" charset="0"/>
              <a:ea typeface="Calibri" panose="020F0502020204030204" pitchFamily="34" charset="0"/>
            </a:endParaRPr>
          </a:p>
          <a:p>
            <a:pPr marL="0" indent="0" algn="just">
              <a:spcAft>
                <a:spcPts val="0"/>
              </a:spcAft>
              <a:buNone/>
            </a:pPr>
            <a:r>
              <a:rPr lang="bg-BG" b="1" dirty="0">
                <a:ea typeface="Calibri" panose="020F0502020204030204" pitchFamily="34" charset="0"/>
              </a:rPr>
              <a:t>Each learner will receive their badge in their own language</a:t>
            </a:r>
            <a:endParaRPr lang="it-IT" b="1" dirty="0">
              <a:ea typeface="Calibri" panose="020F0502020204030204" pitchFamily="34" charset="0"/>
            </a:endParaRPr>
          </a:p>
          <a:p>
            <a:endParaRPr lang="it-IT" dirty="0"/>
          </a:p>
        </p:txBody>
      </p:sp>
      <p:pic>
        <p:nvPicPr>
          <p:cNvPr id="6" name="Picture 4">
            <a:extLst>
              <a:ext uri="{FF2B5EF4-FFF2-40B4-BE49-F238E27FC236}">
                <a16:creationId xmlns:a16="http://schemas.microsoft.com/office/drawing/2014/main" id="{0604E815-2484-4127-9238-D77C48065A2F}"/>
              </a:ext>
            </a:extLst>
          </p:cNvPr>
          <p:cNvPicPr>
            <a:picLocks noChangeAspect="1"/>
          </p:cNvPicPr>
          <p:nvPr/>
        </p:nvPicPr>
        <p:blipFill>
          <a:blip r:embed="rId2"/>
          <a:stretch>
            <a:fillRect/>
          </a:stretch>
        </p:blipFill>
        <p:spPr>
          <a:xfrm>
            <a:off x="11157358" y="5989818"/>
            <a:ext cx="907395" cy="680546"/>
          </a:xfrm>
          <a:prstGeom prst="rect">
            <a:avLst/>
          </a:prstGeom>
        </p:spPr>
      </p:pic>
    </p:spTree>
    <p:extLst>
      <p:ext uri="{BB962C8B-B14F-4D97-AF65-F5344CB8AC3E}">
        <p14:creationId xmlns:p14="http://schemas.microsoft.com/office/powerpoint/2010/main" val="3668025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35CBB0-6698-4976-B0D5-835B95DAEF90}"/>
              </a:ext>
            </a:extLst>
          </p:cNvPr>
          <p:cNvSpPr>
            <a:spLocks noGrp="1"/>
          </p:cNvSpPr>
          <p:nvPr>
            <p:ph type="title"/>
          </p:nvPr>
        </p:nvSpPr>
        <p:spPr>
          <a:xfrm>
            <a:off x="768096" y="1033272"/>
            <a:ext cx="10671048" cy="768096"/>
          </a:xfrm>
        </p:spPr>
        <p:txBody>
          <a:bodyPr/>
          <a:lstStyle/>
          <a:p>
            <a:r>
              <a:rPr lang="en-US" sz="3200" dirty="0">
                <a:latin typeface="Calibri" panose="020F0502020204030204" pitchFamily="34" charset="0"/>
                <a:ea typeface="Calibri" panose="020F0502020204030204" pitchFamily="34" charset="0"/>
              </a:rPr>
              <a:t>Task 3.4 - STREAM Learning Management System (LMS)</a:t>
            </a:r>
            <a:endParaRPr lang="it-IT" dirty="0"/>
          </a:p>
        </p:txBody>
      </p:sp>
      <p:sp>
        <p:nvSpPr>
          <p:cNvPr id="4" name="Segnaposto piè di pagina 3">
            <a:extLst>
              <a:ext uri="{FF2B5EF4-FFF2-40B4-BE49-F238E27FC236}">
                <a16:creationId xmlns:a16="http://schemas.microsoft.com/office/drawing/2014/main" id="{7AEEAB7B-E613-4939-BD09-A26625547630}"/>
              </a:ext>
            </a:extLst>
          </p:cNvPr>
          <p:cNvSpPr>
            <a:spLocks noGrp="1"/>
          </p:cNvSpPr>
          <p:nvPr>
            <p:ph type="ftr" sz="quarter" idx="11"/>
          </p:nvPr>
        </p:nvSpPr>
        <p:spPr>
          <a:xfrm>
            <a:off x="621792" y="457200"/>
            <a:ext cx="4168322" cy="274320"/>
          </a:xfrm>
        </p:spPr>
        <p:txBody>
          <a:bodyPr/>
          <a:lstStyle/>
          <a:p>
            <a:r>
              <a:rPr lang="en-US" dirty="0"/>
              <a:t>Work Package 3: STREAM Micro credentials framework</a:t>
            </a:r>
            <a:endParaRPr lang="it-IT" dirty="0"/>
          </a:p>
        </p:txBody>
      </p:sp>
      <p:sp>
        <p:nvSpPr>
          <p:cNvPr id="5" name="Segnaposto numero diapositiva 4">
            <a:extLst>
              <a:ext uri="{FF2B5EF4-FFF2-40B4-BE49-F238E27FC236}">
                <a16:creationId xmlns:a16="http://schemas.microsoft.com/office/drawing/2014/main" id="{156175E9-AA3F-4B8A-BA2C-355606AE354D}"/>
              </a:ext>
            </a:extLst>
          </p:cNvPr>
          <p:cNvSpPr>
            <a:spLocks noGrp="1"/>
          </p:cNvSpPr>
          <p:nvPr>
            <p:ph type="sldNum" sz="quarter" idx="12"/>
          </p:nvPr>
        </p:nvSpPr>
        <p:spPr/>
        <p:txBody>
          <a:bodyPr/>
          <a:lstStyle/>
          <a:p>
            <a:pPr rtl="0"/>
            <a:fld id="{48F63A3B-78C7-47BE-AE5E-E10140E04643}" type="slidenum">
              <a:rPr lang="it-IT" smtClean="0"/>
              <a:t>11</a:t>
            </a:fld>
            <a:endParaRPr lang="it-IT" dirty="0"/>
          </a:p>
        </p:txBody>
      </p:sp>
      <p:sp>
        <p:nvSpPr>
          <p:cNvPr id="12" name="Segnaposto contenuto 11">
            <a:extLst>
              <a:ext uri="{FF2B5EF4-FFF2-40B4-BE49-F238E27FC236}">
                <a16:creationId xmlns:a16="http://schemas.microsoft.com/office/drawing/2014/main" id="{264DD07A-A33D-4576-B1EC-02D66B2F67EC}"/>
              </a:ext>
            </a:extLst>
          </p:cNvPr>
          <p:cNvSpPr>
            <a:spLocks noGrp="1"/>
          </p:cNvSpPr>
          <p:nvPr>
            <p:ph sz="half" idx="1"/>
          </p:nvPr>
        </p:nvSpPr>
        <p:spPr>
          <a:xfrm>
            <a:off x="544068" y="1801368"/>
            <a:ext cx="11119104" cy="4434840"/>
          </a:xfrm>
        </p:spPr>
        <p:txBody>
          <a:bodyPr/>
          <a:lstStyle/>
          <a:p>
            <a:pPr marL="0" indent="0" algn="just">
              <a:spcAft>
                <a:spcPts val="0"/>
              </a:spcAft>
              <a:buNone/>
            </a:pPr>
            <a:r>
              <a:rPr lang="en-US" b="1" dirty="0">
                <a:ea typeface="Calibri" panose="020F0502020204030204" pitchFamily="34" charset="0"/>
              </a:rPr>
              <a:t>Starting in Month 13 (M13), we will implement a comprehensive LMS platform</a:t>
            </a:r>
          </a:p>
          <a:p>
            <a:pPr marL="0" indent="0" algn="just">
              <a:spcAft>
                <a:spcPts val="0"/>
              </a:spcAft>
              <a:buNone/>
            </a:pPr>
            <a:endParaRPr lang="en-US" dirty="0">
              <a:ea typeface="Calibri" panose="020F0502020204030204" pitchFamily="34" charset="0"/>
            </a:endParaRPr>
          </a:p>
          <a:p>
            <a:pPr marL="0" indent="0" algn="just">
              <a:spcAft>
                <a:spcPts val="0"/>
              </a:spcAft>
              <a:buNone/>
            </a:pPr>
            <a:r>
              <a:rPr lang="en-US" dirty="0">
                <a:ea typeface="Calibri" panose="020F0502020204030204" pitchFamily="34" charset="0"/>
              </a:rPr>
              <a:t>This platform will house the three STREAM training modules:</a:t>
            </a:r>
          </a:p>
          <a:p>
            <a:pPr algn="just"/>
            <a:r>
              <a:rPr lang="en-US" dirty="0">
                <a:ea typeface="Calibri" panose="020F0502020204030204" pitchFamily="34" charset="0"/>
              </a:rPr>
              <a:t>Inclusive Competencies</a:t>
            </a:r>
          </a:p>
          <a:p>
            <a:pPr algn="just"/>
            <a:r>
              <a:rPr lang="en-US" dirty="0">
                <a:ea typeface="Calibri" panose="020F0502020204030204" pitchFamily="34" charset="0"/>
              </a:rPr>
              <a:t>Digital Competencies</a:t>
            </a:r>
          </a:p>
          <a:p>
            <a:pPr algn="just"/>
            <a:r>
              <a:rPr lang="en-US" dirty="0">
                <a:ea typeface="Calibri" panose="020F0502020204030204" pitchFamily="34" charset="0"/>
              </a:rPr>
              <a:t>Green Competencies</a:t>
            </a:r>
          </a:p>
          <a:p>
            <a:pPr marL="0" indent="0" algn="just">
              <a:buNone/>
            </a:pPr>
            <a:endParaRPr lang="en-US" dirty="0">
              <a:ea typeface="Calibri" panose="020F0502020204030204" pitchFamily="34" charset="0"/>
            </a:endParaRPr>
          </a:p>
          <a:p>
            <a:pPr marL="0" indent="0" algn="just">
              <a:spcAft>
                <a:spcPts val="0"/>
              </a:spcAft>
              <a:buNone/>
            </a:pPr>
            <a:r>
              <a:rPr lang="en-US" dirty="0">
                <a:ea typeface="Calibri" panose="020F0502020204030204" pitchFamily="34" charset="0"/>
              </a:rPr>
              <a:t>Each module will be available in </a:t>
            </a:r>
            <a:r>
              <a:rPr lang="en-US" b="1" dirty="0">
                <a:ea typeface="Calibri" panose="020F0502020204030204" pitchFamily="34" charset="0"/>
              </a:rPr>
              <a:t>5 local versions and languages</a:t>
            </a:r>
            <a:r>
              <a:rPr lang="en-US" dirty="0">
                <a:ea typeface="Calibri" panose="020F0502020204030204" pitchFamily="34" charset="0"/>
              </a:rPr>
              <a:t>:</a:t>
            </a:r>
          </a:p>
          <a:p>
            <a:pPr marL="0" indent="0" algn="just">
              <a:spcAft>
                <a:spcPts val="0"/>
              </a:spcAft>
              <a:buNone/>
            </a:pPr>
            <a:r>
              <a:rPr lang="en-US" dirty="0">
                <a:ea typeface="Calibri" panose="020F0502020204030204" pitchFamily="34" charset="0"/>
              </a:rPr>
              <a:t>Italian (IT)</a:t>
            </a:r>
          </a:p>
          <a:p>
            <a:pPr marL="0" indent="0" algn="just">
              <a:spcAft>
                <a:spcPts val="0"/>
              </a:spcAft>
              <a:buNone/>
            </a:pPr>
            <a:r>
              <a:rPr lang="en-US" dirty="0">
                <a:ea typeface="Calibri" panose="020F0502020204030204" pitchFamily="34" charset="0"/>
              </a:rPr>
              <a:t>Irish (EN)</a:t>
            </a:r>
          </a:p>
          <a:p>
            <a:pPr marL="0" indent="0" algn="just">
              <a:spcAft>
                <a:spcPts val="0"/>
              </a:spcAft>
              <a:buNone/>
            </a:pPr>
            <a:r>
              <a:rPr lang="en-US" dirty="0">
                <a:ea typeface="Calibri" panose="020F0502020204030204" pitchFamily="34" charset="0"/>
              </a:rPr>
              <a:t>Greek (EL)</a:t>
            </a:r>
          </a:p>
          <a:p>
            <a:pPr marL="0" indent="0" algn="just">
              <a:spcAft>
                <a:spcPts val="0"/>
              </a:spcAft>
              <a:buNone/>
            </a:pPr>
            <a:r>
              <a:rPr lang="en-US" dirty="0">
                <a:ea typeface="Calibri" panose="020F0502020204030204" pitchFamily="34" charset="0"/>
              </a:rPr>
              <a:t>Spanish (ES)</a:t>
            </a:r>
          </a:p>
          <a:p>
            <a:pPr marL="0" indent="0" algn="just">
              <a:spcAft>
                <a:spcPts val="0"/>
              </a:spcAft>
              <a:buNone/>
            </a:pPr>
            <a:r>
              <a:rPr lang="en-US" dirty="0">
                <a:ea typeface="Calibri" panose="020F0502020204030204" pitchFamily="34" charset="0"/>
              </a:rPr>
              <a:t>Lithuanian (LT)</a:t>
            </a:r>
            <a:endParaRPr lang="it-IT" dirty="0"/>
          </a:p>
        </p:txBody>
      </p:sp>
      <p:pic>
        <p:nvPicPr>
          <p:cNvPr id="6" name="Picture 4">
            <a:extLst>
              <a:ext uri="{FF2B5EF4-FFF2-40B4-BE49-F238E27FC236}">
                <a16:creationId xmlns:a16="http://schemas.microsoft.com/office/drawing/2014/main" id="{A0A8089D-2589-4A77-BD24-987134B8FC84}"/>
              </a:ext>
            </a:extLst>
          </p:cNvPr>
          <p:cNvPicPr>
            <a:picLocks noChangeAspect="1"/>
          </p:cNvPicPr>
          <p:nvPr/>
        </p:nvPicPr>
        <p:blipFill>
          <a:blip r:embed="rId2"/>
          <a:stretch>
            <a:fillRect/>
          </a:stretch>
        </p:blipFill>
        <p:spPr>
          <a:xfrm>
            <a:off x="11157358" y="5989818"/>
            <a:ext cx="907395" cy="680546"/>
          </a:xfrm>
          <a:prstGeom prst="rect">
            <a:avLst/>
          </a:prstGeom>
        </p:spPr>
      </p:pic>
    </p:spTree>
    <p:extLst>
      <p:ext uri="{BB962C8B-B14F-4D97-AF65-F5344CB8AC3E}">
        <p14:creationId xmlns:p14="http://schemas.microsoft.com/office/powerpoint/2010/main" val="40582775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35CBB0-6698-4976-B0D5-835B95DAEF90}"/>
              </a:ext>
            </a:extLst>
          </p:cNvPr>
          <p:cNvSpPr>
            <a:spLocks noGrp="1"/>
          </p:cNvSpPr>
          <p:nvPr>
            <p:ph type="title"/>
          </p:nvPr>
        </p:nvSpPr>
        <p:spPr>
          <a:xfrm>
            <a:off x="768096" y="1033272"/>
            <a:ext cx="10671048" cy="768096"/>
          </a:xfrm>
        </p:spPr>
        <p:txBody>
          <a:bodyPr/>
          <a:lstStyle/>
          <a:p>
            <a:r>
              <a:rPr lang="en-US" sz="3200" dirty="0">
                <a:latin typeface="Calibri" panose="020F0502020204030204" pitchFamily="34" charset="0"/>
                <a:ea typeface="Calibri" panose="020F0502020204030204" pitchFamily="34" charset="0"/>
              </a:rPr>
              <a:t>Task 3.4 - STREAM Learning Management System (LMS)</a:t>
            </a:r>
            <a:endParaRPr lang="it-IT" dirty="0"/>
          </a:p>
        </p:txBody>
      </p:sp>
      <p:sp>
        <p:nvSpPr>
          <p:cNvPr id="4" name="Segnaposto piè di pagina 3">
            <a:extLst>
              <a:ext uri="{FF2B5EF4-FFF2-40B4-BE49-F238E27FC236}">
                <a16:creationId xmlns:a16="http://schemas.microsoft.com/office/drawing/2014/main" id="{7AEEAB7B-E613-4939-BD09-A26625547630}"/>
              </a:ext>
            </a:extLst>
          </p:cNvPr>
          <p:cNvSpPr>
            <a:spLocks noGrp="1"/>
          </p:cNvSpPr>
          <p:nvPr>
            <p:ph type="ftr" sz="quarter" idx="11"/>
          </p:nvPr>
        </p:nvSpPr>
        <p:spPr>
          <a:xfrm>
            <a:off x="621792" y="457200"/>
            <a:ext cx="4168322" cy="274320"/>
          </a:xfrm>
        </p:spPr>
        <p:txBody>
          <a:bodyPr/>
          <a:lstStyle/>
          <a:p>
            <a:r>
              <a:rPr lang="en-US" dirty="0"/>
              <a:t>Work Package 3: STREAM Micro credentials framework</a:t>
            </a:r>
            <a:endParaRPr lang="it-IT" dirty="0"/>
          </a:p>
        </p:txBody>
      </p:sp>
      <p:sp>
        <p:nvSpPr>
          <p:cNvPr id="5" name="Segnaposto numero diapositiva 4">
            <a:extLst>
              <a:ext uri="{FF2B5EF4-FFF2-40B4-BE49-F238E27FC236}">
                <a16:creationId xmlns:a16="http://schemas.microsoft.com/office/drawing/2014/main" id="{156175E9-AA3F-4B8A-BA2C-355606AE354D}"/>
              </a:ext>
            </a:extLst>
          </p:cNvPr>
          <p:cNvSpPr>
            <a:spLocks noGrp="1"/>
          </p:cNvSpPr>
          <p:nvPr>
            <p:ph type="sldNum" sz="quarter" idx="12"/>
          </p:nvPr>
        </p:nvSpPr>
        <p:spPr/>
        <p:txBody>
          <a:bodyPr/>
          <a:lstStyle/>
          <a:p>
            <a:pPr rtl="0"/>
            <a:fld id="{48F63A3B-78C7-47BE-AE5E-E10140E04643}" type="slidenum">
              <a:rPr lang="it-IT" smtClean="0"/>
              <a:t>12</a:t>
            </a:fld>
            <a:endParaRPr lang="it-IT" dirty="0"/>
          </a:p>
        </p:txBody>
      </p:sp>
      <p:sp>
        <p:nvSpPr>
          <p:cNvPr id="12" name="Segnaposto contenuto 11">
            <a:extLst>
              <a:ext uri="{FF2B5EF4-FFF2-40B4-BE49-F238E27FC236}">
                <a16:creationId xmlns:a16="http://schemas.microsoft.com/office/drawing/2014/main" id="{264DD07A-A33D-4576-B1EC-02D66B2F67EC}"/>
              </a:ext>
            </a:extLst>
          </p:cNvPr>
          <p:cNvSpPr>
            <a:spLocks noGrp="1"/>
          </p:cNvSpPr>
          <p:nvPr>
            <p:ph sz="half" idx="1"/>
          </p:nvPr>
        </p:nvSpPr>
        <p:spPr>
          <a:xfrm>
            <a:off x="544068" y="1801368"/>
            <a:ext cx="11119104" cy="4434840"/>
          </a:xfrm>
        </p:spPr>
        <p:txBody>
          <a:bodyPr/>
          <a:lstStyle/>
          <a:p>
            <a:pPr marL="0" indent="0">
              <a:buNone/>
            </a:pPr>
            <a:r>
              <a:rPr lang="en-US" b="1" dirty="0"/>
              <a:t>FU and FHM CPD bring expertise in accreditation and awarding bodies:</a:t>
            </a:r>
            <a:endParaRPr lang="en-US" dirty="0"/>
          </a:p>
          <a:p>
            <a:r>
              <a:rPr lang="en-US" dirty="0"/>
              <a:t>They offer professional qualifications for training and development staff.</a:t>
            </a:r>
          </a:p>
          <a:p>
            <a:r>
              <a:rPr lang="en-US" dirty="0"/>
              <a:t>They are licensed to award ECTS points for designed qualifications.</a:t>
            </a:r>
          </a:p>
          <a:p>
            <a:pPr marL="0" indent="0">
              <a:buNone/>
            </a:pPr>
            <a:endParaRPr lang="en-US" b="1" dirty="0"/>
          </a:p>
          <a:p>
            <a:pPr marL="0" indent="0">
              <a:buNone/>
            </a:pPr>
            <a:r>
              <a:rPr lang="en-US" b="1" dirty="0"/>
              <a:t>Accreditation Process:</a:t>
            </a:r>
            <a:endParaRPr lang="en-US" dirty="0"/>
          </a:p>
          <a:p>
            <a:r>
              <a:rPr lang="en-US" dirty="0"/>
              <a:t>Upon completion of framework development, FU and FHM will assess the STREAM framework against the European Qualifications Framework (EQF), targeting level 6.</a:t>
            </a:r>
          </a:p>
          <a:p>
            <a:r>
              <a:rPr lang="en-US" dirty="0"/>
              <a:t>They will also evaluate the Micro-credential Framework for compatibility with ECTS points, potentially allowing progression to broader professional Diplomas.</a:t>
            </a:r>
          </a:p>
          <a:p>
            <a:pPr marL="0" indent="0">
              <a:buNone/>
            </a:pPr>
            <a:endParaRPr lang="en-US" b="1" dirty="0"/>
          </a:p>
          <a:p>
            <a:pPr marL="0" indent="0">
              <a:buNone/>
            </a:pPr>
            <a:r>
              <a:rPr lang="en-US" b="1" dirty="0"/>
              <a:t>Alignment with European Standards:</a:t>
            </a:r>
            <a:endParaRPr lang="en-US" dirty="0"/>
          </a:p>
          <a:p>
            <a:r>
              <a:rPr lang="en-US" dirty="0"/>
              <a:t>This process aligns with the newly launched European Learning Model, ensuring proper description of learning opportunities, qualifications, credentials, and accreditations.</a:t>
            </a:r>
          </a:p>
        </p:txBody>
      </p:sp>
      <p:pic>
        <p:nvPicPr>
          <p:cNvPr id="6" name="Picture 4">
            <a:extLst>
              <a:ext uri="{FF2B5EF4-FFF2-40B4-BE49-F238E27FC236}">
                <a16:creationId xmlns:a16="http://schemas.microsoft.com/office/drawing/2014/main" id="{B2A3140E-769D-416A-AD58-26855866F2D1}"/>
              </a:ext>
            </a:extLst>
          </p:cNvPr>
          <p:cNvPicPr>
            <a:picLocks noChangeAspect="1"/>
          </p:cNvPicPr>
          <p:nvPr/>
        </p:nvPicPr>
        <p:blipFill>
          <a:blip r:embed="rId2"/>
          <a:stretch>
            <a:fillRect/>
          </a:stretch>
        </p:blipFill>
        <p:spPr>
          <a:xfrm>
            <a:off x="11157358" y="5989818"/>
            <a:ext cx="907395" cy="680546"/>
          </a:xfrm>
          <a:prstGeom prst="rect">
            <a:avLst/>
          </a:prstGeom>
        </p:spPr>
      </p:pic>
    </p:spTree>
    <p:extLst>
      <p:ext uri="{BB962C8B-B14F-4D97-AF65-F5344CB8AC3E}">
        <p14:creationId xmlns:p14="http://schemas.microsoft.com/office/powerpoint/2010/main" val="1863849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id="{330A5BFC-C134-C072-C14D-9E51A94C8E7E}"/>
              </a:ext>
            </a:extLst>
          </p:cNvPr>
          <p:cNvSpPr>
            <a:spLocks noGrp="1"/>
          </p:cNvSpPr>
          <p:nvPr>
            <p:ph type="title"/>
          </p:nvPr>
        </p:nvSpPr>
        <p:spPr/>
        <p:txBody>
          <a:bodyPr rtlCol="0">
            <a:normAutofit fontScale="90000"/>
          </a:bodyPr>
          <a:lstStyle>
            <a:defPPr>
              <a:defRPr lang="it-IT"/>
            </a:defPPr>
          </a:lstStyle>
          <a:p>
            <a:r>
              <a:rPr lang="en-US" sz="4000" dirty="0"/>
              <a:t>Milestones &amp; deliverables </a:t>
            </a:r>
            <a:r>
              <a:rPr lang="it-IT" sz="4000" dirty="0"/>
              <a:t>Timeline</a:t>
            </a:r>
          </a:p>
        </p:txBody>
      </p:sp>
      <p:sp>
        <p:nvSpPr>
          <p:cNvPr id="175" name="Segnaposto numero diapositiva 174">
            <a:extLst>
              <a:ext uri="{FF2B5EF4-FFF2-40B4-BE49-F238E27FC236}">
                <a16:creationId xmlns:a16="http://schemas.microsoft.com/office/drawing/2014/main" id="{1DECFA06-D307-B47D-DA95-31161374AD30}"/>
              </a:ext>
            </a:extLst>
          </p:cNvPr>
          <p:cNvSpPr>
            <a:spLocks noGrp="1"/>
          </p:cNvSpPr>
          <p:nvPr>
            <p:ph type="sldNum" sz="quarter" idx="12"/>
          </p:nvPr>
        </p:nvSpPr>
        <p:spPr/>
        <p:txBody>
          <a:bodyPr rtlCol="0"/>
          <a:lstStyle>
            <a:defPPr>
              <a:defRPr lang="it-IT"/>
            </a:defPPr>
          </a:lstStyle>
          <a:p>
            <a:pPr rtl="0"/>
            <a:fld id="{48F63A3B-78C7-47BE-AE5E-E10140E04643}" type="slidenum">
              <a:rPr lang="it-IT" smtClean="0"/>
              <a:pPr rtl="0"/>
              <a:t>13</a:t>
            </a:fld>
            <a:endParaRPr lang="it-IT" dirty="0"/>
          </a:p>
        </p:txBody>
      </p:sp>
      <p:sp>
        <p:nvSpPr>
          <p:cNvPr id="56" name="Segnaposto testo 55">
            <a:extLst>
              <a:ext uri="{FF2B5EF4-FFF2-40B4-BE49-F238E27FC236}">
                <a16:creationId xmlns:a16="http://schemas.microsoft.com/office/drawing/2014/main" id="{42027341-30B3-44DB-373E-60B96EBF2043}"/>
              </a:ext>
            </a:extLst>
          </p:cNvPr>
          <p:cNvSpPr>
            <a:spLocks noGrp="1"/>
          </p:cNvSpPr>
          <p:nvPr>
            <p:ph type="body" idx="1"/>
          </p:nvPr>
        </p:nvSpPr>
        <p:spPr>
          <a:xfrm>
            <a:off x="685338" y="3017520"/>
            <a:ext cx="8374772" cy="557784"/>
          </a:xfrm>
        </p:spPr>
        <p:txBody>
          <a:bodyPr rtlCol="0"/>
          <a:lstStyle>
            <a:defPPr>
              <a:defRPr lang="it-IT"/>
            </a:defPPr>
          </a:lstStyle>
          <a:p>
            <a:pPr>
              <a:spcAft>
                <a:spcPts val="0"/>
              </a:spcAft>
            </a:pPr>
            <a:r>
              <a:rPr lang="en-US" dirty="0">
                <a:latin typeface="Calibri" panose="020F0502020204030204" pitchFamily="34" charset="0"/>
                <a:ea typeface="Calibri" panose="020F0502020204030204" pitchFamily="34" charset="0"/>
                <a:cs typeface="Calibri" panose="020F0502020204030204" pitchFamily="34" charset="0"/>
              </a:rPr>
              <a:t>March 2025</a:t>
            </a:r>
            <a:endParaRPr lang="it-IT" dirty="0">
              <a:latin typeface="Calibri" panose="020F0502020204030204" pitchFamily="34" charset="0"/>
              <a:ea typeface="Calibri" panose="020F0502020204030204" pitchFamily="34" charset="0"/>
            </a:endParaRPr>
          </a:p>
        </p:txBody>
      </p:sp>
      <p:sp>
        <p:nvSpPr>
          <p:cNvPr id="60" name="Segnaposto testo 59">
            <a:extLst>
              <a:ext uri="{FF2B5EF4-FFF2-40B4-BE49-F238E27FC236}">
                <a16:creationId xmlns:a16="http://schemas.microsoft.com/office/drawing/2014/main" id="{E1B218F5-E615-C534-C7FC-E55781596535}"/>
              </a:ext>
            </a:extLst>
          </p:cNvPr>
          <p:cNvSpPr>
            <a:spLocks noGrp="1"/>
          </p:cNvSpPr>
          <p:nvPr>
            <p:ph type="body" sz="quarter" idx="17"/>
          </p:nvPr>
        </p:nvSpPr>
        <p:spPr/>
        <p:txBody>
          <a:bodyPr rtlCol="0"/>
          <a:lstStyle>
            <a:defPPr>
              <a:defRPr lang="it-IT"/>
            </a:defPPr>
          </a:lstStyle>
          <a:p>
            <a:pPr>
              <a:spcAft>
                <a:spcPts val="0"/>
              </a:spcAft>
            </a:pPr>
            <a:r>
              <a:rPr lang="en-US" dirty="0" err="1">
                <a:latin typeface="Calibri" panose="020F0502020204030204" pitchFamily="34" charset="0"/>
                <a:ea typeface="Calibri" panose="020F0502020204030204" pitchFamily="34" charset="0"/>
                <a:cs typeface="Calibri" panose="020F0502020204030204" pitchFamily="34" charset="0"/>
              </a:rPr>
              <a:t>aUGUST</a:t>
            </a:r>
            <a:r>
              <a:rPr lang="en-US" dirty="0">
                <a:latin typeface="Calibri" panose="020F0502020204030204" pitchFamily="34" charset="0"/>
                <a:ea typeface="Calibri" panose="020F0502020204030204" pitchFamily="34" charset="0"/>
                <a:cs typeface="Calibri" panose="020F0502020204030204" pitchFamily="34" charset="0"/>
              </a:rPr>
              <a:t> 2025</a:t>
            </a:r>
            <a:endParaRPr lang="it-IT" dirty="0">
              <a:latin typeface="Calibri" panose="020F0502020204030204" pitchFamily="34" charset="0"/>
              <a:ea typeface="Calibri" panose="020F0502020204030204" pitchFamily="34" charset="0"/>
            </a:endParaRPr>
          </a:p>
        </p:txBody>
      </p:sp>
      <p:sp>
        <p:nvSpPr>
          <p:cNvPr id="139" name="Rettangolo 138" descr="indicatore di sequenza temporale">
            <a:extLst>
              <a:ext uri="{FF2B5EF4-FFF2-40B4-BE49-F238E27FC236}">
                <a16:creationId xmlns:a16="http://schemas.microsoft.com/office/drawing/2014/main" id="{632DC974-3AFC-3B05-984D-8920F2613BAB}"/>
              </a:ext>
            </a:extLst>
          </p:cNvPr>
          <p:cNvSpPr/>
          <p:nvPr/>
        </p:nvSpPr>
        <p:spPr>
          <a:xfrm rot="16200000">
            <a:off x="1669440"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stStyle>
          <a:p>
            <a:pPr algn="ctr" rtl="0"/>
            <a:endParaRPr lang="it-IT"/>
          </a:p>
        </p:txBody>
      </p:sp>
      <p:sp>
        <p:nvSpPr>
          <p:cNvPr id="141" name="Rettangolo 140" descr="indicatore di sequenza temporale">
            <a:extLst>
              <a:ext uri="{FF2B5EF4-FFF2-40B4-BE49-F238E27FC236}">
                <a16:creationId xmlns:a16="http://schemas.microsoft.com/office/drawing/2014/main" id="{F2040969-B583-70C1-87C1-D19C7BB276E9}"/>
              </a:ext>
            </a:extLst>
          </p:cNvPr>
          <p:cNvSpPr/>
          <p:nvPr/>
        </p:nvSpPr>
        <p:spPr>
          <a:xfrm rot="16200000">
            <a:off x="3881150" y="4056839"/>
            <a:ext cx="81643" cy="261257"/>
          </a:xfrm>
          <a:prstGeom prst="rect">
            <a:avLst/>
          </a:prstGeom>
          <a:solidFill>
            <a:srgbClr val="F5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stStyle>
          <a:p>
            <a:pPr algn="ctr" rtl="0"/>
            <a:endParaRPr lang="it-IT"/>
          </a:p>
        </p:txBody>
      </p:sp>
      <p:sp>
        <p:nvSpPr>
          <p:cNvPr id="143" name="Rettangolo 142" descr="indicatore di sequenza temporale">
            <a:extLst>
              <a:ext uri="{FF2B5EF4-FFF2-40B4-BE49-F238E27FC236}">
                <a16:creationId xmlns:a16="http://schemas.microsoft.com/office/drawing/2014/main" id="{916357F2-DD2F-AE73-F0FE-19F36A996C0A}"/>
              </a:ext>
            </a:extLst>
          </p:cNvPr>
          <p:cNvSpPr/>
          <p:nvPr/>
        </p:nvSpPr>
        <p:spPr>
          <a:xfrm rot="16200000">
            <a:off x="6045016"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stStyle>
          <a:p>
            <a:pPr algn="ctr" rtl="0"/>
            <a:endParaRPr lang="it-IT"/>
          </a:p>
        </p:txBody>
      </p:sp>
      <p:sp>
        <p:nvSpPr>
          <p:cNvPr id="145" name="Rettangolo 144" descr="indicatore di sequenza temporale">
            <a:extLst>
              <a:ext uri="{FF2B5EF4-FFF2-40B4-BE49-F238E27FC236}">
                <a16:creationId xmlns:a16="http://schemas.microsoft.com/office/drawing/2014/main" id="{061F8191-7958-A3B6-D754-56FAB2742504}"/>
              </a:ext>
            </a:extLst>
          </p:cNvPr>
          <p:cNvSpPr/>
          <p:nvPr/>
        </p:nvSpPr>
        <p:spPr>
          <a:xfrm rot="16200000">
            <a:off x="8264631" y="4056839"/>
            <a:ext cx="81643" cy="261257"/>
          </a:xfrm>
          <a:prstGeom prst="rect">
            <a:avLst/>
          </a:prstGeom>
          <a:solidFill>
            <a:srgbClr val="F5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stStyle>
          <a:p>
            <a:pPr algn="ctr" rtl="0"/>
            <a:endParaRPr lang="it-IT"/>
          </a:p>
        </p:txBody>
      </p:sp>
      <p:sp>
        <p:nvSpPr>
          <p:cNvPr id="147" name="Rettangolo 146" descr="indicatore di sequenza temporale">
            <a:extLst>
              <a:ext uri="{FF2B5EF4-FFF2-40B4-BE49-F238E27FC236}">
                <a16:creationId xmlns:a16="http://schemas.microsoft.com/office/drawing/2014/main" id="{FA6C0651-6CD9-1742-F030-13CC2F6DAC2F}"/>
              </a:ext>
            </a:extLst>
          </p:cNvPr>
          <p:cNvSpPr/>
          <p:nvPr/>
        </p:nvSpPr>
        <p:spPr>
          <a:xfrm rot="16200000">
            <a:off x="10475505"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stStyle>
          <a:p>
            <a:pPr algn="ctr" rtl="0"/>
            <a:endParaRPr lang="it-IT"/>
          </a:p>
        </p:txBody>
      </p:sp>
      <p:sp>
        <p:nvSpPr>
          <p:cNvPr id="24" name="Segnaposto testo 23">
            <a:extLst>
              <a:ext uri="{FF2B5EF4-FFF2-40B4-BE49-F238E27FC236}">
                <a16:creationId xmlns:a16="http://schemas.microsoft.com/office/drawing/2014/main" id="{A3BF8E55-B2B9-104D-F277-08902534735D}"/>
              </a:ext>
            </a:extLst>
          </p:cNvPr>
          <p:cNvSpPr>
            <a:spLocks noGrp="1"/>
          </p:cNvSpPr>
          <p:nvPr>
            <p:ph type="body" sz="quarter" idx="18"/>
          </p:nvPr>
        </p:nvSpPr>
        <p:spPr/>
        <p:txBody>
          <a:bodyPr rtlCol="0"/>
          <a:lstStyle>
            <a:defPPr>
              <a:defRPr lang="it-IT"/>
            </a:defPPr>
          </a:lstStyle>
          <a:p>
            <a:pPr>
              <a:spcAft>
                <a:spcPts val="0"/>
              </a:spcAft>
            </a:pPr>
            <a:r>
              <a:rPr lang="it-IT" sz="1600" dirty="0">
                <a:ea typeface="Calibri" panose="020F0502020204030204" pitchFamily="34" charset="0"/>
                <a:cs typeface="Calibri" panose="020F0502020204030204" pitchFamily="34" charset="0"/>
              </a:rPr>
              <a:t>D. 3.1 </a:t>
            </a:r>
          </a:p>
          <a:p>
            <a:pPr>
              <a:spcAft>
                <a:spcPts val="0"/>
              </a:spcAft>
            </a:pPr>
            <a:r>
              <a:rPr lang="bg-BG" sz="1600" dirty="0">
                <a:ea typeface="Calibri" panose="020F0502020204030204" pitchFamily="34" charset="0"/>
                <a:cs typeface="Calibri" panose="020F0502020204030204" pitchFamily="34" charset="0"/>
              </a:rPr>
              <a:t>STREAM Microcredential framework</a:t>
            </a:r>
            <a:endParaRPr lang="it-IT" sz="1600" dirty="0">
              <a:ea typeface="Calibri" panose="020F0502020204030204" pitchFamily="34" charset="0"/>
              <a:cs typeface="Calibri" panose="020F0502020204030204" pitchFamily="34" charset="0"/>
            </a:endParaRPr>
          </a:p>
          <a:p>
            <a:pPr>
              <a:spcAft>
                <a:spcPts val="0"/>
              </a:spcAft>
            </a:pPr>
            <a:r>
              <a:rPr lang="it-IT" sz="1600" dirty="0">
                <a:ea typeface="Calibri" panose="020F0502020204030204" pitchFamily="34" charset="0"/>
                <a:cs typeface="Calibri" panose="020F0502020204030204" pitchFamily="34" charset="0"/>
              </a:rPr>
              <a:t>(CIOFS-FP ETS) </a:t>
            </a:r>
          </a:p>
          <a:p>
            <a:pPr>
              <a:spcAft>
                <a:spcPts val="0"/>
              </a:spcAft>
            </a:pPr>
            <a:endParaRPr lang="it-IT" sz="1600" dirty="0">
              <a:latin typeface="Calibri" panose="020F0502020204030204" pitchFamily="34" charset="0"/>
              <a:ea typeface="Calibri" panose="020F0502020204030204" pitchFamily="34" charset="0"/>
            </a:endParaRPr>
          </a:p>
        </p:txBody>
      </p:sp>
      <p:sp>
        <p:nvSpPr>
          <p:cNvPr id="25" name="Segnaposto testo 24">
            <a:extLst>
              <a:ext uri="{FF2B5EF4-FFF2-40B4-BE49-F238E27FC236}">
                <a16:creationId xmlns:a16="http://schemas.microsoft.com/office/drawing/2014/main" id="{BCE9DA14-62AB-A857-6387-1F5D330B3F36}"/>
              </a:ext>
            </a:extLst>
          </p:cNvPr>
          <p:cNvSpPr>
            <a:spLocks noGrp="1"/>
          </p:cNvSpPr>
          <p:nvPr>
            <p:ph type="body" sz="quarter" idx="19"/>
          </p:nvPr>
        </p:nvSpPr>
        <p:spPr/>
        <p:txBody>
          <a:bodyPr rtlCol="0"/>
          <a:lstStyle>
            <a:defPPr>
              <a:defRPr lang="it-IT"/>
            </a:defPPr>
          </a:lstStyle>
          <a:p>
            <a:pPr>
              <a:spcAft>
                <a:spcPts val="0"/>
              </a:spcAft>
            </a:pPr>
            <a:r>
              <a:rPr lang="it-IT" sz="1600" dirty="0">
                <a:ea typeface="Calibri" panose="020F0502020204030204" pitchFamily="34" charset="0"/>
                <a:cs typeface="Calibri" panose="020F0502020204030204" pitchFamily="34" charset="0"/>
              </a:rPr>
              <a:t>D. 3.2 </a:t>
            </a:r>
          </a:p>
          <a:p>
            <a:pPr>
              <a:spcAft>
                <a:spcPts val="0"/>
              </a:spcAft>
            </a:pPr>
            <a:r>
              <a:rPr lang="bg-BG" sz="1600" dirty="0">
                <a:ea typeface="Calibri" panose="020F0502020204030204" pitchFamily="34" charset="0"/>
                <a:cs typeface="Calibri" panose="020F0502020204030204" pitchFamily="34" charset="0"/>
              </a:rPr>
              <a:t>STREAM LMS</a:t>
            </a:r>
            <a:endParaRPr lang="it-IT" sz="1600" dirty="0">
              <a:ea typeface="Calibri" panose="020F0502020204030204" pitchFamily="34" charset="0"/>
              <a:cs typeface="Calibri" panose="020F0502020204030204" pitchFamily="34" charset="0"/>
            </a:endParaRPr>
          </a:p>
          <a:p>
            <a:r>
              <a:rPr lang="it-IT" sz="1600" dirty="0">
                <a:ea typeface="Calibri" panose="020F0502020204030204" pitchFamily="34" charset="0"/>
                <a:cs typeface="Calibri" panose="020F0502020204030204" pitchFamily="34" charset="0"/>
              </a:rPr>
              <a:t>(CIOFS-FP ETS) </a:t>
            </a:r>
          </a:p>
          <a:p>
            <a:pPr>
              <a:spcAft>
                <a:spcPts val="0"/>
              </a:spcAft>
            </a:pPr>
            <a:endParaRPr lang="it-IT" sz="1600" dirty="0">
              <a:latin typeface="Calibri" panose="020F0502020204030204" pitchFamily="34" charset="0"/>
              <a:ea typeface="Calibri" panose="020F0502020204030204" pitchFamily="34" charset="0"/>
            </a:endParaRPr>
          </a:p>
        </p:txBody>
      </p:sp>
      <p:sp>
        <p:nvSpPr>
          <p:cNvPr id="26" name="Segnaposto testo 25">
            <a:extLst>
              <a:ext uri="{FF2B5EF4-FFF2-40B4-BE49-F238E27FC236}">
                <a16:creationId xmlns:a16="http://schemas.microsoft.com/office/drawing/2014/main" id="{710CB940-D45B-59F1-06E5-9CC94100EF05}"/>
              </a:ext>
            </a:extLst>
          </p:cNvPr>
          <p:cNvSpPr>
            <a:spLocks noGrp="1"/>
          </p:cNvSpPr>
          <p:nvPr>
            <p:ph type="body" sz="quarter" idx="20"/>
          </p:nvPr>
        </p:nvSpPr>
        <p:spPr/>
        <p:txBody>
          <a:bodyPr rtlCol="0"/>
          <a:lstStyle>
            <a:defPPr>
              <a:defRPr lang="it-IT"/>
            </a:defPPr>
          </a:lstStyle>
          <a:p>
            <a:pPr>
              <a:spcAft>
                <a:spcPts val="0"/>
              </a:spcAft>
            </a:pPr>
            <a:r>
              <a:rPr lang="it-IT" sz="1600" dirty="0">
                <a:ea typeface="Calibri" panose="020F0502020204030204" pitchFamily="34" charset="0"/>
                <a:cs typeface="Calibri" panose="020F0502020204030204" pitchFamily="34" charset="0"/>
              </a:rPr>
              <a:t>M. 3.1 </a:t>
            </a:r>
          </a:p>
          <a:p>
            <a:r>
              <a:rPr lang="it-IT" sz="1600" dirty="0">
                <a:ea typeface="Calibri" panose="020F0502020204030204" pitchFamily="34" charset="0"/>
                <a:cs typeface="Calibri" panose="020F0502020204030204" pitchFamily="34" charset="0"/>
              </a:rPr>
              <a:t>Training and </a:t>
            </a:r>
            <a:r>
              <a:rPr lang="it-IT" sz="1600" dirty="0" err="1">
                <a:ea typeface="Calibri" panose="020F0502020204030204" pitchFamily="34" charset="0"/>
                <a:cs typeface="Calibri" panose="020F0502020204030204" pitchFamily="34" charset="0"/>
              </a:rPr>
              <a:t>Microcredential</a:t>
            </a:r>
            <a:r>
              <a:rPr lang="it-IT" sz="1600" dirty="0">
                <a:ea typeface="Calibri" panose="020F0502020204030204" pitchFamily="34" charset="0"/>
                <a:cs typeface="Calibri" panose="020F0502020204030204" pitchFamily="34" charset="0"/>
              </a:rPr>
              <a:t> </a:t>
            </a:r>
            <a:r>
              <a:rPr lang="it-IT" sz="1600" dirty="0" err="1">
                <a:ea typeface="Calibri" panose="020F0502020204030204" pitchFamily="34" charset="0"/>
                <a:cs typeface="Calibri" panose="020F0502020204030204" pitchFamily="34" charset="0"/>
              </a:rPr>
              <a:t>WorkShop</a:t>
            </a:r>
            <a:r>
              <a:rPr lang="it-IT" sz="1600" dirty="0">
                <a:ea typeface="Calibri" panose="020F0502020204030204" pitchFamily="34" charset="0"/>
                <a:cs typeface="Calibri" panose="020F0502020204030204" pitchFamily="34" charset="0"/>
              </a:rPr>
              <a:t> – </a:t>
            </a:r>
          </a:p>
          <a:p>
            <a:r>
              <a:rPr lang="en-US" sz="1600" dirty="0">
                <a:ea typeface="Calibri" panose="020F0502020204030204" pitchFamily="34" charset="0"/>
                <a:cs typeface="Calibri" panose="020F0502020204030204" pitchFamily="34" charset="0"/>
              </a:rPr>
              <a:t>During the 3</a:t>
            </a:r>
            <a:r>
              <a:rPr lang="en-US" sz="1600" baseline="30000" dirty="0">
                <a:ea typeface="Calibri" panose="020F0502020204030204" pitchFamily="34" charset="0"/>
                <a:cs typeface="Calibri" panose="020F0502020204030204" pitchFamily="34" charset="0"/>
              </a:rPr>
              <a:t>rd</a:t>
            </a:r>
            <a:r>
              <a:rPr lang="en-US" sz="1600" dirty="0">
                <a:ea typeface="Calibri" panose="020F0502020204030204" pitchFamily="34" charset="0"/>
                <a:cs typeface="Calibri" panose="020F0502020204030204" pitchFamily="34" charset="0"/>
              </a:rPr>
              <a:t> TP meeting</a:t>
            </a:r>
            <a:endParaRPr lang="it-IT" sz="1600" dirty="0">
              <a:ea typeface="Calibri" panose="020F0502020204030204" pitchFamily="34" charset="0"/>
              <a:cs typeface="Calibri" panose="020F0502020204030204" pitchFamily="34" charset="0"/>
            </a:endParaRPr>
          </a:p>
          <a:p>
            <a:r>
              <a:rPr lang="it-IT" sz="1600" dirty="0">
                <a:ea typeface="Calibri" panose="020F0502020204030204" pitchFamily="34" charset="0"/>
                <a:cs typeface="Calibri" panose="020F0502020204030204" pitchFamily="34" charset="0"/>
              </a:rPr>
              <a:t>(VAVM)</a:t>
            </a:r>
            <a:endParaRPr lang="it-IT" sz="1600" dirty="0">
              <a:ea typeface="Calibri" panose="020F0502020204030204" pitchFamily="34" charset="0"/>
            </a:endParaRPr>
          </a:p>
          <a:p>
            <a:pPr>
              <a:spcAft>
                <a:spcPts val="0"/>
              </a:spcAft>
            </a:pPr>
            <a:endParaRPr lang="it-IT" sz="2000" dirty="0">
              <a:latin typeface="Calibri" panose="020F0502020204030204" pitchFamily="34" charset="0"/>
              <a:ea typeface="Calibri" panose="020F0502020204030204" pitchFamily="34" charset="0"/>
            </a:endParaRPr>
          </a:p>
        </p:txBody>
      </p:sp>
      <p:sp>
        <p:nvSpPr>
          <p:cNvPr id="27" name="Segnaposto testo 26">
            <a:extLst>
              <a:ext uri="{FF2B5EF4-FFF2-40B4-BE49-F238E27FC236}">
                <a16:creationId xmlns:a16="http://schemas.microsoft.com/office/drawing/2014/main" id="{A0DA38E3-68A2-4FF9-022B-BA0DF832B1DB}"/>
              </a:ext>
            </a:extLst>
          </p:cNvPr>
          <p:cNvSpPr>
            <a:spLocks noGrp="1"/>
          </p:cNvSpPr>
          <p:nvPr>
            <p:ph type="body" sz="quarter" idx="21"/>
          </p:nvPr>
        </p:nvSpPr>
        <p:spPr/>
        <p:txBody>
          <a:bodyPr rtlCol="0"/>
          <a:lstStyle>
            <a:defPPr>
              <a:defRPr lang="it-IT"/>
            </a:defPPr>
          </a:lstStyle>
          <a:p>
            <a:r>
              <a:rPr lang="it-IT" sz="1600" dirty="0">
                <a:ea typeface="Calibri" panose="020F0502020204030204" pitchFamily="34" charset="0"/>
                <a:cs typeface="Calibri" panose="020F0502020204030204" pitchFamily="34" charset="0"/>
              </a:rPr>
              <a:t>M. 3.2 </a:t>
            </a:r>
          </a:p>
          <a:p>
            <a:pPr>
              <a:spcAft>
                <a:spcPts val="0"/>
              </a:spcAft>
            </a:pPr>
            <a:r>
              <a:rPr lang="bg-BG" sz="1600" dirty="0">
                <a:ea typeface="Calibri" panose="020F0502020204030204" pitchFamily="34" charset="0"/>
                <a:cs typeface="Calibri" panose="020F0502020204030204" pitchFamily="34" charset="0"/>
              </a:rPr>
              <a:t>STREAM LMS release</a:t>
            </a:r>
            <a:endParaRPr lang="it-IT" sz="1600" dirty="0">
              <a:ea typeface="Calibri" panose="020F0502020204030204" pitchFamily="34" charset="0"/>
              <a:cs typeface="Calibri" panose="020F0502020204030204" pitchFamily="34" charset="0"/>
            </a:endParaRPr>
          </a:p>
          <a:p>
            <a:r>
              <a:rPr lang="it-IT" sz="1600" dirty="0">
                <a:ea typeface="Calibri" panose="020F0502020204030204" pitchFamily="34" charset="0"/>
                <a:cs typeface="Calibri" panose="020F0502020204030204" pitchFamily="34" charset="0"/>
              </a:rPr>
              <a:t>(CIOFS-FP ETS) </a:t>
            </a:r>
          </a:p>
          <a:p>
            <a:pPr>
              <a:spcAft>
                <a:spcPts val="0"/>
              </a:spcAft>
            </a:pPr>
            <a:endParaRPr lang="it-IT" sz="1600" dirty="0">
              <a:ea typeface="Calibri" panose="020F0502020204030204" pitchFamily="34" charset="0"/>
            </a:endParaRPr>
          </a:p>
        </p:txBody>
      </p:sp>
      <p:sp>
        <p:nvSpPr>
          <p:cNvPr id="28" name="Segnaposto testo 27">
            <a:extLst>
              <a:ext uri="{FF2B5EF4-FFF2-40B4-BE49-F238E27FC236}">
                <a16:creationId xmlns:a16="http://schemas.microsoft.com/office/drawing/2014/main" id="{B72BD1AE-7290-BA6E-18FB-8181C0D13E7C}"/>
              </a:ext>
            </a:extLst>
          </p:cNvPr>
          <p:cNvSpPr>
            <a:spLocks noGrp="1"/>
          </p:cNvSpPr>
          <p:nvPr>
            <p:ph type="body" sz="quarter" idx="22"/>
          </p:nvPr>
        </p:nvSpPr>
        <p:spPr/>
        <p:txBody>
          <a:bodyPr rtlCol="0"/>
          <a:lstStyle>
            <a:defPPr>
              <a:defRPr lang="it-IT"/>
            </a:defPPr>
          </a:lstStyle>
          <a:p>
            <a:pPr>
              <a:spcAft>
                <a:spcPts val="0"/>
              </a:spcAft>
            </a:pPr>
            <a:r>
              <a:rPr lang="it-IT" sz="1600" dirty="0">
                <a:ea typeface="Calibri" panose="020F0502020204030204" pitchFamily="34" charset="0"/>
                <a:cs typeface="Calibri" panose="020F0502020204030204" pitchFamily="34" charset="0"/>
              </a:rPr>
              <a:t>D. 3.3 </a:t>
            </a:r>
          </a:p>
          <a:p>
            <a:pPr>
              <a:spcAft>
                <a:spcPts val="0"/>
              </a:spcAft>
            </a:pPr>
            <a:r>
              <a:rPr lang="bg-BG" sz="1600" dirty="0">
                <a:ea typeface="Calibri" panose="020F0502020204030204" pitchFamily="34" charset="0"/>
                <a:cs typeface="Calibri" panose="020F0502020204030204" pitchFamily="34" charset="0"/>
              </a:rPr>
              <a:t>STREAM Badges</a:t>
            </a:r>
            <a:endParaRPr lang="it-IT" sz="1600" dirty="0">
              <a:ea typeface="Calibri" panose="020F0502020204030204" pitchFamily="34" charset="0"/>
              <a:cs typeface="Calibri" panose="020F0502020204030204" pitchFamily="34" charset="0"/>
            </a:endParaRPr>
          </a:p>
          <a:p>
            <a:r>
              <a:rPr lang="it-IT" sz="1600" dirty="0">
                <a:ea typeface="Calibri" panose="020F0502020204030204" pitchFamily="34" charset="0"/>
                <a:cs typeface="Calibri" panose="020F0502020204030204" pitchFamily="34" charset="0"/>
              </a:rPr>
              <a:t>(CIOFS-FP ETS) </a:t>
            </a:r>
          </a:p>
          <a:p>
            <a:pPr>
              <a:spcAft>
                <a:spcPts val="0"/>
              </a:spcAft>
            </a:pPr>
            <a:endParaRPr lang="it-IT" sz="1400" dirty="0">
              <a:latin typeface="Calibri" panose="020F0502020204030204" pitchFamily="34" charset="0"/>
              <a:ea typeface="Calibri" panose="020F0502020204030204" pitchFamily="34" charset="0"/>
              <a:cs typeface="Calibri" panose="020F0502020204030204" pitchFamily="34" charset="0"/>
            </a:endParaRPr>
          </a:p>
          <a:p>
            <a:pPr>
              <a:spcAft>
                <a:spcPts val="0"/>
              </a:spcAft>
            </a:pPr>
            <a:endParaRPr lang="it-IT" sz="1800" dirty="0">
              <a:latin typeface="Calibri" panose="020F0502020204030204" pitchFamily="34" charset="0"/>
              <a:ea typeface="Calibri" panose="020F0502020204030204" pitchFamily="34" charset="0"/>
            </a:endParaRPr>
          </a:p>
        </p:txBody>
      </p:sp>
      <p:sp>
        <p:nvSpPr>
          <p:cNvPr id="29" name="Segnaposto piè di pagina 3">
            <a:extLst>
              <a:ext uri="{FF2B5EF4-FFF2-40B4-BE49-F238E27FC236}">
                <a16:creationId xmlns:a16="http://schemas.microsoft.com/office/drawing/2014/main" id="{983CA5D2-456A-45C4-B531-A771324011E8}"/>
              </a:ext>
            </a:extLst>
          </p:cNvPr>
          <p:cNvSpPr txBox="1">
            <a:spLocks/>
          </p:cNvSpPr>
          <p:nvPr/>
        </p:nvSpPr>
        <p:spPr>
          <a:xfrm>
            <a:off x="2900911" y="181706"/>
            <a:ext cx="5594674" cy="274320"/>
          </a:xfrm>
          <a:prstGeom prst="rect">
            <a:avLst/>
          </a:prstGeom>
        </p:spPr>
        <p:txBody>
          <a:bodyPr/>
          <a:lstStyle>
            <a:defPPr rtl="0">
              <a:defRPr lang="it-IT"/>
            </a:defPPr>
            <a:lvl1pPr marL="0" algn="l" defTabSz="457200" rtl="0" eaLnBrk="1" latinLnBrk="0" hangingPunct="1">
              <a:defRPr lang="it-IT" sz="1800" kern="1200">
                <a:solidFill>
                  <a:schemeClr val="tx1"/>
                </a:solidFill>
                <a:latin typeface="+mn-lt"/>
                <a:ea typeface="+mn-ea"/>
                <a:cs typeface="+mn-cs"/>
              </a:defRPr>
            </a:lvl1pPr>
            <a:lvl2pPr marL="457200" algn="l" defTabSz="457200" rtl="0" eaLnBrk="1" latinLnBrk="0" hangingPunct="1">
              <a:defRPr lang="it-IT" sz="1800" kern="1200">
                <a:solidFill>
                  <a:schemeClr val="tx1"/>
                </a:solidFill>
                <a:latin typeface="+mn-lt"/>
                <a:ea typeface="+mn-ea"/>
                <a:cs typeface="+mn-cs"/>
              </a:defRPr>
            </a:lvl2pPr>
            <a:lvl3pPr marL="914400" algn="l" defTabSz="457200" rtl="0" eaLnBrk="1" latinLnBrk="0" hangingPunct="1">
              <a:defRPr lang="it-IT" sz="1800" kern="1200">
                <a:solidFill>
                  <a:schemeClr val="tx1"/>
                </a:solidFill>
                <a:latin typeface="+mn-lt"/>
                <a:ea typeface="+mn-ea"/>
                <a:cs typeface="+mn-cs"/>
              </a:defRPr>
            </a:lvl3pPr>
            <a:lvl4pPr marL="1371600" algn="l" defTabSz="457200" rtl="0" eaLnBrk="1" latinLnBrk="0" hangingPunct="1">
              <a:defRPr lang="it-IT" sz="1800" kern="1200">
                <a:solidFill>
                  <a:schemeClr val="tx1"/>
                </a:solidFill>
                <a:latin typeface="+mn-lt"/>
                <a:ea typeface="+mn-ea"/>
                <a:cs typeface="+mn-cs"/>
              </a:defRPr>
            </a:lvl4pPr>
            <a:lvl5pPr marL="1828800" algn="l" defTabSz="457200" rtl="0" eaLnBrk="1" latinLnBrk="0" hangingPunct="1">
              <a:defRPr lang="it-IT" sz="1800" kern="1200">
                <a:solidFill>
                  <a:schemeClr val="tx1"/>
                </a:solidFill>
                <a:latin typeface="+mn-lt"/>
                <a:ea typeface="+mn-ea"/>
                <a:cs typeface="+mn-cs"/>
              </a:defRPr>
            </a:lvl5pPr>
            <a:lvl6pPr marL="2286000" algn="l" defTabSz="457200" rtl="0" eaLnBrk="1" latinLnBrk="0" hangingPunct="1">
              <a:defRPr lang="it-IT" sz="1800" kern="1200">
                <a:solidFill>
                  <a:schemeClr val="tx1"/>
                </a:solidFill>
                <a:latin typeface="+mn-lt"/>
                <a:ea typeface="+mn-ea"/>
                <a:cs typeface="+mn-cs"/>
              </a:defRPr>
            </a:lvl6pPr>
            <a:lvl7pPr marL="2743200" algn="l" defTabSz="457200" rtl="0" eaLnBrk="1" latinLnBrk="0" hangingPunct="1">
              <a:defRPr lang="it-IT" sz="1800" kern="1200">
                <a:solidFill>
                  <a:schemeClr val="tx1"/>
                </a:solidFill>
                <a:latin typeface="+mn-lt"/>
                <a:ea typeface="+mn-ea"/>
                <a:cs typeface="+mn-cs"/>
              </a:defRPr>
            </a:lvl7pPr>
            <a:lvl8pPr marL="3200400" algn="l" defTabSz="457200" rtl="0" eaLnBrk="1" latinLnBrk="0" hangingPunct="1">
              <a:defRPr lang="it-IT" sz="1800" kern="1200">
                <a:solidFill>
                  <a:schemeClr val="tx1"/>
                </a:solidFill>
                <a:latin typeface="+mn-lt"/>
                <a:ea typeface="+mn-ea"/>
                <a:cs typeface="+mn-cs"/>
              </a:defRPr>
            </a:lvl8pPr>
            <a:lvl9pPr marL="3657600" algn="l" defTabSz="457200" rtl="0" eaLnBrk="1" latinLnBrk="0" hangingPunct="1">
              <a:defRPr lang="it-IT" sz="1800" kern="1200">
                <a:solidFill>
                  <a:schemeClr val="tx1"/>
                </a:solidFill>
                <a:latin typeface="+mn-lt"/>
                <a:ea typeface="+mn-ea"/>
                <a:cs typeface="+mn-cs"/>
              </a:defRPr>
            </a:lvl9pPr>
          </a:lstStyle>
          <a:p>
            <a:pPr lvl="0"/>
            <a:r>
              <a:rPr lang="en-US" sz="1200" dirty="0">
                <a:solidFill>
                  <a:srgbClr val="1F2C8F"/>
                </a:solidFill>
                <a:latin typeface="Arial" panose="020B0604020202020204" pitchFamily="34" charset="0"/>
                <a:cs typeface="Arial" panose="020B0604020202020204" pitchFamily="34" charset="0"/>
              </a:rPr>
              <a:t>Work Package 3: STREAM Micro credentials framework</a:t>
            </a:r>
            <a:endParaRPr lang="it-IT" sz="1200" dirty="0">
              <a:solidFill>
                <a:srgbClr val="1F2C8F"/>
              </a:solidFill>
              <a:latin typeface="Arial" panose="020B0604020202020204" pitchFamily="34" charset="0"/>
              <a:cs typeface="Arial" panose="020B0604020202020204" pitchFamily="34" charset="0"/>
            </a:endParaRPr>
          </a:p>
        </p:txBody>
      </p:sp>
      <p:pic>
        <p:nvPicPr>
          <p:cNvPr id="30" name="Picture 4">
            <a:extLst>
              <a:ext uri="{FF2B5EF4-FFF2-40B4-BE49-F238E27FC236}">
                <a16:creationId xmlns:a16="http://schemas.microsoft.com/office/drawing/2014/main" id="{72567865-2D9D-4984-A1D0-4AF667CF5713}"/>
              </a:ext>
            </a:extLst>
          </p:cNvPr>
          <p:cNvPicPr>
            <a:picLocks noChangeAspect="1"/>
          </p:cNvPicPr>
          <p:nvPr/>
        </p:nvPicPr>
        <p:blipFill>
          <a:blip r:embed="rId3"/>
          <a:stretch>
            <a:fillRect/>
          </a:stretch>
        </p:blipFill>
        <p:spPr>
          <a:xfrm>
            <a:off x="11157358" y="5989818"/>
            <a:ext cx="907395" cy="680546"/>
          </a:xfrm>
          <a:prstGeom prst="rect">
            <a:avLst/>
          </a:prstGeom>
        </p:spPr>
      </p:pic>
    </p:spTree>
    <p:extLst>
      <p:ext uri="{BB962C8B-B14F-4D97-AF65-F5344CB8AC3E}">
        <p14:creationId xmlns:p14="http://schemas.microsoft.com/office/powerpoint/2010/main" val="2502887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0B2C860-7E4D-415B-898F-D2FAC40A8FBF}"/>
              </a:ext>
            </a:extLst>
          </p:cNvPr>
          <p:cNvSpPr>
            <a:spLocks noGrp="1"/>
          </p:cNvSpPr>
          <p:nvPr>
            <p:ph type="title"/>
          </p:nvPr>
        </p:nvSpPr>
        <p:spPr/>
        <p:txBody>
          <a:bodyPr/>
          <a:lstStyle/>
          <a:p>
            <a:r>
              <a:rPr lang="en-US" dirty="0"/>
              <a:t>Highlights from the evaluation</a:t>
            </a:r>
            <a:br>
              <a:rPr lang="it-IT" dirty="0"/>
            </a:br>
            <a:endParaRPr lang="it-IT" dirty="0"/>
          </a:p>
        </p:txBody>
      </p:sp>
      <p:sp>
        <p:nvSpPr>
          <p:cNvPr id="3" name="Segnaposto contenuto 2">
            <a:extLst>
              <a:ext uri="{FF2B5EF4-FFF2-40B4-BE49-F238E27FC236}">
                <a16:creationId xmlns:a16="http://schemas.microsoft.com/office/drawing/2014/main" id="{143077F4-7596-423A-9D32-6E6CD4058E8E}"/>
              </a:ext>
            </a:extLst>
          </p:cNvPr>
          <p:cNvSpPr>
            <a:spLocks noGrp="1"/>
          </p:cNvSpPr>
          <p:nvPr>
            <p:ph sz="half" idx="1"/>
          </p:nvPr>
        </p:nvSpPr>
        <p:spPr/>
        <p:txBody>
          <a:bodyPr/>
          <a:lstStyle/>
          <a:p>
            <a:r>
              <a:rPr lang="en-US" dirty="0"/>
              <a:t>Regarding the micro-credentials, the proposal bears in mind </a:t>
            </a:r>
            <a:r>
              <a:rPr lang="en-US" dirty="0" err="1"/>
              <a:t>Europass</a:t>
            </a:r>
            <a:r>
              <a:rPr lang="en-US" dirty="0"/>
              <a:t>, while the European Digital credentials for Learning are not included.</a:t>
            </a:r>
            <a:endParaRPr lang="it-IT" dirty="0"/>
          </a:p>
          <a:p>
            <a:pPr marL="0" indent="0">
              <a:buNone/>
            </a:pPr>
            <a:endParaRPr lang="it-IT" dirty="0"/>
          </a:p>
          <a:p>
            <a:r>
              <a:rPr lang="en-US" dirty="0"/>
              <a:t>The proposal explains that an open access strategy will be adopted regarding the access of STREAM learning opportunities and tests by external participants. However, the proposal indicates that the </a:t>
            </a:r>
            <a:r>
              <a:rPr lang="en-US" dirty="0" err="1"/>
              <a:t>commercialisation</a:t>
            </a:r>
            <a:r>
              <a:rPr lang="en-US" dirty="0"/>
              <a:t> of project outputs will be discussed in the future.</a:t>
            </a:r>
            <a:endParaRPr lang="it-IT" dirty="0"/>
          </a:p>
          <a:p>
            <a:pPr marL="0" indent="0">
              <a:buNone/>
            </a:pPr>
            <a:endParaRPr lang="it-IT" dirty="0"/>
          </a:p>
          <a:p>
            <a:r>
              <a:rPr lang="en-US" dirty="0"/>
              <a:t>While scalability is an apparent goal, no clear targets are presented. The proposal does not explain nor justify adequately potential fees for micro credentials services provided through the Virtual Networking Space</a:t>
            </a:r>
            <a:endParaRPr lang="it-IT" dirty="0"/>
          </a:p>
          <a:p>
            <a:pPr marL="0" indent="0">
              <a:buNone/>
            </a:pPr>
            <a:endParaRPr lang="it-IT" dirty="0"/>
          </a:p>
          <a:p>
            <a:endParaRPr lang="it-IT" dirty="0"/>
          </a:p>
        </p:txBody>
      </p:sp>
      <p:sp>
        <p:nvSpPr>
          <p:cNvPr id="4" name="Segnaposto piè di pagina 3">
            <a:extLst>
              <a:ext uri="{FF2B5EF4-FFF2-40B4-BE49-F238E27FC236}">
                <a16:creationId xmlns:a16="http://schemas.microsoft.com/office/drawing/2014/main" id="{609D4890-6FA8-4DAB-A826-B81FFC633F9F}"/>
              </a:ext>
            </a:extLst>
          </p:cNvPr>
          <p:cNvSpPr>
            <a:spLocks noGrp="1"/>
          </p:cNvSpPr>
          <p:nvPr>
            <p:ph type="ftr" sz="quarter" idx="11"/>
          </p:nvPr>
        </p:nvSpPr>
        <p:spPr>
          <a:xfrm>
            <a:off x="621791" y="457200"/>
            <a:ext cx="4042487" cy="274320"/>
          </a:xfrm>
        </p:spPr>
        <p:txBody>
          <a:bodyPr/>
          <a:lstStyle/>
          <a:p>
            <a:r>
              <a:rPr lang="en-US" dirty="0"/>
              <a:t>Work Package 3: STREAM Micro credentials framework</a:t>
            </a:r>
            <a:endParaRPr lang="it-IT" dirty="0"/>
          </a:p>
        </p:txBody>
      </p:sp>
      <p:sp>
        <p:nvSpPr>
          <p:cNvPr id="5" name="Segnaposto numero diapositiva 4">
            <a:extLst>
              <a:ext uri="{FF2B5EF4-FFF2-40B4-BE49-F238E27FC236}">
                <a16:creationId xmlns:a16="http://schemas.microsoft.com/office/drawing/2014/main" id="{3483790D-CDDE-4B0A-9B5D-3F26E677D869}"/>
              </a:ext>
            </a:extLst>
          </p:cNvPr>
          <p:cNvSpPr>
            <a:spLocks noGrp="1"/>
          </p:cNvSpPr>
          <p:nvPr>
            <p:ph type="sldNum" sz="quarter" idx="12"/>
          </p:nvPr>
        </p:nvSpPr>
        <p:spPr/>
        <p:txBody>
          <a:bodyPr/>
          <a:lstStyle/>
          <a:p>
            <a:pPr rtl="0"/>
            <a:fld id="{48F63A3B-78C7-47BE-AE5E-E10140E04643}" type="slidenum">
              <a:rPr lang="it-IT" smtClean="0"/>
              <a:t>14</a:t>
            </a:fld>
            <a:endParaRPr lang="it-IT" dirty="0"/>
          </a:p>
        </p:txBody>
      </p:sp>
      <p:pic>
        <p:nvPicPr>
          <p:cNvPr id="6" name="Picture 4">
            <a:extLst>
              <a:ext uri="{FF2B5EF4-FFF2-40B4-BE49-F238E27FC236}">
                <a16:creationId xmlns:a16="http://schemas.microsoft.com/office/drawing/2014/main" id="{38D7BE82-3B22-41FB-A8A2-C25917A86DF2}"/>
              </a:ext>
            </a:extLst>
          </p:cNvPr>
          <p:cNvPicPr>
            <a:picLocks noChangeAspect="1"/>
          </p:cNvPicPr>
          <p:nvPr/>
        </p:nvPicPr>
        <p:blipFill>
          <a:blip r:embed="rId2"/>
          <a:stretch>
            <a:fillRect/>
          </a:stretch>
        </p:blipFill>
        <p:spPr>
          <a:xfrm>
            <a:off x="11157358" y="5989818"/>
            <a:ext cx="907395" cy="680546"/>
          </a:xfrm>
          <a:prstGeom prst="rect">
            <a:avLst/>
          </a:prstGeom>
        </p:spPr>
      </p:pic>
    </p:spTree>
    <p:extLst>
      <p:ext uri="{BB962C8B-B14F-4D97-AF65-F5344CB8AC3E}">
        <p14:creationId xmlns:p14="http://schemas.microsoft.com/office/powerpoint/2010/main" val="1420816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6B309B0-6209-D3D0-9D5E-308B9F6E7303}"/>
              </a:ext>
            </a:extLst>
          </p:cNvPr>
          <p:cNvSpPr>
            <a:spLocks noGrp="1"/>
          </p:cNvSpPr>
          <p:nvPr>
            <p:ph type="title"/>
          </p:nvPr>
        </p:nvSpPr>
        <p:spPr>
          <a:xfrm>
            <a:off x="3894505" y="296100"/>
            <a:ext cx="8165592" cy="768096"/>
          </a:xfrm>
        </p:spPr>
        <p:txBody>
          <a:bodyPr rtlCol="0"/>
          <a:lstStyle>
            <a:defPPr>
              <a:defRPr lang="it-IT"/>
            </a:defPPr>
          </a:lstStyle>
          <a:p>
            <a:pPr rtl="0"/>
            <a:r>
              <a:rPr lang="it-IT" sz="4000" dirty="0"/>
              <a:t>Other highlights </a:t>
            </a:r>
          </a:p>
        </p:txBody>
      </p:sp>
      <p:sp>
        <p:nvSpPr>
          <p:cNvPr id="25" name="Segnaposto numero diapositiva 24">
            <a:extLst>
              <a:ext uri="{FF2B5EF4-FFF2-40B4-BE49-F238E27FC236}">
                <a16:creationId xmlns:a16="http://schemas.microsoft.com/office/drawing/2014/main" id="{5058AE03-D409-0714-CCED-4548A9C92023}"/>
              </a:ext>
            </a:extLst>
          </p:cNvPr>
          <p:cNvSpPr>
            <a:spLocks noGrp="1"/>
          </p:cNvSpPr>
          <p:nvPr>
            <p:ph type="sldNum" sz="quarter" idx="12"/>
          </p:nvPr>
        </p:nvSpPr>
        <p:spPr/>
        <p:txBody>
          <a:bodyPr rtlCol="0"/>
          <a:lstStyle>
            <a:defPPr>
              <a:defRPr lang="it-IT"/>
            </a:defPPr>
          </a:lstStyle>
          <a:p>
            <a:pPr rtl="0"/>
            <a:fld id="{48F63A3B-78C7-47BE-AE5E-E10140E04643}" type="slidenum">
              <a:rPr lang="it-IT" smtClean="0"/>
              <a:t>15</a:t>
            </a:fld>
            <a:endParaRPr lang="it-IT" dirty="0"/>
          </a:p>
        </p:txBody>
      </p:sp>
      <p:sp>
        <p:nvSpPr>
          <p:cNvPr id="12" name="Segnaposto contenuto 11">
            <a:extLst>
              <a:ext uri="{FF2B5EF4-FFF2-40B4-BE49-F238E27FC236}">
                <a16:creationId xmlns:a16="http://schemas.microsoft.com/office/drawing/2014/main" id="{CE3C1BFF-2275-1E7D-0604-E6F5CFEC01F6}"/>
              </a:ext>
            </a:extLst>
          </p:cNvPr>
          <p:cNvSpPr>
            <a:spLocks noGrp="1"/>
          </p:cNvSpPr>
          <p:nvPr>
            <p:ph sz="half" idx="2"/>
          </p:nvPr>
        </p:nvSpPr>
        <p:spPr>
          <a:xfrm>
            <a:off x="4171854" y="1300182"/>
            <a:ext cx="6339552" cy="3684588"/>
          </a:xfrm>
        </p:spPr>
        <p:txBody>
          <a:bodyPr rtlCol="0"/>
          <a:lstStyle>
            <a:defPPr>
              <a:defRPr lang="it-IT"/>
            </a:defPPr>
          </a:lstStyle>
          <a:p>
            <a:pPr rtl="0"/>
            <a:r>
              <a:rPr lang="en-US" sz="1600" dirty="0">
                <a:effectLst/>
                <a:latin typeface="Calibri" panose="020F0502020204030204" pitchFamily="34" charset="0"/>
                <a:ea typeface="Calibri" panose="020F0502020204030204" pitchFamily="34" charset="0"/>
              </a:rPr>
              <a:t>The STREAM Micro-credential Framework is expected to be aligned to EQF Level 6</a:t>
            </a:r>
          </a:p>
          <a:p>
            <a:r>
              <a:rPr lang="en-US" sz="1600" dirty="0">
                <a:latin typeface="Calibri" panose="020F0502020204030204" pitchFamily="34" charset="0"/>
                <a:ea typeface="Calibri" panose="020F0502020204030204" pitchFamily="34" charset="0"/>
              </a:rPr>
              <a:t>A digital open badge “STREAM Ambassador “will be awarded to those who, having followed the project, will show interest in disseminating project’s outcomes. It will be an important promotional result as well because it will enhance the engagement of the target group and the sustainability of the project after its lifetime.</a:t>
            </a:r>
            <a:endParaRPr lang="it-IT" sz="1600" dirty="0">
              <a:latin typeface="Calibri" panose="020F0502020204030204" pitchFamily="34" charset="0"/>
              <a:ea typeface="Calibri" panose="020F0502020204030204" pitchFamily="34" charset="0"/>
            </a:endParaRPr>
          </a:p>
          <a:p>
            <a:pPr rtl="0"/>
            <a:endParaRPr lang="it-IT" dirty="0"/>
          </a:p>
        </p:txBody>
      </p:sp>
      <p:sp>
        <p:nvSpPr>
          <p:cNvPr id="6" name="Segnaposto contenuto 5">
            <a:extLst>
              <a:ext uri="{FF2B5EF4-FFF2-40B4-BE49-F238E27FC236}">
                <a16:creationId xmlns:a16="http://schemas.microsoft.com/office/drawing/2014/main" id="{02530B05-A897-433E-AA4A-9F077C98B173}"/>
              </a:ext>
            </a:extLst>
          </p:cNvPr>
          <p:cNvSpPr>
            <a:spLocks noGrp="1"/>
          </p:cNvSpPr>
          <p:nvPr>
            <p:ph sz="quarter" idx="4"/>
          </p:nvPr>
        </p:nvSpPr>
        <p:spPr>
          <a:xfrm>
            <a:off x="8064505" y="1342015"/>
            <a:ext cx="3741928" cy="3684588"/>
          </a:xfrm>
        </p:spPr>
        <p:txBody>
          <a:bodyPr/>
          <a:lstStyle/>
          <a:p>
            <a:endParaRPr lang="it-IT" dirty="0"/>
          </a:p>
          <a:p>
            <a:endParaRPr lang="it-IT" dirty="0"/>
          </a:p>
        </p:txBody>
      </p:sp>
      <p:pic>
        <p:nvPicPr>
          <p:cNvPr id="7" name="Picture 4">
            <a:extLst>
              <a:ext uri="{FF2B5EF4-FFF2-40B4-BE49-F238E27FC236}">
                <a16:creationId xmlns:a16="http://schemas.microsoft.com/office/drawing/2014/main" id="{2A43828D-AAB4-4140-A159-D19159AB4F19}"/>
              </a:ext>
            </a:extLst>
          </p:cNvPr>
          <p:cNvPicPr>
            <a:picLocks noChangeAspect="1"/>
          </p:cNvPicPr>
          <p:nvPr/>
        </p:nvPicPr>
        <p:blipFill>
          <a:blip r:embed="rId3"/>
          <a:stretch>
            <a:fillRect/>
          </a:stretch>
        </p:blipFill>
        <p:spPr>
          <a:xfrm>
            <a:off x="11157358" y="5989818"/>
            <a:ext cx="907395" cy="680546"/>
          </a:xfrm>
          <a:prstGeom prst="rect">
            <a:avLst/>
          </a:prstGeom>
        </p:spPr>
      </p:pic>
    </p:spTree>
    <p:extLst>
      <p:ext uri="{BB962C8B-B14F-4D97-AF65-F5344CB8AC3E}">
        <p14:creationId xmlns:p14="http://schemas.microsoft.com/office/powerpoint/2010/main" val="3170280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00AB426-5B7C-607E-D413-5D2C9495CC0A}"/>
              </a:ext>
            </a:extLst>
          </p:cNvPr>
          <p:cNvSpPr>
            <a:spLocks noGrp="1"/>
          </p:cNvSpPr>
          <p:nvPr>
            <p:ph type="ctrTitle"/>
          </p:nvPr>
        </p:nvSpPr>
        <p:spPr/>
        <p:txBody>
          <a:bodyPr rtlCol="0"/>
          <a:lstStyle>
            <a:defPPr>
              <a:defRPr lang="it-IT"/>
            </a:defPPr>
          </a:lstStyle>
          <a:p>
            <a:pPr rtl="0"/>
            <a:r>
              <a:rPr lang="it-IT" sz="4000" dirty="0"/>
              <a:t>Thank </a:t>
            </a:r>
            <a:r>
              <a:rPr lang="it-IT" sz="4000" dirty="0" err="1"/>
              <a:t>you</a:t>
            </a:r>
            <a:r>
              <a:rPr lang="it-IT" sz="4000" dirty="0"/>
              <a:t>!</a:t>
            </a:r>
          </a:p>
        </p:txBody>
      </p:sp>
      <p:sp>
        <p:nvSpPr>
          <p:cNvPr id="3" name="Sottotitolo 2">
            <a:extLst>
              <a:ext uri="{FF2B5EF4-FFF2-40B4-BE49-F238E27FC236}">
                <a16:creationId xmlns:a16="http://schemas.microsoft.com/office/drawing/2014/main" id="{B787DFD8-D262-D485-B1F2-817C5A0928C5}"/>
              </a:ext>
            </a:extLst>
          </p:cNvPr>
          <p:cNvSpPr>
            <a:spLocks noGrp="1"/>
          </p:cNvSpPr>
          <p:nvPr>
            <p:ph type="subTitle" idx="1"/>
          </p:nvPr>
        </p:nvSpPr>
        <p:spPr/>
        <p:txBody>
          <a:bodyPr rtlCol="0"/>
          <a:lstStyle>
            <a:defPPr>
              <a:defRPr lang="it-IT"/>
            </a:defPPr>
          </a:lstStyle>
          <a:p>
            <a:pPr rtl="0"/>
            <a:r>
              <a:rPr lang="it-IT" dirty="0"/>
              <a:t>Flavia Spizzichino</a:t>
            </a:r>
          </a:p>
          <a:p>
            <a:pPr rtl="0"/>
            <a:r>
              <a:rPr lang="it-IT" dirty="0"/>
              <a:t>Tiziana Piacentini</a:t>
            </a:r>
          </a:p>
        </p:txBody>
      </p:sp>
      <p:pic>
        <p:nvPicPr>
          <p:cNvPr id="4" name="Picture 4">
            <a:extLst>
              <a:ext uri="{FF2B5EF4-FFF2-40B4-BE49-F238E27FC236}">
                <a16:creationId xmlns:a16="http://schemas.microsoft.com/office/drawing/2014/main" id="{0A9187D5-B3E6-429B-A76F-45FAA5AA9A0C}"/>
              </a:ext>
            </a:extLst>
          </p:cNvPr>
          <p:cNvPicPr>
            <a:picLocks noChangeAspect="1"/>
          </p:cNvPicPr>
          <p:nvPr/>
        </p:nvPicPr>
        <p:blipFill>
          <a:blip r:embed="rId3"/>
          <a:stretch>
            <a:fillRect/>
          </a:stretch>
        </p:blipFill>
        <p:spPr>
          <a:xfrm>
            <a:off x="11157358" y="5989818"/>
            <a:ext cx="907395" cy="680546"/>
          </a:xfrm>
          <a:prstGeom prst="rect">
            <a:avLst/>
          </a:prstGeom>
        </p:spPr>
      </p:pic>
    </p:spTree>
    <p:extLst>
      <p:ext uri="{BB962C8B-B14F-4D97-AF65-F5344CB8AC3E}">
        <p14:creationId xmlns:p14="http://schemas.microsoft.com/office/powerpoint/2010/main" val="1003962426"/>
      </p:ext>
    </p:extLst>
  </p:cSld>
  <p:clrMapOvr>
    <a:masterClrMapping/>
  </p:clrMapOvr>
</p:sld>
</file>

<file path=ppt/theme/theme1.xml><?xml version="1.0" encoding="utf-8"?>
<a:theme xmlns:a="http://schemas.openxmlformats.org/drawingml/2006/main" name="Tema di Office">
  <a:themeElements>
    <a:clrScheme name="Custom 1">
      <a:dk1>
        <a:srgbClr val="000000"/>
      </a:dk1>
      <a:lt1>
        <a:srgbClr val="FDFAF6"/>
      </a:lt1>
      <a:dk2>
        <a:srgbClr val="44546A"/>
      </a:dk2>
      <a:lt2>
        <a:srgbClr val="E7E6E6"/>
      </a:lt2>
      <a:accent1>
        <a:srgbClr val="F4F2CE"/>
      </a:accent1>
      <a:accent2>
        <a:srgbClr val="DE8C8C"/>
      </a:accent2>
      <a:accent3>
        <a:srgbClr val="AAC3E8"/>
      </a:accent3>
      <a:accent4>
        <a:srgbClr val="D2D592"/>
      </a:accent4>
      <a:accent5>
        <a:srgbClr val="CCBE89"/>
      </a:accent5>
      <a:accent6>
        <a:srgbClr val="1F2C8F"/>
      </a:accent6>
      <a:hlink>
        <a:srgbClr val="1F2C8F"/>
      </a:hlink>
      <a:folHlink>
        <a:srgbClr val="AAC3E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71374565_TF78438558_Win32" id="{2FF293E6-F903-4A44-B7DE-D79C907B4FD3}" vid="{644B2A06-8A3A-4367-858F-BF7CA4791EAF}"/>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{04B14E53-79E9-415D-ACFB-B6F9A2FCF49D}tf78438558_win32</Template>
  <TotalTime>5536</TotalTime>
  <Words>1238</Words>
  <Application>Microsoft Office PowerPoint</Application>
  <PresentationFormat>Widescreen</PresentationFormat>
  <Paragraphs>156</Paragraphs>
  <Slides>16</Slides>
  <Notes>9</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16</vt:i4>
      </vt:variant>
    </vt:vector>
  </HeadingPairs>
  <TitlesOfParts>
    <vt:vector size="23" baseType="lpstr">
      <vt:lpstr>Aptos</vt:lpstr>
      <vt:lpstr>Arial</vt:lpstr>
      <vt:lpstr>Arial Black</vt:lpstr>
      <vt:lpstr>Arial Regular</vt:lpstr>
      <vt:lpstr>Calibri</vt:lpstr>
      <vt:lpstr>Sabon Next LT</vt:lpstr>
      <vt:lpstr>Tema di Office</vt:lpstr>
      <vt:lpstr>WP3 STREAM  Micro-credentials framework</vt:lpstr>
      <vt:lpstr>AGENDA</vt:lpstr>
      <vt:lpstr>General Information</vt:lpstr>
      <vt:lpstr>General Information</vt:lpstr>
      <vt:lpstr>WP Tasks</vt:lpstr>
      <vt:lpstr>Wp Tasks</vt:lpstr>
      <vt:lpstr>From WP2 to WP3</vt:lpstr>
      <vt:lpstr>Task 3.1 STREAM Training Plans       </vt:lpstr>
      <vt:lpstr>Task 3.2 STREAM Micro-credential framework design       </vt:lpstr>
      <vt:lpstr>Task 3.3 STREAM badges design and implementation       </vt:lpstr>
      <vt:lpstr>Task 3.4 - STREAM Learning Management System (LMS)</vt:lpstr>
      <vt:lpstr>Task 3.4 - STREAM Learning Management System (LMS)</vt:lpstr>
      <vt:lpstr>Milestones &amp; deliverables Timeline</vt:lpstr>
      <vt:lpstr>Highlights from the evaluation </vt:lpstr>
      <vt:lpstr>Other highlights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 Package 3: STREAM Micro credentials framework</dc:title>
  <dc:subject/>
  <dc:creator>Flavia Spizzichino</dc:creator>
  <cp:lastModifiedBy>Flavia Spizzichino</cp:lastModifiedBy>
  <cp:revision>17</cp:revision>
  <dcterms:created xsi:type="dcterms:W3CDTF">2024-03-07T18:15:59Z</dcterms:created>
  <dcterms:modified xsi:type="dcterms:W3CDTF">2024-03-12T13:25:29Z</dcterms:modified>
</cp:coreProperties>
</file>