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</p:sldMasterIdLst>
  <p:sldIdLst>
    <p:sldId id="257" r:id="rId3"/>
    <p:sldId id="258" r:id="rId4"/>
    <p:sldId id="366" r:id="rId5"/>
    <p:sldId id="262" r:id="rId6"/>
    <p:sldId id="265" r:id="rId7"/>
    <p:sldId id="274" r:id="rId8"/>
    <p:sldId id="276" r:id="rId9"/>
    <p:sldId id="275" r:id="rId10"/>
    <p:sldId id="277" r:id="rId11"/>
    <p:sldId id="278" r:id="rId12"/>
    <p:sldId id="267" r:id="rId13"/>
    <p:sldId id="279" r:id="rId14"/>
    <p:sldId id="365" r:id="rId15"/>
  </p:sldIdLst>
  <p:sldSz cx="12192000" cy="6858000"/>
  <p:notesSz cx="6858000" cy="9144000"/>
  <p:defaultTextStyle>
    <a:defPPr>
      <a:defRPr lang="en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6D11274-26AD-4204-9F38-67A48B861F26}" v="11" dt="2024-03-04T15:00:16.52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2554"/>
    <p:restoredTop sz="96405"/>
  </p:normalViewPr>
  <p:slideViewPr>
    <p:cSldViewPr snapToGrid="0">
      <p:cViewPr varScale="1">
        <p:scale>
          <a:sx n="86" d="100"/>
          <a:sy n="86" d="100"/>
        </p:scale>
        <p:origin x="29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microsoft.com/office/2015/10/relationships/revisionInfo" Target="revisionInfo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eraldine McElvaney" userId="839c38cf-f466-43f9-915a-1ab5b110ce3f" providerId="ADAL" clId="{96D11274-26AD-4204-9F38-67A48B861F26}"/>
    <pc:docChg chg="undo custSel addSld delSld modSld sldOrd">
      <pc:chgData name="Geraldine McElvaney" userId="839c38cf-f466-43f9-915a-1ab5b110ce3f" providerId="ADAL" clId="{96D11274-26AD-4204-9F38-67A48B861F26}" dt="2024-03-04T15:11:56.314" v="3167" actId="6549"/>
      <pc:docMkLst>
        <pc:docMk/>
      </pc:docMkLst>
      <pc:sldChg chg="addSp delSp modSp mod">
        <pc:chgData name="Geraldine McElvaney" userId="839c38cf-f466-43f9-915a-1ab5b110ce3f" providerId="ADAL" clId="{96D11274-26AD-4204-9F38-67A48B861F26}" dt="2024-03-04T15:00:16.526" v="3094" actId="1076"/>
        <pc:sldMkLst>
          <pc:docMk/>
          <pc:sldMk cId="518849983" sldId="257"/>
        </pc:sldMkLst>
        <pc:spChg chg="mod">
          <ac:chgData name="Geraldine McElvaney" userId="839c38cf-f466-43f9-915a-1ab5b110ce3f" providerId="ADAL" clId="{96D11274-26AD-4204-9F38-67A48B861F26}" dt="2024-03-04T14:05:51.678" v="146" actId="14100"/>
          <ac:spMkLst>
            <pc:docMk/>
            <pc:sldMk cId="518849983" sldId="257"/>
            <ac:spMk id="2" creationId="{F9771890-24BD-E081-2FE6-3CD53B89C840}"/>
          </ac:spMkLst>
        </pc:spChg>
        <pc:spChg chg="mod">
          <ac:chgData name="Geraldine McElvaney" userId="839c38cf-f466-43f9-915a-1ab5b110ce3f" providerId="ADAL" clId="{96D11274-26AD-4204-9F38-67A48B861F26}" dt="2024-03-04T14:46:52.548" v="2631" actId="948"/>
          <ac:spMkLst>
            <pc:docMk/>
            <pc:sldMk cId="518849983" sldId="257"/>
            <ac:spMk id="3" creationId="{D86687A1-BEB3-A142-5445-ACBE88645274}"/>
          </ac:spMkLst>
        </pc:spChg>
        <pc:picChg chg="del">
          <ac:chgData name="Geraldine McElvaney" userId="839c38cf-f466-43f9-915a-1ab5b110ce3f" providerId="ADAL" clId="{96D11274-26AD-4204-9F38-67A48B861F26}" dt="2024-03-04T13:58:23.528" v="32" actId="478"/>
          <ac:picMkLst>
            <pc:docMk/>
            <pc:sldMk cId="518849983" sldId="257"/>
            <ac:picMk id="4" creationId="{0C908A1C-F260-8369-C29A-EEC0557CF18C}"/>
          </ac:picMkLst>
        </pc:picChg>
        <pc:picChg chg="add mod">
          <ac:chgData name="Geraldine McElvaney" userId="839c38cf-f466-43f9-915a-1ab5b110ce3f" providerId="ADAL" clId="{96D11274-26AD-4204-9F38-67A48B861F26}" dt="2024-03-04T13:59:18.687" v="39" actId="14100"/>
          <ac:picMkLst>
            <pc:docMk/>
            <pc:sldMk cId="518849983" sldId="257"/>
            <ac:picMk id="7" creationId="{35BE743B-7CEF-B6C8-0FF6-9D2C99604FC5}"/>
          </ac:picMkLst>
        </pc:picChg>
        <pc:picChg chg="add">
          <ac:chgData name="Geraldine McElvaney" userId="839c38cf-f466-43f9-915a-1ab5b110ce3f" providerId="ADAL" clId="{96D11274-26AD-4204-9F38-67A48B861F26}" dt="2024-03-04T14:58:23.390" v="3090"/>
          <ac:picMkLst>
            <pc:docMk/>
            <pc:sldMk cId="518849983" sldId="257"/>
            <ac:picMk id="8" creationId="{9113D044-BFCF-B4C2-E21D-1527D85C0097}"/>
          </ac:picMkLst>
        </pc:picChg>
        <pc:picChg chg="add mod">
          <ac:chgData name="Geraldine McElvaney" userId="839c38cf-f466-43f9-915a-1ab5b110ce3f" providerId="ADAL" clId="{96D11274-26AD-4204-9F38-67A48B861F26}" dt="2024-03-04T15:00:16.526" v="3094" actId="1076"/>
          <ac:picMkLst>
            <pc:docMk/>
            <pc:sldMk cId="518849983" sldId="257"/>
            <ac:picMk id="1026" creationId="{95978DB3-4E57-43AF-139A-9904DED69C89}"/>
          </ac:picMkLst>
        </pc:picChg>
      </pc:sldChg>
      <pc:sldChg chg="addSp delSp modSp mod">
        <pc:chgData name="Geraldine McElvaney" userId="839c38cf-f466-43f9-915a-1ab5b110ce3f" providerId="ADAL" clId="{96D11274-26AD-4204-9F38-67A48B861F26}" dt="2024-03-04T15:02:24.735" v="3106" actId="14100"/>
        <pc:sldMkLst>
          <pc:docMk/>
          <pc:sldMk cId="3229569313" sldId="258"/>
        </pc:sldMkLst>
        <pc:spChg chg="mod">
          <ac:chgData name="Geraldine McElvaney" userId="839c38cf-f466-43f9-915a-1ab5b110ce3f" providerId="ADAL" clId="{96D11274-26AD-4204-9F38-67A48B861F26}" dt="2024-03-04T14:01:56.357" v="102" actId="20577"/>
          <ac:spMkLst>
            <pc:docMk/>
            <pc:sldMk cId="3229569313" sldId="258"/>
            <ac:spMk id="2" creationId="{E1839A19-8ED0-6DA8-62E5-259BC623D8C3}"/>
          </ac:spMkLst>
        </pc:spChg>
        <pc:spChg chg="mod">
          <ac:chgData name="Geraldine McElvaney" userId="839c38cf-f466-43f9-915a-1ab5b110ce3f" providerId="ADAL" clId="{96D11274-26AD-4204-9F38-67A48B861F26}" dt="2024-03-04T15:02:24.735" v="3106" actId="14100"/>
          <ac:spMkLst>
            <pc:docMk/>
            <pc:sldMk cId="3229569313" sldId="258"/>
            <ac:spMk id="3" creationId="{3BFB19CC-7838-1BE1-BBC0-CE564D55BA06}"/>
          </ac:spMkLst>
        </pc:spChg>
        <pc:picChg chg="del">
          <ac:chgData name="Geraldine McElvaney" userId="839c38cf-f466-43f9-915a-1ab5b110ce3f" providerId="ADAL" clId="{96D11274-26AD-4204-9F38-67A48B861F26}" dt="2024-03-04T14:00:35.726" v="90" actId="478"/>
          <ac:picMkLst>
            <pc:docMk/>
            <pc:sldMk cId="3229569313" sldId="258"/>
            <ac:picMk id="4" creationId="{10AB47F3-601B-7E52-5799-5AC2F93E7D65}"/>
          </ac:picMkLst>
        </pc:picChg>
        <pc:picChg chg="add del mod">
          <ac:chgData name="Geraldine McElvaney" userId="839c38cf-f466-43f9-915a-1ab5b110ce3f" providerId="ADAL" clId="{96D11274-26AD-4204-9F38-67A48B861F26}" dt="2024-03-04T15:00:19.413" v="3095" actId="478"/>
          <ac:picMkLst>
            <pc:docMk/>
            <pc:sldMk cId="3229569313" sldId="258"/>
            <ac:picMk id="6" creationId="{10888A4A-EFB3-31FE-08E7-1A2B574FD2AB}"/>
          </ac:picMkLst>
        </pc:picChg>
      </pc:sldChg>
      <pc:sldChg chg="del">
        <pc:chgData name="Geraldine McElvaney" userId="839c38cf-f466-43f9-915a-1ab5b110ce3f" providerId="ADAL" clId="{96D11274-26AD-4204-9F38-67A48B861F26}" dt="2024-03-04T14:49:52.696" v="2657" actId="47"/>
        <pc:sldMkLst>
          <pc:docMk/>
          <pc:sldMk cId="1478154509" sldId="260"/>
        </pc:sldMkLst>
      </pc:sldChg>
      <pc:sldChg chg="del">
        <pc:chgData name="Geraldine McElvaney" userId="839c38cf-f466-43f9-915a-1ab5b110ce3f" providerId="ADAL" clId="{96D11274-26AD-4204-9F38-67A48B861F26}" dt="2024-03-04T14:49:52.696" v="2657" actId="47"/>
        <pc:sldMkLst>
          <pc:docMk/>
          <pc:sldMk cId="1695057958" sldId="261"/>
        </pc:sldMkLst>
      </pc:sldChg>
      <pc:sldChg chg="delSp modSp mod">
        <pc:chgData name="Geraldine McElvaney" userId="839c38cf-f466-43f9-915a-1ab5b110ce3f" providerId="ADAL" clId="{96D11274-26AD-4204-9F38-67A48B861F26}" dt="2024-03-04T14:47:03.739" v="2633" actId="27636"/>
        <pc:sldMkLst>
          <pc:docMk/>
          <pc:sldMk cId="1185082374" sldId="262"/>
        </pc:sldMkLst>
        <pc:spChg chg="mod">
          <ac:chgData name="Geraldine McElvaney" userId="839c38cf-f466-43f9-915a-1ab5b110ce3f" providerId="ADAL" clId="{96D11274-26AD-4204-9F38-67A48B861F26}" dt="2024-03-04T14:10:47.238" v="388" actId="2711"/>
          <ac:spMkLst>
            <pc:docMk/>
            <pc:sldMk cId="1185082374" sldId="262"/>
            <ac:spMk id="2" creationId="{333571D8-8B15-A75E-00EE-5BEAD4879981}"/>
          </ac:spMkLst>
        </pc:spChg>
        <pc:spChg chg="mod">
          <ac:chgData name="Geraldine McElvaney" userId="839c38cf-f466-43f9-915a-1ab5b110ce3f" providerId="ADAL" clId="{96D11274-26AD-4204-9F38-67A48B861F26}" dt="2024-03-04T14:47:03.739" v="2633" actId="27636"/>
          <ac:spMkLst>
            <pc:docMk/>
            <pc:sldMk cId="1185082374" sldId="262"/>
            <ac:spMk id="3" creationId="{8A7797DF-BB17-17D2-32E4-D78856EEFC64}"/>
          </ac:spMkLst>
        </pc:spChg>
        <pc:picChg chg="del">
          <ac:chgData name="Geraldine McElvaney" userId="839c38cf-f466-43f9-915a-1ab5b110ce3f" providerId="ADAL" clId="{96D11274-26AD-4204-9F38-67A48B861F26}" dt="2024-03-04T14:03:52.316" v="126" actId="478"/>
          <ac:picMkLst>
            <pc:docMk/>
            <pc:sldMk cId="1185082374" sldId="262"/>
            <ac:picMk id="4" creationId="{B98010ED-9240-6CE2-1BF4-25BA85A5AA38}"/>
          </ac:picMkLst>
        </pc:picChg>
      </pc:sldChg>
      <pc:sldChg chg="delSp modSp del mod">
        <pc:chgData name="Geraldine McElvaney" userId="839c38cf-f466-43f9-915a-1ab5b110ce3f" providerId="ADAL" clId="{96D11274-26AD-4204-9F38-67A48B861F26}" dt="2024-03-04T15:05:40.430" v="3120" actId="2696"/>
        <pc:sldMkLst>
          <pc:docMk/>
          <pc:sldMk cId="4031239971" sldId="263"/>
        </pc:sldMkLst>
        <pc:spChg chg="mod">
          <ac:chgData name="Geraldine McElvaney" userId="839c38cf-f466-43f9-915a-1ab5b110ce3f" providerId="ADAL" clId="{96D11274-26AD-4204-9F38-67A48B861F26}" dt="2024-03-04T14:11:08.131" v="391" actId="2711"/>
          <ac:spMkLst>
            <pc:docMk/>
            <pc:sldMk cId="4031239971" sldId="263"/>
            <ac:spMk id="2" creationId="{ED5127CE-6173-C714-8555-97B09A52C370}"/>
          </ac:spMkLst>
        </pc:spChg>
        <pc:spChg chg="mod">
          <ac:chgData name="Geraldine McElvaney" userId="839c38cf-f466-43f9-915a-1ab5b110ce3f" providerId="ADAL" clId="{96D11274-26AD-4204-9F38-67A48B861F26}" dt="2024-03-04T14:47:30.436" v="2635" actId="27636"/>
          <ac:spMkLst>
            <pc:docMk/>
            <pc:sldMk cId="4031239971" sldId="263"/>
            <ac:spMk id="3" creationId="{A0526573-2129-ED49-D539-7E9FD62CCE62}"/>
          </ac:spMkLst>
        </pc:spChg>
        <pc:picChg chg="del">
          <ac:chgData name="Geraldine McElvaney" userId="839c38cf-f466-43f9-915a-1ab5b110ce3f" providerId="ADAL" clId="{96D11274-26AD-4204-9F38-67A48B861F26}" dt="2024-03-04T14:07:11.301" v="216" actId="478"/>
          <ac:picMkLst>
            <pc:docMk/>
            <pc:sldMk cId="4031239971" sldId="263"/>
            <ac:picMk id="4" creationId="{5E022283-4106-7F96-A3EB-9993CF0AEF5D}"/>
          </ac:picMkLst>
        </pc:picChg>
      </pc:sldChg>
      <pc:sldChg chg="del">
        <pc:chgData name="Geraldine McElvaney" userId="839c38cf-f466-43f9-915a-1ab5b110ce3f" providerId="ADAL" clId="{96D11274-26AD-4204-9F38-67A48B861F26}" dt="2024-03-04T14:22:57.844" v="1380" actId="2696"/>
        <pc:sldMkLst>
          <pc:docMk/>
          <pc:sldMk cId="2903585972" sldId="264"/>
        </pc:sldMkLst>
      </pc:sldChg>
      <pc:sldChg chg="delSp modSp mod">
        <pc:chgData name="Geraldine McElvaney" userId="839c38cf-f466-43f9-915a-1ab5b110ce3f" providerId="ADAL" clId="{96D11274-26AD-4204-9F38-67A48B861F26}" dt="2024-03-04T15:06:50.778" v="3162" actId="20577"/>
        <pc:sldMkLst>
          <pc:docMk/>
          <pc:sldMk cId="1514537500" sldId="265"/>
        </pc:sldMkLst>
        <pc:spChg chg="mod">
          <ac:chgData name="Geraldine McElvaney" userId="839c38cf-f466-43f9-915a-1ab5b110ce3f" providerId="ADAL" clId="{96D11274-26AD-4204-9F38-67A48B861F26}" dt="2024-03-04T14:10:36.481" v="383" actId="2711"/>
          <ac:spMkLst>
            <pc:docMk/>
            <pc:sldMk cId="1514537500" sldId="265"/>
            <ac:spMk id="2" creationId="{FF557522-0B96-48B7-91FB-5CB4411AE67E}"/>
          </ac:spMkLst>
        </pc:spChg>
        <pc:spChg chg="mod">
          <ac:chgData name="Geraldine McElvaney" userId="839c38cf-f466-43f9-915a-1ab5b110ce3f" providerId="ADAL" clId="{96D11274-26AD-4204-9F38-67A48B861F26}" dt="2024-03-04T15:06:50.778" v="3162" actId="20577"/>
          <ac:spMkLst>
            <pc:docMk/>
            <pc:sldMk cId="1514537500" sldId="265"/>
            <ac:spMk id="3" creationId="{00950D8F-FF86-E0E7-F6C5-2D53A47A791D}"/>
          </ac:spMkLst>
        </pc:spChg>
        <pc:picChg chg="del">
          <ac:chgData name="Geraldine McElvaney" userId="839c38cf-f466-43f9-915a-1ab5b110ce3f" providerId="ADAL" clId="{96D11274-26AD-4204-9F38-67A48B861F26}" dt="2024-03-04T14:11:52.385" v="399" actId="478"/>
          <ac:picMkLst>
            <pc:docMk/>
            <pc:sldMk cId="1514537500" sldId="265"/>
            <ac:picMk id="4" creationId="{7094D008-F348-66CA-85B4-0377B5092618}"/>
          </ac:picMkLst>
        </pc:picChg>
      </pc:sldChg>
      <pc:sldChg chg="del">
        <pc:chgData name="Geraldine McElvaney" userId="839c38cf-f466-43f9-915a-1ab5b110ce3f" providerId="ADAL" clId="{96D11274-26AD-4204-9F38-67A48B861F26}" dt="2024-03-04T14:31:38.120" v="2078" actId="2696"/>
        <pc:sldMkLst>
          <pc:docMk/>
          <pc:sldMk cId="2803949307" sldId="266"/>
        </pc:sldMkLst>
      </pc:sldChg>
      <pc:sldChg chg="delSp modSp mod">
        <pc:chgData name="Geraldine McElvaney" userId="839c38cf-f466-43f9-915a-1ab5b110ce3f" providerId="ADAL" clId="{96D11274-26AD-4204-9F38-67A48B861F26}" dt="2024-03-04T14:48:58.502" v="2644" actId="948"/>
        <pc:sldMkLst>
          <pc:docMk/>
          <pc:sldMk cId="2245940824" sldId="267"/>
        </pc:sldMkLst>
        <pc:spChg chg="mod">
          <ac:chgData name="Geraldine McElvaney" userId="839c38cf-f466-43f9-915a-1ab5b110ce3f" providerId="ADAL" clId="{96D11274-26AD-4204-9F38-67A48B861F26}" dt="2024-03-04T14:38:07.343" v="2253" actId="20577"/>
          <ac:spMkLst>
            <pc:docMk/>
            <pc:sldMk cId="2245940824" sldId="267"/>
            <ac:spMk id="2" creationId="{48CA06EA-8FF6-6642-A1D0-CA103BC6747B}"/>
          </ac:spMkLst>
        </pc:spChg>
        <pc:spChg chg="mod">
          <ac:chgData name="Geraldine McElvaney" userId="839c38cf-f466-43f9-915a-1ab5b110ce3f" providerId="ADAL" clId="{96D11274-26AD-4204-9F38-67A48B861F26}" dt="2024-03-04T14:48:58.502" v="2644" actId="948"/>
          <ac:spMkLst>
            <pc:docMk/>
            <pc:sldMk cId="2245940824" sldId="267"/>
            <ac:spMk id="3" creationId="{653A4A36-0A54-2DD0-1EA8-FB6D54D031A8}"/>
          </ac:spMkLst>
        </pc:spChg>
        <pc:picChg chg="del">
          <ac:chgData name="Geraldine McElvaney" userId="839c38cf-f466-43f9-915a-1ab5b110ce3f" providerId="ADAL" clId="{96D11274-26AD-4204-9F38-67A48B861F26}" dt="2024-03-04T14:40:06.021" v="2406" actId="478"/>
          <ac:picMkLst>
            <pc:docMk/>
            <pc:sldMk cId="2245940824" sldId="267"/>
            <ac:picMk id="4" creationId="{70B10315-9638-EBA2-61BC-3949B6C01F17}"/>
          </ac:picMkLst>
        </pc:picChg>
      </pc:sldChg>
      <pc:sldChg chg="del">
        <pc:chgData name="Geraldine McElvaney" userId="839c38cf-f466-43f9-915a-1ab5b110ce3f" providerId="ADAL" clId="{96D11274-26AD-4204-9F38-67A48B861F26}" dt="2024-03-04T14:50:05.036" v="2659" actId="2696"/>
        <pc:sldMkLst>
          <pc:docMk/>
          <pc:sldMk cId="2876213538" sldId="268"/>
        </pc:sldMkLst>
      </pc:sldChg>
      <pc:sldChg chg="del">
        <pc:chgData name="Geraldine McElvaney" userId="839c38cf-f466-43f9-915a-1ab5b110ce3f" providerId="ADAL" clId="{96D11274-26AD-4204-9F38-67A48B861F26}" dt="2024-03-04T14:22:52.323" v="1379" actId="2696"/>
        <pc:sldMkLst>
          <pc:docMk/>
          <pc:sldMk cId="2058466785" sldId="269"/>
        </pc:sldMkLst>
      </pc:sldChg>
      <pc:sldChg chg="del">
        <pc:chgData name="Geraldine McElvaney" userId="839c38cf-f466-43f9-915a-1ab5b110ce3f" providerId="ADAL" clId="{96D11274-26AD-4204-9F38-67A48B861F26}" dt="2024-03-04T14:23:04.357" v="1381" actId="2696"/>
        <pc:sldMkLst>
          <pc:docMk/>
          <pc:sldMk cId="3067737033" sldId="270"/>
        </pc:sldMkLst>
      </pc:sldChg>
      <pc:sldChg chg="del">
        <pc:chgData name="Geraldine McElvaney" userId="839c38cf-f466-43f9-915a-1ab5b110ce3f" providerId="ADAL" clId="{96D11274-26AD-4204-9F38-67A48B861F26}" dt="2024-03-04T14:49:56.309" v="2658" actId="2696"/>
        <pc:sldMkLst>
          <pc:docMk/>
          <pc:sldMk cId="481047510" sldId="271"/>
        </pc:sldMkLst>
      </pc:sldChg>
      <pc:sldChg chg="del">
        <pc:chgData name="Geraldine McElvaney" userId="839c38cf-f466-43f9-915a-1ab5b110ce3f" providerId="ADAL" clId="{96D11274-26AD-4204-9F38-67A48B861F26}" dt="2024-03-04T14:56:39.878" v="3043" actId="2696"/>
        <pc:sldMkLst>
          <pc:docMk/>
          <pc:sldMk cId="857254517" sldId="272"/>
        </pc:sldMkLst>
      </pc:sldChg>
      <pc:sldChg chg="del">
        <pc:chgData name="Geraldine McElvaney" userId="839c38cf-f466-43f9-915a-1ab5b110ce3f" providerId="ADAL" clId="{96D11274-26AD-4204-9F38-67A48B861F26}" dt="2024-03-04T14:49:52.696" v="2657" actId="47"/>
        <pc:sldMkLst>
          <pc:docMk/>
          <pc:sldMk cId="886582691" sldId="273"/>
        </pc:sldMkLst>
      </pc:sldChg>
      <pc:sldChg chg="modSp add mod">
        <pc:chgData name="Geraldine McElvaney" userId="839c38cf-f466-43f9-915a-1ab5b110ce3f" providerId="ADAL" clId="{96D11274-26AD-4204-9F38-67A48B861F26}" dt="2024-03-04T14:47:58.180" v="2638" actId="27636"/>
        <pc:sldMkLst>
          <pc:docMk/>
          <pc:sldMk cId="3389741005" sldId="274"/>
        </pc:sldMkLst>
        <pc:spChg chg="mod">
          <ac:chgData name="Geraldine McElvaney" userId="839c38cf-f466-43f9-915a-1ab5b110ce3f" providerId="ADAL" clId="{96D11274-26AD-4204-9F38-67A48B861F26}" dt="2024-03-04T14:13:02.886" v="480" actId="20577"/>
          <ac:spMkLst>
            <pc:docMk/>
            <pc:sldMk cId="3389741005" sldId="274"/>
            <ac:spMk id="2" creationId="{172D230F-C17F-9BA1-B523-51B094F1003C}"/>
          </ac:spMkLst>
        </pc:spChg>
        <pc:spChg chg="mod">
          <ac:chgData name="Geraldine McElvaney" userId="839c38cf-f466-43f9-915a-1ab5b110ce3f" providerId="ADAL" clId="{96D11274-26AD-4204-9F38-67A48B861F26}" dt="2024-03-04T14:47:58.180" v="2638" actId="27636"/>
          <ac:spMkLst>
            <pc:docMk/>
            <pc:sldMk cId="3389741005" sldId="274"/>
            <ac:spMk id="3" creationId="{3D7F78EC-289F-8AD4-DCC7-2F2ADA497E3E}"/>
          </ac:spMkLst>
        </pc:spChg>
      </pc:sldChg>
      <pc:sldChg chg="modSp add mod">
        <pc:chgData name="Geraldine McElvaney" userId="839c38cf-f466-43f9-915a-1ab5b110ce3f" providerId="ADAL" clId="{96D11274-26AD-4204-9F38-67A48B861F26}" dt="2024-03-04T14:48:32.518" v="2641" actId="948"/>
        <pc:sldMkLst>
          <pc:docMk/>
          <pc:sldMk cId="4077966004" sldId="275"/>
        </pc:sldMkLst>
        <pc:spChg chg="mod">
          <ac:chgData name="Geraldine McElvaney" userId="839c38cf-f466-43f9-915a-1ab5b110ce3f" providerId="ADAL" clId="{96D11274-26AD-4204-9F38-67A48B861F26}" dt="2024-03-04T14:36:13.699" v="2209" actId="20577"/>
          <ac:spMkLst>
            <pc:docMk/>
            <pc:sldMk cId="4077966004" sldId="275"/>
            <ac:spMk id="2" creationId="{20CEF8D7-9ED0-C09D-D688-8F8C7F6872DD}"/>
          </ac:spMkLst>
        </pc:spChg>
        <pc:spChg chg="mod">
          <ac:chgData name="Geraldine McElvaney" userId="839c38cf-f466-43f9-915a-1ab5b110ce3f" providerId="ADAL" clId="{96D11274-26AD-4204-9F38-67A48B861F26}" dt="2024-03-04T14:48:32.518" v="2641" actId="948"/>
          <ac:spMkLst>
            <pc:docMk/>
            <pc:sldMk cId="4077966004" sldId="275"/>
            <ac:spMk id="3" creationId="{62ADEE6D-D559-AB21-7A12-F5AA44466B19}"/>
          </ac:spMkLst>
        </pc:spChg>
      </pc:sldChg>
      <pc:sldChg chg="modSp add mod ord">
        <pc:chgData name="Geraldine McElvaney" userId="839c38cf-f466-43f9-915a-1ab5b110ce3f" providerId="ADAL" clId="{96D11274-26AD-4204-9F38-67A48B861F26}" dt="2024-03-04T14:48:14.770" v="2640" actId="1076"/>
        <pc:sldMkLst>
          <pc:docMk/>
          <pc:sldMk cId="2998331408" sldId="276"/>
        </pc:sldMkLst>
        <pc:spChg chg="mod">
          <ac:chgData name="Geraldine McElvaney" userId="839c38cf-f466-43f9-915a-1ab5b110ce3f" providerId="ADAL" clId="{96D11274-26AD-4204-9F38-67A48B861F26}" dt="2024-03-04T14:48:14.770" v="2640" actId="1076"/>
          <ac:spMkLst>
            <pc:docMk/>
            <pc:sldMk cId="2998331408" sldId="276"/>
            <ac:spMk id="2" creationId="{18096257-B7B1-B970-E257-19886E5D81D5}"/>
          </ac:spMkLst>
        </pc:spChg>
        <pc:spChg chg="mod">
          <ac:chgData name="Geraldine McElvaney" userId="839c38cf-f466-43f9-915a-1ab5b110ce3f" providerId="ADAL" clId="{96D11274-26AD-4204-9F38-67A48B861F26}" dt="2024-03-04T14:48:10.716" v="2639" actId="948"/>
          <ac:spMkLst>
            <pc:docMk/>
            <pc:sldMk cId="2998331408" sldId="276"/>
            <ac:spMk id="3" creationId="{5023FFC4-F968-BA18-2724-012AB03A1C7B}"/>
          </ac:spMkLst>
        </pc:spChg>
      </pc:sldChg>
      <pc:sldChg chg="modSp add mod">
        <pc:chgData name="Geraldine McElvaney" userId="839c38cf-f466-43f9-915a-1ab5b110ce3f" providerId="ADAL" clId="{96D11274-26AD-4204-9F38-67A48B861F26}" dt="2024-03-04T15:11:08.948" v="3166" actId="20577"/>
        <pc:sldMkLst>
          <pc:docMk/>
          <pc:sldMk cId="4113259039" sldId="277"/>
        </pc:sldMkLst>
        <pc:spChg chg="mod">
          <ac:chgData name="Geraldine McElvaney" userId="839c38cf-f466-43f9-915a-1ab5b110ce3f" providerId="ADAL" clId="{96D11274-26AD-4204-9F38-67A48B861F26}" dt="2024-03-04T14:23:40.550" v="1406" actId="20577"/>
          <ac:spMkLst>
            <pc:docMk/>
            <pc:sldMk cId="4113259039" sldId="277"/>
            <ac:spMk id="2" creationId="{69323BF8-776E-9F88-0B40-5822D4D25890}"/>
          </ac:spMkLst>
        </pc:spChg>
        <pc:spChg chg="mod">
          <ac:chgData name="Geraldine McElvaney" userId="839c38cf-f466-43f9-915a-1ab5b110ce3f" providerId="ADAL" clId="{96D11274-26AD-4204-9F38-67A48B861F26}" dt="2024-03-04T15:11:08.948" v="3166" actId="20577"/>
          <ac:spMkLst>
            <pc:docMk/>
            <pc:sldMk cId="4113259039" sldId="277"/>
            <ac:spMk id="3" creationId="{B71B52BD-EE3F-6ACB-AE5F-1BCB37E31F32}"/>
          </ac:spMkLst>
        </pc:spChg>
      </pc:sldChg>
      <pc:sldChg chg="modSp add mod">
        <pc:chgData name="Geraldine McElvaney" userId="839c38cf-f466-43f9-915a-1ab5b110ce3f" providerId="ADAL" clId="{96D11274-26AD-4204-9F38-67A48B861F26}" dt="2024-03-04T14:48:49.773" v="2643" actId="948"/>
        <pc:sldMkLst>
          <pc:docMk/>
          <pc:sldMk cId="1429225844" sldId="278"/>
        </pc:sldMkLst>
        <pc:spChg chg="mod">
          <ac:chgData name="Geraldine McElvaney" userId="839c38cf-f466-43f9-915a-1ab5b110ce3f" providerId="ADAL" clId="{96D11274-26AD-4204-9F38-67A48B861F26}" dt="2024-03-04T14:33:59.102" v="2151" actId="20577"/>
          <ac:spMkLst>
            <pc:docMk/>
            <pc:sldMk cId="1429225844" sldId="278"/>
            <ac:spMk id="2" creationId="{0243A52B-8CF4-8932-ACC2-1F32E93D89D3}"/>
          </ac:spMkLst>
        </pc:spChg>
        <pc:spChg chg="mod">
          <ac:chgData name="Geraldine McElvaney" userId="839c38cf-f466-43f9-915a-1ab5b110ce3f" providerId="ADAL" clId="{96D11274-26AD-4204-9F38-67A48B861F26}" dt="2024-03-04T14:48:49.773" v="2643" actId="948"/>
          <ac:spMkLst>
            <pc:docMk/>
            <pc:sldMk cId="1429225844" sldId="278"/>
            <ac:spMk id="3" creationId="{8AF31E49-57F6-67CF-2C96-CCE511F4D830}"/>
          </ac:spMkLst>
        </pc:spChg>
      </pc:sldChg>
      <pc:sldChg chg="modSp add mod">
        <pc:chgData name="Geraldine McElvaney" userId="839c38cf-f466-43f9-915a-1ab5b110ce3f" providerId="ADAL" clId="{96D11274-26AD-4204-9F38-67A48B861F26}" dt="2024-03-04T15:11:56.314" v="3167" actId="6549"/>
        <pc:sldMkLst>
          <pc:docMk/>
          <pc:sldMk cId="4096851449" sldId="279"/>
        </pc:sldMkLst>
        <pc:spChg chg="mod">
          <ac:chgData name="Geraldine McElvaney" userId="839c38cf-f466-43f9-915a-1ab5b110ce3f" providerId="ADAL" clId="{96D11274-26AD-4204-9F38-67A48B861F26}" dt="2024-03-04T14:49:16.406" v="2656" actId="20577"/>
          <ac:spMkLst>
            <pc:docMk/>
            <pc:sldMk cId="4096851449" sldId="279"/>
            <ac:spMk id="2" creationId="{07137419-124A-0CA4-8491-62608454EF4C}"/>
          </ac:spMkLst>
        </pc:spChg>
        <pc:spChg chg="mod">
          <ac:chgData name="Geraldine McElvaney" userId="839c38cf-f466-43f9-915a-1ab5b110ce3f" providerId="ADAL" clId="{96D11274-26AD-4204-9F38-67A48B861F26}" dt="2024-03-04T15:11:56.314" v="3167" actId="6549"/>
          <ac:spMkLst>
            <pc:docMk/>
            <pc:sldMk cId="4096851449" sldId="279"/>
            <ac:spMk id="3" creationId="{E8546B44-BB02-3B73-71AD-FA2CB5D999DE}"/>
          </ac:spMkLst>
        </pc:spChg>
      </pc:sldChg>
      <pc:sldChg chg="addSp modSp del mod delDesignElem">
        <pc:chgData name="Geraldine McElvaney" userId="839c38cf-f466-43f9-915a-1ab5b110ce3f" providerId="ADAL" clId="{96D11274-26AD-4204-9F38-67A48B861F26}" dt="2024-03-04T14:57:46.620" v="3089" actId="20577"/>
        <pc:sldMkLst>
          <pc:docMk/>
          <pc:sldMk cId="2417039888" sldId="365"/>
        </pc:sldMkLst>
        <pc:spChg chg="mod">
          <ac:chgData name="Geraldine McElvaney" userId="839c38cf-f466-43f9-915a-1ab5b110ce3f" providerId="ADAL" clId="{96D11274-26AD-4204-9F38-67A48B861F26}" dt="2024-03-04T14:57:46.620" v="3089" actId="20577"/>
          <ac:spMkLst>
            <pc:docMk/>
            <pc:sldMk cId="2417039888" sldId="365"/>
            <ac:spMk id="2" creationId="{620D830B-F4F3-28B8-BA74-28DB6F6B0386}"/>
          </ac:spMkLst>
        </pc:spChg>
        <pc:spChg chg="add">
          <ac:chgData name="Geraldine McElvaney" userId="839c38cf-f466-43f9-915a-1ab5b110ce3f" providerId="ADAL" clId="{96D11274-26AD-4204-9F38-67A48B861F26}" dt="2024-03-04T14:57:15.301" v="3045"/>
          <ac:spMkLst>
            <pc:docMk/>
            <pc:sldMk cId="2417039888" sldId="365"/>
            <ac:spMk id="18" creationId="{37C89E4B-3C9F-44B9-8B86-D9E3D112D8EC}"/>
          </ac:spMkLst>
        </pc:spChg>
        <pc:cxnChg chg="add">
          <ac:chgData name="Geraldine McElvaney" userId="839c38cf-f466-43f9-915a-1ab5b110ce3f" providerId="ADAL" clId="{96D11274-26AD-4204-9F38-67A48B861F26}" dt="2024-03-04T14:57:15.301" v="3045"/>
          <ac:cxnSpMkLst>
            <pc:docMk/>
            <pc:sldMk cId="2417039888" sldId="365"/>
            <ac:cxnSpMk id="20" creationId="{AA2EAA10-076F-46BD-8F0F-B9A2FB77A85C}"/>
          </ac:cxnSpMkLst>
        </pc:cxnChg>
        <pc:cxnChg chg="add">
          <ac:chgData name="Geraldine McElvaney" userId="839c38cf-f466-43f9-915a-1ab5b110ce3f" providerId="ADAL" clId="{96D11274-26AD-4204-9F38-67A48B861F26}" dt="2024-03-04T14:57:15.301" v="3045"/>
          <ac:cxnSpMkLst>
            <pc:docMk/>
            <pc:sldMk cId="2417039888" sldId="365"/>
            <ac:cxnSpMk id="22" creationId="{D891E407-403B-4764-86C9-33A56D3BCAA3}"/>
          </ac:cxnSpMkLst>
        </pc:cxnChg>
      </pc:sldChg>
      <pc:sldChg chg="modSp add mod">
        <pc:chgData name="Geraldine McElvaney" userId="839c38cf-f466-43f9-915a-1ab5b110ce3f" providerId="ADAL" clId="{96D11274-26AD-4204-9F38-67A48B861F26}" dt="2024-03-04T15:03:42.068" v="3119" actId="27636"/>
        <pc:sldMkLst>
          <pc:docMk/>
          <pc:sldMk cId="1470829513" sldId="366"/>
        </pc:sldMkLst>
        <pc:spChg chg="mod">
          <ac:chgData name="Geraldine McElvaney" userId="839c38cf-f466-43f9-915a-1ab5b110ce3f" providerId="ADAL" clId="{96D11274-26AD-4204-9F38-67A48B861F26}" dt="2024-03-04T15:03:42.068" v="3119" actId="27636"/>
          <ac:spMkLst>
            <pc:docMk/>
            <pc:sldMk cId="1470829513" sldId="366"/>
            <ac:spMk id="3" creationId="{811D2661-C79B-8A72-C6E5-DD2C48D62DF4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1F319E-65A8-C127-AAEE-8C4F5D2A123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E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F1D58DD-E21D-6DB3-7C92-BF8A005E08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E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6FE1E6-216D-3371-801C-9225EB9AE8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B6CAE-B386-474B-95A4-6293952F843F}" type="datetimeFigureOut">
              <a:rPr lang="en-ES" smtClean="0"/>
              <a:t>03/04/2024</a:t>
            </a:fld>
            <a:endParaRPr lang="en-E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B52A1B-41F0-3446-1329-40E274326E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E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DC8BA8-F809-85D3-A555-E999347D50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EE9BF-705A-8C4A-B42A-4C5FA8A85AFA}" type="slidenum">
              <a:rPr lang="en-ES" smtClean="0"/>
              <a:t>‹#›</a:t>
            </a:fld>
            <a:endParaRPr lang="en-ES"/>
          </a:p>
        </p:txBody>
      </p:sp>
    </p:spTree>
    <p:extLst>
      <p:ext uri="{BB962C8B-B14F-4D97-AF65-F5344CB8AC3E}">
        <p14:creationId xmlns:p14="http://schemas.microsoft.com/office/powerpoint/2010/main" val="5705141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868B9C-FB10-9ED1-1E91-23A749F8FB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E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3A1CDF-897B-0EC4-A9B7-03BB6707DC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E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A7AD8E-992F-A85B-B761-2A993C90AE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B6CAE-B386-474B-95A4-6293952F843F}" type="datetimeFigureOut">
              <a:rPr lang="en-ES" smtClean="0"/>
              <a:t>03/04/2024</a:t>
            </a:fld>
            <a:endParaRPr lang="en-E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0EEF26-F380-5281-25D3-F8E1E5AA60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E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27B238-0954-15D8-CDD6-78201F2B3F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EE9BF-705A-8C4A-B42A-4C5FA8A85AFA}" type="slidenum">
              <a:rPr lang="en-ES" smtClean="0"/>
              <a:t>‹#›</a:t>
            </a:fld>
            <a:endParaRPr lang="en-ES"/>
          </a:p>
        </p:txBody>
      </p:sp>
    </p:spTree>
    <p:extLst>
      <p:ext uri="{BB962C8B-B14F-4D97-AF65-F5344CB8AC3E}">
        <p14:creationId xmlns:p14="http://schemas.microsoft.com/office/powerpoint/2010/main" val="39850449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DB683E-ECD0-7E68-CF74-B26A1A307A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E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4F011A-B71B-71B8-36EE-2458EEA1EB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27ACFB-86C6-FA9A-2E6D-76A86188AD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B6CAE-B386-474B-95A4-6293952F843F}" type="datetimeFigureOut">
              <a:rPr lang="en-ES" smtClean="0"/>
              <a:t>03/04/2024</a:t>
            </a:fld>
            <a:endParaRPr lang="en-E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89B951-C2B5-BF9A-CE8C-3921522543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E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0C18CD-B73B-FF65-D3E1-3DC9C0434F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EE9BF-705A-8C4A-B42A-4C5FA8A85AFA}" type="slidenum">
              <a:rPr lang="en-ES" smtClean="0"/>
              <a:t>‹#›</a:t>
            </a:fld>
            <a:endParaRPr lang="en-ES"/>
          </a:p>
        </p:txBody>
      </p:sp>
    </p:spTree>
    <p:extLst>
      <p:ext uri="{BB962C8B-B14F-4D97-AF65-F5344CB8AC3E}">
        <p14:creationId xmlns:p14="http://schemas.microsoft.com/office/powerpoint/2010/main" val="22043496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D00FFB-0599-E551-BBC5-8A2FAB280C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E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B2E37F-DF8E-A60B-6B20-144EAEDD35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E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5F1ED96-90EE-9D5D-1BBF-E592B4A778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E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81E0DFE-A631-9C0E-C8FF-E1C5A972FD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B6CAE-B386-474B-95A4-6293952F843F}" type="datetimeFigureOut">
              <a:rPr lang="en-ES" smtClean="0"/>
              <a:t>03/04/2024</a:t>
            </a:fld>
            <a:endParaRPr lang="en-E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F6889FB-5174-E635-B621-96BCF1C41D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E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047B3C2-1BB0-4702-7012-23E5B2E001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EE9BF-705A-8C4A-B42A-4C5FA8A85AFA}" type="slidenum">
              <a:rPr lang="en-ES" smtClean="0"/>
              <a:t>‹#›</a:t>
            </a:fld>
            <a:endParaRPr lang="en-ES"/>
          </a:p>
        </p:txBody>
      </p:sp>
    </p:spTree>
    <p:extLst>
      <p:ext uri="{BB962C8B-B14F-4D97-AF65-F5344CB8AC3E}">
        <p14:creationId xmlns:p14="http://schemas.microsoft.com/office/powerpoint/2010/main" val="274692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0FF98F-044C-F3F1-6779-695B584176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E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A3D172B-1BBE-F899-ABC6-CF9D605B09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A81D2D9-F04E-B63F-8FCC-74F0C051385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E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C4B6566-ADAB-EFF6-4F81-82783324A62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2C5054E-E015-A373-716C-4E23F88BFE4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E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4E5657C-1433-6AFE-945F-8207385056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B6CAE-B386-474B-95A4-6293952F843F}" type="datetimeFigureOut">
              <a:rPr lang="en-ES" smtClean="0"/>
              <a:t>03/04/2024</a:t>
            </a:fld>
            <a:endParaRPr lang="en-E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4244DDB-BDA1-851A-DC08-DA22523DCF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E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E0798C5-4956-B695-A24B-35CC0AC652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EE9BF-705A-8C4A-B42A-4C5FA8A85AFA}" type="slidenum">
              <a:rPr lang="en-ES" smtClean="0"/>
              <a:t>‹#›</a:t>
            </a:fld>
            <a:endParaRPr lang="en-ES"/>
          </a:p>
        </p:txBody>
      </p:sp>
    </p:spTree>
    <p:extLst>
      <p:ext uri="{BB962C8B-B14F-4D97-AF65-F5344CB8AC3E}">
        <p14:creationId xmlns:p14="http://schemas.microsoft.com/office/powerpoint/2010/main" val="37468100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3FADD8-8BD0-198C-96EE-F4BB857B18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E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675FE24-E9A1-80AC-CB74-14273504AB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B6CAE-B386-474B-95A4-6293952F843F}" type="datetimeFigureOut">
              <a:rPr lang="en-ES" smtClean="0"/>
              <a:t>03/04/2024</a:t>
            </a:fld>
            <a:endParaRPr lang="en-E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F045C41-598F-7ED2-E287-5AD56E3E55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E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B1A4345-7D95-ACFB-96A8-9F71A0EB31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EE9BF-705A-8C4A-B42A-4C5FA8A85AFA}" type="slidenum">
              <a:rPr lang="en-ES" smtClean="0"/>
              <a:t>‹#›</a:t>
            </a:fld>
            <a:endParaRPr lang="en-ES"/>
          </a:p>
        </p:txBody>
      </p:sp>
    </p:spTree>
    <p:extLst>
      <p:ext uri="{BB962C8B-B14F-4D97-AF65-F5344CB8AC3E}">
        <p14:creationId xmlns:p14="http://schemas.microsoft.com/office/powerpoint/2010/main" val="1870374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ED045ED-C67E-B0AB-355C-979897BB9D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B6CAE-B386-474B-95A4-6293952F843F}" type="datetimeFigureOut">
              <a:rPr lang="en-ES" smtClean="0"/>
              <a:t>03/04/2024</a:t>
            </a:fld>
            <a:endParaRPr lang="en-E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98FE336-4805-8C81-8C13-4537C1D2BA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E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FDEF136-4389-68A8-DAEA-59AE73D84B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EE9BF-705A-8C4A-B42A-4C5FA8A85AFA}" type="slidenum">
              <a:rPr lang="en-ES" smtClean="0"/>
              <a:t>‹#›</a:t>
            </a:fld>
            <a:endParaRPr lang="en-ES"/>
          </a:p>
        </p:txBody>
      </p:sp>
    </p:spTree>
    <p:extLst>
      <p:ext uri="{BB962C8B-B14F-4D97-AF65-F5344CB8AC3E}">
        <p14:creationId xmlns:p14="http://schemas.microsoft.com/office/powerpoint/2010/main" val="38127578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51EBA4-1904-818E-EF3F-DF28963171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E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2E9C3B-F0F9-F477-8D0B-4A8D9D52D8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E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333BC2-2840-D958-E605-6A8754BE26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A85B9DA-6930-CF74-26A9-22FE452F90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B6CAE-B386-474B-95A4-6293952F843F}" type="datetimeFigureOut">
              <a:rPr lang="en-ES" smtClean="0"/>
              <a:t>03/04/2024</a:t>
            </a:fld>
            <a:endParaRPr lang="en-E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FB3FDC1-FA5E-9BCB-285C-3D006011AD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E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A59A45-E440-3E32-883F-CD280BB54B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EE9BF-705A-8C4A-B42A-4C5FA8A85AFA}" type="slidenum">
              <a:rPr lang="en-ES" smtClean="0"/>
              <a:t>‹#›</a:t>
            </a:fld>
            <a:endParaRPr lang="en-ES"/>
          </a:p>
        </p:txBody>
      </p:sp>
    </p:spTree>
    <p:extLst>
      <p:ext uri="{BB962C8B-B14F-4D97-AF65-F5344CB8AC3E}">
        <p14:creationId xmlns:p14="http://schemas.microsoft.com/office/powerpoint/2010/main" val="15606220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1A8116-BE47-D04B-ADFA-C2D9E21D53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E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1AC746-4EE9-7959-3208-FD03D552BCE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E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B21B3C-43F5-2B69-3949-08186B75407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683D871-E92C-B2F7-5991-2C69560F9B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B6CAE-B386-474B-95A4-6293952F843F}" type="datetimeFigureOut">
              <a:rPr lang="en-ES" smtClean="0"/>
              <a:t>03/04/2024</a:t>
            </a:fld>
            <a:endParaRPr lang="en-E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783F847-77FE-C830-625C-3A246974FD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E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DE580B-7D86-50E9-1413-4C01EE5C11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EE9BF-705A-8C4A-B42A-4C5FA8A85AFA}" type="slidenum">
              <a:rPr lang="en-ES" smtClean="0"/>
              <a:t>‹#›</a:t>
            </a:fld>
            <a:endParaRPr lang="en-ES"/>
          </a:p>
        </p:txBody>
      </p:sp>
    </p:spTree>
    <p:extLst>
      <p:ext uri="{BB962C8B-B14F-4D97-AF65-F5344CB8AC3E}">
        <p14:creationId xmlns:p14="http://schemas.microsoft.com/office/powerpoint/2010/main" val="6533482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8CC784-AE93-3C34-A754-86F9C1FD48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E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9E734F6-653C-7748-94C8-6FAD901591C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E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40FAA2-0433-17CD-1C33-5DD83F635F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B6CAE-B386-474B-95A4-6293952F843F}" type="datetimeFigureOut">
              <a:rPr lang="en-ES" smtClean="0"/>
              <a:t>03/04/2024</a:t>
            </a:fld>
            <a:endParaRPr lang="en-E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25AD32-63B4-0C6A-F541-7E2E6D3AF8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E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B4E946-05D2-16F4-9846-6B2416905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EE9BF-705A-8C4A-B42A-4C5FA8A85AFA}" type="slidenum">
              <a:rPr lang="en-ES" smtClean="0"/>
              <a:t>‹#›</a:t>
            </a:fld>
            <a:endParaRPr lang="en-ES"/>
          </a:p>
        </p:txBody>
      </p:sp>
    </p:spTree>
    <p:extLst>
      <p:ext uri="{BB962C8B-B14F-4D97-AF65-F5344CB8AC3E}">
        <p14:creationId xmlns:p14="http://schemas.microsoft.com/office/powerpoint/2010/main" val="24133460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203841A-818B-B667-636B-F604A6D1944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E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0A75853-F0CD-8EAE-BD6E-F09B3FBECD9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E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F81E13-D903-C403-3067-7FF9BCF271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B6CAE-B386-474B-95A4-6293952F843F}" type="datetimeFigureOut">
              <a:rPr lang="en-ES" smtClean="0"/>
              <a:t>03/04/2024</a:t>
            </a:fld>
            <a:endParaRPr lang="en-E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A84AF2-1726-72BF-CFD8-63269F1F53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E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009FD9-DB32-E8A6-C565-D3529AF398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EE9BF-705A-8C4A-B42A-4C5FA8A85AFA}" type="slidenum">
              <a:rPr lang="en-ES" smtClean="0"/>
              <a:t>‹#›</a:t>
            </a:fld>
            <a:endParaRPr lang="en-ES"/>
          </a:p>
        </p:txBody>
      </p:sp>
    </p:spTree>
    <p:extLst>
      <p:ext uri="{BB962C8B-B14F-4D97-AF65-F5344CB8AC3E}">
        <p14:creationId xmlns:p14="http://schemas.microsoft.com/office/powerpoint/2010/main" val="3281235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D3B97CF-27F7-6648-9440-0F87704D8E6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2655BAB1-1DA3-3840-99CE-0C22FE74850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AD04A7B5-10A2-9341-BD5B-96C3B39A028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CD0EA12-0AFD-8940-8E0C-524BE1C235B5}" type="datetimeFigureOut">
              <a:rPr lang="it-IT" smtClean="0"/>
              <a:t>04/03/2024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628C96EA-F8F3-1447-9CBE-766EF77D1E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87073DE3-FF20-8543-8BD9-23231A88B5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A934751-7283-CD4B-B416-B8254E0BC6EA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6862827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74752BB-3C77-7240-9CF6-C00E77D3F1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75488755-7D27-D644-BCF8-5933D5D185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04BB2FB2-ADB2-C74C-8D35-9940BB86DD0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CD0EA12-0AFD-8940-8E0C-524BE1C235B5}" type="datetimeFigureOut">
              <a:rPr lang="it-IT" smtClean="0"/>
              <a:t>04/03/2024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AF6E6BD0-03FB-2D4D-8C61-0ADE20DB86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764042DD-4932-5D4F-AF47-127ADC9653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A934751-7283-CD4B-B416-B8254E0BC6EA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4774607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A115ACC-2823-1B43-9045-62127A3723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76E7576E-1083-164F-872E-19ADCF25F5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570259D4-1E90-5D4B-B4B4-9FC495EEBFC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CD0EA12-0AFD-8940-8E0C-524BE1C235B5}" type="datetimeFigureOut">
              <a:rPr lang="it-IT" smtClean="0"/>
              <a:t>04/03/2024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C98450C2-2DAA-734D-A18E-59AE6320C5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A91EA9A3-0D46-E743-BE60-34C02D4F0B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A934751-7283-CD4B-B416-B8254E0BC6EA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4518757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2C82962-A3BD-7141-A9D1-C32F98C4DE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BB9BEB0-C838-C64F-9296-3ACCEF06EAF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CB590935-0EC5-474B-92E7-84FE7F18BE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0475AD5E-1594-D34A-A35C-513D60F641E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CD0EA12-0AFD-8940-8E0C-524BE1C235B5}" type="datetimeFigureOut">
              <a:rPr lang="it-IT" smtClean="0"/>
              <a:t>04/03/2024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2638DBA7-E25F-7344-AB75-5AA75298F2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E4AE1AFE-3B29-6246-8C0F-B9CDFFD095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A934751-7283-CD4B-B416-B8254E0BC6EA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2410090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DBB05F7-663B-3D4C-BC7E-6199D11E05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C1444507-0DCB-5C45-88EE-61D3151D09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BC51D6B6-B812-C345-9585-DD123BE985C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BDC393D2-9EB0-8046-86DD-F989D88A3BA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62C32A4F-E1E7-9A46-9556-F4C740C03F5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DBCAC2A2-CC0B-5449-B9A7-16D7B433E9E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CD0EA12-0AFD-8940-8E0C-524BE1C235B5}" type="datetimeFigureOut">
              <a:rPr lang="it-IT" smtClean="0"/>
              <a:t>04/03/2024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7303A8DD-77AA-6949-BFA7-26BFAE9D4D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959E7646-BB12-9C4C-8F69-A717C9ED5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A934751-7283-CD4B-B416-B8254E0BC6EA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7013549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0449016-3122-4541-B95B-0337736057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28405D9F-C6DA-FD44-96ED-3C47BCC15AA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CD0EA12-0AFD-8940-8E0C-524BE1C235B5}" type="datetimeFigureOut">
              <a:rPr lang="it-IT" smtClean="0"/>
              <a:t>04/03/2024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33A44A48-A39E-6642-8006-063C48032E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73540596-17C8-0F4A-920F-F32317992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A934751-7283-CD4B-B416-B8254E0BC6EA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09952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EFEFE08F-46D5-B248-9068-A3E4CEB6C6E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CD0EA12-0AFD-8940-8E0C-524BE1C235B5}" type="datetimeFigureOut">
              <a:rPr lang="it-IT" smtClean="0"/>
              <a:t>04/03/2024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BBC85B96-2FB9-5C4C-9A08-A021429BFD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35963BBA-95F5-134C-864C-62B9A84E52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A934751-7283-CD4B-B416-B8254E0BC6EA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7458242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FD1259A-0E40-4448-A461-8B27D80EEA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B8F8755-AA20-154C-907D-14B2532CD8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1CA67032-C4F2-F640-B2F5-ECD0C8C6F8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CBF06DF4-EAED-5941-A031-AACDC528BCC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CD0EA12-0AFD-8940-8E0C-524BE1C235B5}" type="datetimeFigureOut">
              <a:rPr lang="it-IT" smtClean="0"/>
              <a:t>04/03/2024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F2C12E72-4A0B-524E-ACBD-B9EC2A400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A3C63A7C-223D-8842-BEE4-EA2469890D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A934751-7283-CD4B-B416-B8254E0BC6EA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711480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6A0245D-E5CB-DB45-B3FB-19C4296E29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12" y="26289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 b="1">
                <a:solidFill>
                  <a:srgbClr val="4074D2"/>
                </a:solidFill>
                <a:latin typeface="Avenir Book" panose="02000503020000020003" pitchFamily="2" charset="0"/>
              </a:defRPr>
            </a:lvl1pPr>
          </a:lstStyle>
          <a:p>
            <a:r>
              <a:rPr lang="it-IT" dirty="0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1DA854A4-8431-2341-A64B-43342970FD0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140188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09187627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7121F48-143C-9241-836A-6867897C66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9F51C680-1D43-B54B-871D-EB77CE819F6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B64C5A4D-4866-1A4E-8596-551630B5B33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CD0EA12-0AFD-8940-8E0C-524BE1C235B5}" type="datetimeFigureOut">
              <a:rPr lang="it-IT" smtClean="0"/>
              <a:t>04/03/2024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93D5F43D-0CE9-FA45-BA25-F9B68CBD9F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CD1AF541-99A5-6C4C-9737-4C77AE9F9C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A934751-7283-CD4B-B416-B8254E0BC6EA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9804636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2F11B1E7-6182-8441-BB4A-6340DEBEC70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6955E274-C316-A84E-8056-C6D3BDE1B30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CDE42776-F816-8C42-B1A3-AF8285D790D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CD0EA12-0AFD-8940-8E0C-524BE1C235B5}" type="datetimeFigureOut">
              <a:rPr lang="it-IT" smtClean="0"/>
              <a:t>04/03/2024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F7D8EB24-933A-0A44-B479-0C89A6F72F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E9AF3415-1FD2-D74B-8FEA-9989FCE675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A934751-7283-CD4B-B416-B8254E0BC6EA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34673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emf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3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94BC7A2-7E93-2ED8-B6D0-258C0912F3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E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85CEF14-8D41-1071-4D83-FA04C4BE53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E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DED3B4-EA6E-B16B-219B-857A163BFD5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DB6CAE-B386-474B-95A4-6293952F843F}" type="datetimeFigureOut">
              <a:rPr lang="en-ES" smtClean="0"/>
              <a:t>03/04/2024</a:t>
            </a:fld>
            <a:endParaRPr lang="en-E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CB6EFE-6AFB-8528-C2BB-82998EB033D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E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5689E7-69E2-83DC-AB76-E4FC71A2BDD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DEE9BF-705A-8C4A-B42A-4C5FA8A85AFA}" type="slidenum">
              <a:rPr lang="en-ES" smtClean="0"/>
              <a:t>‹#›</a:t>
            </a:fld>
            <a:endParaRPr lang="en-E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326B9BF-1189-761C-4B73-F8158C0CF4E9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email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91440" y="-48396"/>
            <a:ext cx="12319042" cy="6906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63266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>
            <a:extLst>
              <a:ext uri="{FF2B5EF4-FFF2-40B4-BE49-F238E27FC236}">
                <a16:creationId xmlns:a16="http://schemas.microsoft.com/office/drawing/2014/main" id="{3ADE3FDE-F874-D445-9862-C24D60D07728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231820" y="141668"/>
            <a:ext cx="2181198" cy="773180"/>
          </a:xfrm>
          <a:prstGeom prst="rect">
            <a:avLst/>
          </a:prstGeom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48287821-0D49-1649-8C45-1A77E59376D3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9972004" y="216350"/>
            <a:ext cx="2082621" cy="623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10323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phoenixajournal.wordpress.com/2012/02/23/thank-you/" TargetMode="External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8.xml"/><Relationship Id="rId4" Type="http://schemas.openxmlformats.org/officeDocument/2006/relationships/hyperlink" Target="https://creativecommons.org/licenses/by/3.0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771890-24BD-E081-2FE6-3CD53B89C8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2959" y="776605"/>
            <a:ext cx="10818913" cy="1325563"/>
          </a:xfrm>
        </p:spPr>
        <p:txBody>
          <a:bodyPr>
            <a:normAutofit/>
          </a:bodyPr>
          <a:lstStyle/>
          <a:p>
            <a:r>
              <a:rPr lang="en-GB" sz="4000" b="1" dirty="0">
                <a:solidFill>
                  <a:srgbClr val="595959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STREAM</a:t>
            </a:r>
            <a:r>
              <a:rPr lang="en-GB" sz="4000" dirty="0">
                <a:solidFill>
                  <a:srgbClr val="595959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 – WP6 – Impact, dissemination &amp; capitalisation</a:t>
            </a:r>
            <a:endParaRPr lang="en-ES" sz="40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6687A1-BEB3-A142-5445-ACBE886452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5469" y="3002750"/>
            <a:ext cx="10515600" cy="1516567"/>
          </a:xfrm>
        </p:spPr>
        <p:txBody>
          <a:bodyPr/>
          <a:lstStyle/>
          <a:p>
            <a:pPr marL="0" indent="0">
              <a:lnSpc>
                <a:spcPct val="120000"/>
              </a:lnSpc>
              <a:spcBef>
                <a:spcPts val="600"/>
              </a:spcBef>
              <a:buNone/>
            </a:pPr>
            <a:r>
              <a:rPr lang="en-GB" sz="3000" dirty="0"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WP6 l</a:t>
            </a:r>
            <a:r>
              <a:rPr lang="en-GB" sz="30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ead - </a:t>
            </a:r>
            <a:r>
              <a:rPr lang="en-GB" sz="3000" b="1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City of Dublin ETB</a:t>
            </a:r>
            <a:r>
              <a:rPr lang="en-GB" sz="30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, co-lead </a:t>
            </a:r>
            <a:r>
              <a:rPr lang="en-GB" sz="3000" b="1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Metropolis</a:t>
            </a:r>
            <a:r>
              <a:rPr lang="en-GB" sz="30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</a:t>
            </a:r>
          </a:p>
          <a:p>
            <a:pPr marL="0" indent="0">
              <a:buNone/>
            </a:pPr>
            <a:endParaRPr lang="en-ES" dirty="0"/>
          </a:p>
        </p:txBody>
      </p:sp>
      <p:pic>
        <p:nvPicPr>
          <p:cNvPr id="5" name="Picture 4" descr="A blue text on a black background&#10;&#10;Description automatically generated">
            <a:extLst>
              <a:ext uri="{FF2B5EF4-FFF2-40B4-BE49-F238E27FC236}">
                <a16:creationId xmlns:a16="http://schemas.microsoft.com/office/drawing/2014/main" id="{CFA80F89-748B-B05B-67DB-5BBEB0E584C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61302" y="5419899"/>
            <a:ext cx="4183873" cy="877756"/>
          </a:xfrm>
          <a:prstGeom prst="rect">
            <a:avLst/>
          </a:prstGeom>
        </p:spPr>
      </p:pic>
      <p:pic>
        <p:nvPicPr>
          <p:cNvPr id="7" name="Picture 6" descr="A blue text on a black background&#10;&#10;Description automatically generated">
            <a:extLst>
              <a:ext uri="{FF2B5EF4-FFF2-40B4-BE49-F238E27FC236}">
                <a16:creationId xmlns:a16="http://schemas.microsoft.com/office/drawing/2014/main" id="{35BE743B-7CEF-B6C8-0FF6-9D2C99604F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2960" y="4972092"/>
            <a:ext cx="1469423" cy="1325563"/>
          </a:xfrm>
          <a:prstGeom prst="rect">
            <a:avLst/>
          </a:prstGeom>
        </p:spPr>
      </p:pic>
      <p:pic>
        <p:nvPicPr>
          <p:cNvPr id="1026" name="Picture 2" descr="MetropolisNet Logo">
            <a:extLst>
              <a:ext uri="{FF2B5EF4-FFF2-40B4-BE49-F238E27FC236}">
                <a16:creationId xmlns:a16="http://schemas.microsoft.com/office/drawing/2014/main" id="{95978DB3-4E57-43AF-139A-9904DED69C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1780" y="5419899"/>
            <a:ext cx="2857500" cy="876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188499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839A19-8ED0-6DA8-62E5-259BC623D8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Work Package 6 - Objectives</a:t>
            </a:r>
            <a:endParaRPr lang="en-ES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FB19CC-7838-1BE1-BBC0-CE564D55BA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29883"/>
            <a:ext cx="10515600" cy="4047080"/>
          </a:xfrm>
        </p:spPr>
        <p:txBody>
          <a:bodyPr>
            <a:normAutofit/>
          </a:bodyPr>
          <a:lstStyle/>
          <a:p>
            <a:pPr marL="342900" lvl="0" indent="-342900" algn="just">
              <a:lnSpc>
                <a:spcPct val="120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en-US" sz="2400" dirty="0"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Development and mainstreaming of recommendations to policy makers on use and validation of micro-credentials. </a:t>
            </a:r>
            <a:r>
              <a:rPr lang="en-IE" sz="2400" dirty="0"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This includes raising awareness on the benefits and exploitation opportunities of micro-credentials.</a:t>
            </a:r>
          </a:p>
          <a:p>
            <a:pPr marL="342900" lvl="0" indent="-342900" algn="just">
              <a:lnSpc>
                <a:spcPct val="120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en-US" sz="2400" dirty="0"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Strengthening VET </a:t>
            </a:r>
            <a:r>
              <a:rPr lang="en-US" sz="2400" dirty="0" err="1"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organisations</a:t>
            </a:r>
            <a:r>
              <a:rPr lang="en-US" sz="2400" dirty="0"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 capacity to build and manage micro-credentials </a:t>
            </a:r>
            <a:r>
              <a:rPr lang="en-IE" sz="2400" dirty="0"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and building a common understanding of micro-credential methodology</a:t>
            </a:r>
            <a:r>
              <a:rPr lang="en-US" sz="2400" dirty="0"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.</a:t>
            </a:r>
            <a:endParaRPr lang="en-IE" sz="2400" dirty="0">
              <a:effectLst/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 indent="0">
              <a:buNone/>
            </a:pPr>
            <a:endParaRPr lang="en-ES" dirty="0"/>
          </a:p>
        </p:txBody>
      </p:sp>
      <p:pic>
        <p:nvPicPr>
          <p:cNvPr id="5" name="Picture 4" descr="A blue text on a black background&#10;&#10;Description automatically generated">
            <a:extLst>
              <a:ext uri="{FF2B5EF4-FFF2-40B4-BE49-F238E27FC236}">
                <a16:creationId xmlns:a16="http://schemas.microsoft.com/office/drawing/2014/main" id="{2EB25B2C-253E-099B-B740-8010BBAB9EFA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66715" y="6058859"/>
            <a:ext cx="3297674" cy="691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95693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2A5B08-6EB2-6377-D018-C28DE38668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70B506-29EA-8D73-9C15-56F921AFC1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Work Package 6 - Objectives</a:t>
            </a:r>
            <a:endParaRPr lang="en-ES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1D2661-C79B-8A72-C6E5-DD2C48D62D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486275"/>
          </a:xfrm>
        </p:spPr>
        <p:txBody>
          <a:bodyPr>
            <a:normAutofit lnSpcReduction="10000"/>
          </a:bodyPr>
          <a:lstStyle/>
          <a:p>
            <a:pPr marL="457200" lvl="0" indent="-457200" algn="just">
              <a:lnSpc>
                <a:spcPct val="120000"/>
              </a:lnSpc>
              <a:spcBef>
                <a:spcPts val="600"/>
              </a:spcBef>
              <a:buFont typeface="+mj-lt"/>
              <a:buAutoNum type="arabicPeriod" startAt="3"/>
            </a:pPr>
            <a:r>
              <a:rPr lang="en-IE" sz="2400" dirty="0"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Engaging target groups and stakeholders in the activities of the STREAM project (field research, pilots, workshops, exploitation) to build awareness and knowledge.</a:t>
            </a:r>
          </a:p>
          <a:p>
            <a:pPr marL="457200" lvl="0" indent="-457200" algn="just">
              <a:lnSpc>
                <a:spcPct val="120000"/>
              </a:lnSpc>
              <a:spcBef>
                <a:spcPts val="600"/>
              </a:spcBef>
              <a:buFont typeface="+mj-lt"/>
              <a:buAutoNum type="arabicPeriod" startAt="3"/>
            </a:pPr>
            <a:r>
              <a:rPr lang="en-US" sz="2400" dirty="0"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Building a task of Ambassadors to spread the European Professional Certificate for practitioners in Inclusive, Digital and Green Work-Based Learning.</a:t>
            </a:r>
            <a:endParaRPr lang="en-IE" sz="2400" dirty="0">
              <a:effectLst/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457200" lvl="0" indent="-457200" algn="just">
              <a:lnSpc>
                <a:spcPct val="120000"/>
              </a:lnSpc>
              <a:spcBef>
                <a:spcPts val="600"/>
              </a:spcBef>
              <a:buFont typeface="+mj-lt"/>
              <a:buAutoNum type="arabicPeriod" startAt="3"/>
            </a:pPr>
            <a:r>
              <a:rPr lang="en-IE" sz="2400" dirty="0"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Widespread the activities and the visibility of Micro-credentials for VET by promoting the use of STREAM’s results by different stakeholders during and after the implementation of the project.</a:t>
            </a:r>
          </a:p>
          <a:p>
            <a:pPr marL="0" indent="0">
              <a:buNone/>
            </a:pPr>
            <a:endParaRPr lang="en-ES" dirty="0"/>
          </a:p>
        </p:txBody>
      </p:sp>
      <p:pic>
        <p:nvPicPr>
          <p:cNvPr id="5" name="Picture 4" descr="A blue text on a black background&#10;&#10;Description automatically generated">
            <a:extLst>
              <a:ext uri="{FF2B5EF4-FFF2-40B4-BE49-F238E27FC236}">
                <a16:creationId xmlns:a16="http://schemas.microsoft.com/office/drawing/2014/main" id="{D1CD6D17-DE32-5EC5-D9CB-318E4C71C135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66715" y="6058859"/>
            <a:ext cx="3297674" cy="691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08295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3571D8-8B15-A75E-00EE-5BEAD48799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Target Groups</a:t>
            </a:r>
            <a:endParaRPr lang="en-ES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7797DF-BB17-17D2-32E4-D78856EEFC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sz="2000" dirty="0"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European VET community of VET practitioners - VET programme </a:t>
            </a:r>
            <a:r>
              <a:rPr lang="en-US" sz="2000" dirty="0" err="1"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organisers</a:t>
            </a:r>
            <a:r>
              <a:rPr lang="en-US" sz="2000" dirty="0"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 and course designers; VET tutors, trainers and teachers; industry liaison staff; </a:t>
            </a:r>
          </a:p>
          <a:p>
            <a:pPr algn="just">
              <a:lnSpc>
                <a:spcPct val="120000"/>
              </a:lnSpc>
              <a:spcBef>
                <a:spcPts val="600"/>
              </a:spcBef>
            </a:pPr>
            <a:r>
              <a:rPr lang="en-US" sz="2000" dirty="0"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Company representatives (work-based learning; human resources) working with VET institutions on recruitment, retention and industry trends; those with responsibility for quality assurance in VET; trade association experts, skills forecasting managers responsible for building organizational capability and professional development of their staff) ;</a:t>
            </a:r>
            <a:endParaRPr lang="en-IE" sz="2000" dirty="0">
              <a:effectLst/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sz="2000" dirty="0"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Stakeholders involved with </a:t>
            </a:r>
            <a:r>
              <a:rPr lang="en-IE" sz="2000" dirty="0"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employment</a:t>
            </a:r>
            <a:r>
              <a:rPr lang="en-US" sz="2000" dirty="0"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2000" dirty="0" err="1"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labour</a:t>
            </a:r>
            <a:r>
              <a:rPr lang="en-US" sz="2000" dirty="0"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 market - institutes, </a:t>
            </a:r>
            <a:r>
              <a:rPr lang="en-US" sz="2000" dirty="0" err="1"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centres</a:t>
            </a:r>
            <a:r>
              <a:rPr lang="en-US" sz="2000" dirty="0"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 for research in entrepreneurship, small firms and corporate studies and professional development, including applied research; but also economists, social psychologists with an interest in workplaces and those with an interest in inclusive education.</a:t>
            </a:r>
            <a:endParaRPr lang="en-ES" sz="32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5" name="Picture 4" descr="A blue text on a black background&#10;&#10;Description automatically generated">
            <a:extLst>
              <a:ext uri="{FF2B5EF4-FFF2-40B4-BE49-F238E27FC236}">
                <a16:creationId xmlns:a16="http://schemas.microsoft.com/office/drawing/2014/main" id="{FDD4A835-5079-4081-777C-08F1479827E7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66715" y="6058859"/>
            <a:ext cx="3297674" cy="691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50823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557522-0B96-48B7-91FB-5CB4411AE6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E" dirty="0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T6.1 - Website</a:t>
            </a:r>
            <a:endParaRPr lang="en-ES" sz="35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950D8F-FF86-E0E7-F6C5-2D53A47A79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sz="2800" dirty="0"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A well-structured, informative and up-to-date website.</a:t>
            </a:r>
          </a:p>
          <a:p>
            <a:pPr marL="800100" lvl="1" indent="-342900">
              <a:lnSpc>
                <a:spcPct val="120000"/>
              </a:lnSpc>
              <a:spcBef>
                <a:spcPts val="600"/>
              </a:spcBef>
              <a:buFont typeface="Symbol" panose="05050102010706020507" pitchFamily="18" charset="2"/>
              <a:buChar char=""/>
            </a:pPr>
            <a:r>
              <a:rPr lang="en-IE" sz="2200" kern="100" dirty="0">
                <a:solidFill>
                  <a:srgbClr val="00000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Provide a description of the project and its aims and future goals.</a:t>
            </a:r>
            <a:endParaRPr lang="en-IE" sz="2200" kern="100" dirty="0"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marL="800100" lvl="1" indent="-342900">
              <a:lnSpc>
                <a:spcPct val="120000"/>
              </a:lnSpc>
              <a:spcBef>
                <a:spcPts val="600"/>
              </a:spcBef>
              <a:buFont typeface="Symbol" panose="05050102010706020507" pitchFamily="18" charset="2"/>
              <a:buChar char=""/>
            </a:pPr>
            <a:r>
              <a:rPr lang="en-IE" sz="2200" kern="100" dirty="0">
                <a:solidFill>
                  <a:srgbClr val="00000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Provide a description of each partner with contacts and links to their websites.</a:t>
            </a:r>
            <a:endParaRPr lang="en-IE" sz="2200" kern="100" dirty="0"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marL="800100" lvl="1" indent="-342900">
              <a:lnSpc>
                <a:spcPct val="120000"/>
              </a:lnSpc>
              <a:spcBef>
                <a:spcPts val="600"/>
              </a:spcBef>
              <a:buFont typeface="Symbol" panose="05050102010706020507" pitchFamily="18" charset="2"/>
              <a:buChar char=""/>
            </a:pPr>
            <a:r>
              <a:rPr lang="en-IE" sz="2200" kern="100" dirty="0">
                <a:solidFill>
                  <a:srgbClr val="00000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A page that will contain all the product and resources of the project related to the WPs.</a:t>
            </a:r>
            <a:endParaRPr lang="en-IE" sz="2200" kern="100" dirty="0"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marL="800100" lvl="1" indent="-342900">
              <a:lnSpc>
                <a:spcPct val="120000"/>
              </a:lnSpc>
              <a:spcBef>
                <a:spcPts val="600"/>
              </a:spcBef>
              <a:buFont typeface="Symbol" panose="05050102010706020507" pitchFamily="18" charset="2"/>
              <a:buChar char=""/>
            </a:pPr>
            <a:r>
              <a:rPr lang="en-IE" sz="2200" kern="100" dirty="0">
                <a:solidFill>
                  <a:srgbClr val="00000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A </a:t>
            </a:r>
            <a:r>
              <a:rPr lang="en-IE" sz="2200" kern="100" dirty="0">
                <a:solidFill>
                  <a:srgbClr val="00000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page with news about the state of the project.</a:t>
            </a:r>
            <a:endParaRPr lang="en-IE" sz="2200" kern="100" dirty="0"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sz="2800" dirty="0"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U</a:t>
            </a:r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pdated regularly to ensure visibility of progress of the project.</a:t>
            </a:r>
            <a:endParaRPr lang="en-ES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5" name="Picture 4" descr="A blue text on a black background&#10;&#10;Description automatically generated">
            <a:extLst>
              <a:ext uri="{FF2B5EF4-FFF2-40B4-BE49-F238E27FC236}">
                <a16:creationId xmlns:a16="http://schemas.microsoft.com/office/drawing/2014/main" id="{2C6EB70D-A257-7820-A580-BBFF76D8E55D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66715" y="6058859"/>
            <a:ext cx="3297674" cy="691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45375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3EAB16-6A13-F154-AF69-175D654DEE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2D230F-C17F-9BA1-B523-51B094F100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E" dirty="0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T6.2 – Social Media Platforms</a:t>
            </a:r>
            <a:endParaRPr lang="en-ES" sz="35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7F78EC-289F-8AD4-DCC7-2F2ADA497E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sz="2800" dirty="0"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Development of a dissemination and exploitation strategy to include:</a:t>
            </a:r>
          </a:p>
          <a:p>
            <a:pPr marL="800100" lvl="1" indent="-342900">
              <a:lnSpc>
                <a:spcPct val="120000"/>
              </a:lnSpc>
              <a:spcBef>
                <a:spcPts val="600"/>
              </a:spcBef>
              <a:buFont typeface="Symbol" panose="05050102010706020507" pitchFamily="18" charset="2"/>
              <a:buChar char=""/>
            </a:pPr>
            <a:r>
              <a:rPr lang="en-IE" sz="2200" kern="100" dirty="0">
                <a:solidFill>
                  <a:srgbClr val="00000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Infographics</a:t>
            </a:r>
            <a:endParaRPr lang="en-IE" sz="2200" kern="100" dirty="0"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marL="800100" lvl="1" indent="-342900">
              <a:lnSpc>
                <a:spcPct val="120000"/>
              </a:lnSpc>
              <a:spcBef>
                <a:spcPts val="600"/>
              </a:spcBef>
              <a:buFont typeface="Symbol" panose="05050102010706020507" pitchFamily="18" charset="2"/>
              <a:buChar char=""/>
            </a:pPr>
            <a:r>
              <a:rPr lang="en-IE" sz="2200" kern="100" dirty="0">
                <a:solidFill>
                  <a:srgbClr val="00000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Timeline of dissemination activities.</a:t>
            </a:r>
            <a:endParaRPr lang="en-IE" sz="2200" kern="100" dirty="0"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marL="800100" lvl="1" indent="-342900">
              <a:lnSpc>
                <a:spcPct val="120000"/>
              </a:lnSpc>
              <a:spcBef>
                <a:spcPts val="600"/>
              </a:spcBef>
              <a:buFont typeface="Symbol" panose="05050102010706020507" pitchFamily="18" charset="2"/>
              <a:buChar char=""/>
            </a:pPr>
            <a:r>
              <a:rPr lang="en-IE" sz="2200" kern="100" dirty="0">
                <a:solidFill>
                  <a:srgbClr val="00000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Dissemination responsibilities per partner.</a:t>
            </a:r>
            <a:endParaRPr lang="en-IE" sz="2200" kern="100" dirty="0"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marL="800100" lvl="1" indent="-342900">
              <a:lnSpc>
                <a:spcPct val="120000"/>
              </a:lnSpc>
              <a:spcBef>
                <a:spcPts val="600"/>
              </a:spcBef>
              <a:buFont typeface="Symbol" panose="05050102010706020507" pitchFamily="18" charset="2"/>
              <a:buChar char=""/>
            </a:pPr>
            <a:r>
              <a:rPr lang="en-IE" sz="2200" kern="100" dirty="0">
                <a:solidFill>
                  <a:srgbClr val="00000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Stakeholder engagement plan</a:t>
            </a:r>
            <a:r>
              <a:rPr lang="en-IE" sz="2200" kern="100" dirty="0">
                <a:solidFill>
                  <a:srgbClr val="00000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.</a:t>
            </a:r>
          </a:p>
          <a:p>
            <a:pPr marL="800100" lvl="1" indent="-342900">
              <a:lnSpc>
                <a:spcPct val="120000"/>
              </a:lnSpc>
              <a:spcBef>
                <a:spcPts val="600"/>
              </a:spcBef>
              <a:buFont typeface="Symbol" panose="05050102010706020507" pitchFamily="18" charset="2"/>
              <a:buChar char=""/>
            </a:pPr>
            <a:r>
              <a:rPr lang="en-IE" sz="2200" kern="1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Social media strategy – 10,000+ target reach.</a:t>
            </a:r>
          </a:p>
          <a:p>
            <a:pPr marL="800100" lvl="1" indent="-342900">
              <a:lnSpc>
                <a:spcPct val="120000"/>
              </a:lnSpc>
              <a:spcBef>
                <a:spcPts val="600"/>
              </a:spcBef>
              <a:buFont typeface="Symbol" panose="05050102010706020507" pitchFamily="18" charset="2"/>
              <a:buChar char=""/>
            </a:pPr>
            <a:r>
              <a:rPr lang="en-IE" sz="2200" kern="100" dirty="0">
                <a:solidFill>
                  <a:srgbClr val="00000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Dissemination strategy for recruitment of participants for pilots</a:t>
            </a:r>
            <a:endParaRPr lang="en-IE" sz="2200" kern="100" dirty="0"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sz="2800" dirty="0"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A visual brand identity – logo, templates etc</a:t>
            </a:r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.</a:t>
            </a:r>
            <a:endParaRPr lang="en-ES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5" name="Picture 4" descr="A blue text on a black background&#10;&#10;Description automatically generated">
            <a:extLst>
              <a:ext uri="{FF2B5EF4-FFF2-40B4-BE49-F238E27FC236}">
                <a16:creationId xmlns:a16="http://schemas.microsoft.com/office/drawing/2014/main" id="{B53E10DC-ADBC-D36A-8839-F2FF6C661BC6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66715" y="6058859"/>
            <a:ext cx="3297674" cy="691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97410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28ED69-7C38-D651-7BBE-9F28EDF26B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096257-B7B1-B970-E257-19886E5D81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1038"/>
            <a:ext cx="10515600" cy="1325563"/>
          </a:xfrm>
        </p:spPr>
        <p:txBody>
          <a:bodyPr>
            <a:normAutofit/>
          </a:bodyPr>
          <a:lstStyle/>
          <a:p>
            <a:r>
              <a:rPr lang="en-IE" dirty="0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T6.3 – Tutorial for micro-credentials framework (D6.1)</a:t>
            </a:r>
            <a:endParaRPr lang="en-ES" sz="35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23FFC4-F968-BA18-2724-012AB03A1C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509023"/>
            <a:ext cx="10515600" cy="3667939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sz="2800" dirty="0"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Interactive tutorial on how to build and implement a micro-credentials (MC) framework</a:t>
            </a:r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.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IE" dirty="0">
                <a:latin typeface="Verdana" panose="020B0604030504040204" pitchFamily="34" charset="0"/>
                <a:ea typeface="Verdana" panose="020B0604030504040204" pitchFamily="34" charset="0"/>
              </a:rPr>
              <a:t>To raise awareness of the possibility to:</a:t>
            </a:r>
          </a:p>
          <a:p>
            <a:pPr marL="800100" lvl="1" indent="-342900">
              <a:lnSpc>
                <a:spcPct val="120000"/>
              </a:lnSpc>
              <a:spcBef>
                <a:spcPts val="600"/>
              </a:spcBef>
              <a:buFont typeface="Symbol" panose="05050102010706020507" pitchFamily="18" charset="2"/>
              <a:buChar char=""/>
            </a:pPr>
            <a:r>
              <a:rPr lang="en-IE" sz="2200" kern="100" dirty="0">
                <a:solidFill>
                  <a:srgbClr val="00000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Join the STREAM framework.</a:t>
            </a:r>
            <a:endParaRPr lang="en-IE" sz="2200" kern="100" dirty="0"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marL="800100" lvl="1" indent="-342900">
              <a:lnSpc>
                <a:spcPct val="120000"/>
              </a:lnSpc>
              <a:spcBef>
                <a:spcPts val="600"/>
              </a:spcBef>
              <a:buFont typeface="Symbol" panose="05050102010706020507" pitchFamily="18" charset="2"/>
              <a:buChar char=""/>
            </a:pPr>
            <a:r>
              <a:rPr lang="en-IE" sz="2200" kern="100" dirty="0">
                <a:solidFill>
                  <a:srgbClr val="00000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And/or build a new MC framework.</a:t>
            </a:r>
            <a:endParaRPr lang="en-ES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5" name="Picture 4" descr="A blue text on a black background&#10;&#10;Description automatically generated">
            <a:extLst>
              <a:ext uri="{FF2B5EF4-FFF2-40B4-BE49-F238E27FC236}">
                <a16:creationId xmlns:a16="http://schemas.microsoft.com/office/drawing/2014/main" id="{CDF8DD6E-70A7-F061-07C9-3C9A831534B4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66715" y="6058859"/>
            <a:ext cx="3297674" cy="691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83314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CC01F2-9EF2-735E-750C-26A757EBEF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CEF8D7-9ED0-C09D-D688-8F8C7F6872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E" dirty="0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T6.4 – Paper on micro-credentials validation (MS13/D6.2)</a:t>
            </a:r>
            <a:endParaRPr lang="en-ES" sz="35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ADEE6D-D559-AB21-7A12-F5AA44466B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07941"/>
            <a:ext cx="10515600" cy="3969022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sz="2800" dirty="0"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Paper on micro-credentials validation – recommendations for policy makers</a:t>
            </a:r>
            <a:endParaRPr lang="en-US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800100" lvl="1" indent="-342900">
              <a:lnSpc>
                <a:spcPct val="120000"/>
              </a:lnSpc>
              <a:spcBef>
                <a:spcPts val="600"/>
              </a:spcBef>
              <a:buFont typeface="Symbol" panose="05050102010706020507" pitchFamily="18" charset="2"/>
              <a:buChar char=""/>
            </a:pPr>
            <a:r>
              <a:rPr lang="en-IE" sz="2200" kern="100" dirty="0">
                <a:solidFill>
                  <a:srgbClr val="00000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How to implement micro-credentials.</a:t>
            </a:r>
            <a:endParaRPr lang="en-IE" sz="2200" kern="100" dirty="0"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marL="800100" lvl="1" indent="-342900">
              <a:lnSpc>
                <a:spcPct val="120000"/>
              </a:lnSpc>
              <a:spcBef>
                <a:spcPts val="600"/>
              </a:spcBef>
              <a:buFont typeface="Symbol" panose="05050102010706020507" pitchFamily="18" charset="2"/>
              <a:buChar char=""/>
            </a:pPr>
            <a:r>
              <a:rPr lang="en-IE" sz="2200" kern="100" dirty="0">
                <a:solidFill>
                  <a:srgbClr val="00000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How to connect them with the national qualification framework in partner countries.</a:t>
            </a:r>
          </a:p>
          <a:p>
            <a:pPr marL="268288" lvl="1" indent="-268288">
              <a:lnSpc>
                <a:spcPct val="120000"/>
              </a:lnSpc>
              <a:spcBef>
                <a:spcPts val="600"/>
              </a:spcBef>
              <a:buFont typeface="Symbol" panose="05050102010706020507" pitchFamily="18" charset="2"/>
              <a:buChar char=""/>
            </a:pPr>
            <a:r>
              <a:rPr lang="en-IE" sz="2200" kern="1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Expert group session – September 2025 (M9) – Madrid TPM to identify the basis for this report.</a:t>
            </a:r>
            <a:endParaRPr lang="en-ES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5" name="Picture 4" descr="A blue text on a black background&#10;&#10;Description automatically generated">
            <a:extLst>
              <a:ext uri="{FF2B5EF4-FFF2-40B4-BE49-F238E27FC236}">
                <a16:creationId xmlns:a16="http://schemas.microsoft.com/office/drawing/2014/main" id="{AD35BF84-B702-5B46-25A0-6E4F7472273E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66715" y="6058859"/>
            <a:ext cx="3297674" cy="691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79660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15E31E-DABB-55DA-9CBE-258B8D1650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323BF8-776E-9F88-0B40-5822D4D258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E" dirty="0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T6.5 – STREAM Ambassador Award</a:t>
            </a:r>
            <a:endParaRPr lang="en-ES" sz="35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1B52BD-EE3F-6ACB-AE5F-1BCB37E31F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63697"/>
            <a:ext cx="10515600" cy="3913265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sz="2800" dirty="0"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Digital open badge ‘STREAM Ambassador’ – for disseminating project’s outcomes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Actively engaging in exploitation actions and in promoting the use of STREAM across:</a:t>
            </a:r>
          </a:p>
          <a:p>
            <a:pPr marL="800100" lvl="1" indent="-342900">
              <a:lnSpc>
                <a:spcPct val="120000"/>
              </a:lnSpc>
              <a:spcBef>
                <a:spcPts val="600"/>
              </a:spcBef>
              <a:buFont typeface="Symbol" panose="05050102010706020507" pitchFamily="18" charset="2"/>
              <a:buChar char=""/>
            </a:pPr>
            <a:r>
              <a:rPr lang="en-IE" sz="2200" kern="100" dirty="0">
                <a:solidFill>
                  <a:srgbClr val="00000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Communities of Practices in EPALE.</a:t>
            </a:r>
            <a:endParaRPr lang="en-IE" sz="2200" kern="100" dirty="0"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marL="800100" lvl="1" indent="-342900">
              <a:lnSpc>
                <a:spcPct val="120000"/>
              </a:lnSpc>
              <a:spcBef>
                <a:spcPts val="600"/>
              </a:spcBef>
              <a:buFont typeface="Symbol" panose="05050102010706020507" pitchFamily="18" charset="2"/>
              <a:buChar char=""/>
            </a:pPr>
            <a:r>
              <a:rPr lang="en-IE" sz="2200" kern="100" dirty="0">
                <a:solidFill>
                  <a:srgbClr val="00000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Virtual CoPs of VET practitioners managed by </a:t>
            </a:r>
            <a:r>
              <a:rPr lang="en-IE" sz="2200" kern="100" dirty="0" err="1">
                <a:solidFill>
                  <a:srgbClr val="00000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MetropolisNet</a:t>
            </a:r>
            <a:r>
              <a:rPr lang="en-IE" sz="2200" kern="100" dirty="0">
                <a:solidFill>
                  <a:srgbClr val="00000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 &amp; other partners.</a:t>
            </a:r>
          </a:p>
        </p:txBody>
      </p:sp>
      <p:pic>
        <p:nvPicPr>
          <p:cNvPr id="5" name="Picture 4" descr="A blue text on a black background&#10;&#10;Description automatically generated">
            <a:extLst>
              <a:ext uri="{FF2B5EF4-FFF2-40B4-BE49-F238E27FC236}">
                <a16:creationId xmlns:a16="http://schemas.microsoft.com/office/drawing/2014/main" id="{B70CB025-C5D4-7612-2E38-1EB106BEFD1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66715" y="6058859"/>
            <a:ext cx="3297674" cy="691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32590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139024-73C2-3DA4-D1DF-713CF2D768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43A52B-8CF4-8932-ACC2-1F32E93D89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E" dirty="0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T6.6 – Final Conference (MS14)</a:t>
            </a:r>
            <a:endParaRPr lang="en-ES" sz="35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F31E49-57F6-67CF-2C96-CCE511F4D8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18141"/>
            <a:ext cx="10515600" cy="3913265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130000"/>
              </a:lnSpc>
              <a:spcBef>
                <a:spcPts val="600"/>
              </a:spcBef>
            </a:pPr>
            <a:r>
              <a:rPr lang="en-US" sz="2800" dirty="0"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One day international event November 2026 (M35) – adjacent to Berlin TPM</a:t>
            </a:r>
          </a:p>
          <a:p>
            <a:pPr>
              <a:lnSpc>
                <a:spcPct val="130000"/>
              </a:lnSpc>
              <a:spcBef>
                <a:spcPts val="600"/>
              </a:spcBef>
            </a:pPr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At least 100 participants and key policy-makers (1-2 per country)</a:t>
            </a:r>
          </a:p>
          <a:p>
            <a:pPr>
              <a:lnSpc>
                <a:spcPct val="130000"/>
              </a:lnSpc>
              <a:spcBef>
                <a:spcPts val="600"/>
              </a:spcBef>
            </a:pPr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Two round tables – HE &amp; VET – future transitions &amp; pathways.</a:t>
            </a:r>
          </a:p>
          <a:p>
            <a:pPr>
              <a:lnSpc>
                <a:spcPct val="130000"/>
              </a:lnSpc>
              <a:spcBef>
                <a:spcPts val="600"/>
              </a:spcBef>
            </a:pPr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Promotional material to include:</a:t>
            </a:r>
          </a:p>
          <a:p>
            <a:pPr marL="800100" lvl="1" indent="-342900">
              <a:lnSpc>
                <a:spcPct val="130000"/>
              </a:lnSpc>
              <a:spcBef>
                <a:spcPts val="600"/>
              </a:spcBef>
              <a:buFont typeface="Symbol" panose="05050102010706020507" pitchFamily="18" charset="2"/>
              <a:buChar char=""/>
            </a:pPr>
            <a:r>
              <a:rPr lang="en-IE" sz="2200" kern="100" dirty="0">
                <a:solidFill>
                  <a:srgbClr val="00000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Website announcement, social media posts.</a:t>
            </a:r>
            <a:endParaRPr lang="en-IE" sz="2200" kern="100" dirty="0"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marL="800100" lvl="1" indent="-342900">
              <a:lnSpc>
                <a:spcPct val="130000"/>
              </a:lnSpc>
              <a:spcBef>
                <a:spcPts val="600"/>
              </a:spcBef>
              <a:buFont typeface="Symbol" panose="05050102010706020507" pitchFamily="18" charset="2"/>
              <a:buChar char=""/>
            </a:pPr>
            <a:r>
              <a:rPr lang="en-IE" sz="2200" kern="100" dirty="0">
                <a:solidFill>
                  <a:srgbClr val="00000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Agenda, email campaign with all material provided in English.</a:t>
            </a:r>
          </a:p>
        </p:txBody>
      </p:sp>
      <p:pic>
        <p:nvPicPr>
          <p:cNvPr id="5" name="Picture 4" descr="A blue text on a black background&#10;&#10;Description automatically generated">
            <a:extLst>
              <a:ext uri="{FF2B5EF4-FFF2-40B4-BE49-F238E27FC236}">
                <a16:creationId xmlns:a16="http://schemas.microsoft.com/office/drawing/2014/main" id="{6544C2A0-39A3-B709-007B-6685D9A1B8EE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66715" y="6058859"/>
            <a:ext cx="3297674" cy="691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92258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CA06EA-8FF6-6642-A1D0-CA103BC674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Milestones &amp; Deliverables</a:t>
            </a:r>
            <a:endParaRPr lang="en-ES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3A4A36-0A54-2DD0-1EA8-FB6D54D031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07941"/>
            <a:ext cx="10515600" cy="3969022"/>
          </a:xfrm>
        </p:spPr>
        <p:txBody>
          <a:bodyPr>
            <a:normAutofit lnSpcReduction="10000"/>
          </a:bodyPr>
          <a:lstStyle/>
          <a:p>
            <a:pPr>
              <a:lnSpc>
                <a:spcPct val="130000"/>
              </a:lnSpc>
              <a:spcBef>
                <a:spcPts val="600"/>
              </a:spcBef>
            </a:pPr>
            <a:r>
              <a:rPr lang="en-IE" b="1" dirty="0">
                <a:latin typeface="Verdana" panose="020B0604030504040204" pitchFamily="34" charset="0"/>
                <a:ea typeface="Verdana" panose="020B0604030504040204" pitchFamily="34" charset="0"/>
              </a:rPr>
              <a:t>MS13/D6.2 </a:t>
            </a:r>
            <a:r>
              <a:rPr lang="en-IE" dirty="0">
                <a:latin typeface="Verdana" panose="020B0604030504040204" pitchFamily="34" charset="0"/>
                <a:ea typeface="Verdana" panose="020B0604030504040204" pitchFamily="34" charset="0"/>
              </a:rPr>
              <a:t>– Paper on micro-credentials validation – initiated in M9 (workshop in Madrid) – delivered M25 (January 2026) – </a:t>
            </a:r>
            <a:r>
              <a:rPr lang="en-IE" b="1" dirty="0" err="1">
                <a:latin typeface="Verdana" panose="020B0604030504040204" pitchFamily="34" charset="0"/>
                <a:ea typeface="Verdana" panose="020B0604030504040204" pitchFamily="34" charset="0"/>
              </a:rPr>
              <a:t>MetropolisNet</a:t>
            </a:r>
            <a:r>
              <a:rPr lang="en-IE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endParaRPr lang="en-US" sz="2800" dirty="0">
              <a:effectLst/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30000"/>
              </a:lnSpc>
              <a:spcBef>
                <a:spcPts val="600"/>
              </a:spcBef>
            </a:pPr>
            <a:r>
              <a:rPr lang="en-GB" b="1" dirty="0">
                <a:latin typeface="Verdana" panose="020B0604030504040204" pitchFamily="34" charset="0"/>
                <a:ea typeface="Verdana" panose="020B0604030504040204" pitchFamily="34" charset="0"/>
              </a:rPr>
              <a:t>MS14</a:t>
            </a:r>
            <a:r>
              <a:rPr lang="en-GB" dirty="0">
                <a:latin typeface="Verdana" panose="020B0604030504040204" pitchFamily="34" charset="0"/>
                <a:ea typeface="Verdana" panose="020B0604030504040204" pitchFamily="34" charset="0"/>
              </a:rPr>
              <a:t> – Final conference - </a:t>
            </a:r>
            <a:r>
              <a:rPr lang="en-IE" b="1" dirty="0" err="1">
                <a:latin typeface="Verdana" panose="020B0604030504040204" pitchFamily="34" charset="0"/>
                <a:ea typeface="Verdana" panose="020B0604030504040204" pitchFamily="34" charset="0"/>
              </a:rPr>
              <a:t>MetropolisNet</a:t>
            </a:r>
            <a:endParaRPr lang="en-GB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30000"/>
              </a:lnSpc>
              <a:spcBef>
                <a:spcPts val="600"/>
              </a:spcBef>
            </a:pPr>
            <a:r>
              <a:rPr lang="en-GB" b="1" dirty="0">
                <a:latin typeface="Verdana" panose="020B0604030504040204" pitchFamily="34" charset="0"/>
                <a:ea typeface="Verdana" panose="020B0604030504040204" pitchFamily="34" charset="0"/>
              </a:rPr>
              <a:t>D6.1</a:t>
            </a:r>
            <a:r>
              <a:rPr lang="en-GB" dirty="0">
                <a:latin typeface="Verdana" panose="020B0604030504040204" pitchFamily="34" charset="0"/>
                <a:ea typeface="Verdana" panose="020B0604030504040204" pitchFamily="34" charset="0"/>
              </a:rPr>
              <a:t> – Tutorial to build and implement a MC framework – initiated M26 (February 2026) – delivered M35 (November 2026)</a:t>
            </a:r>
            <a:r>
              <a:rPr lang="en-IE" dirty="0">
                <a:latin typeface="Verdana" panose="020B0604030504040204" pitchFamily="34" charset="0"/>
                <a:ea typeface="Verdana" panose="020B0604030504040204" pitchFamily="34" charset="0"/>
              </a:rPr>
              <a:t> – </a:t>
            </a:r>
            <a:r>
              <a:rPr lang="en-IE" b="1" dirty="0">
                <a:latin typeface="Verdana" panose="020B0604030504040204" pitchFamily="34" charset="0"/>
                <a:ea typeface="Verdana" panose="020B0604030504040204" pitchFamily="34" charset="0"/>
              </a:rPr>
              <a:t>City of Dublin ETB</a:t>
            </a:r>
            <a:endParaRPr lang="en-GB" b="1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5" name="Picture 4" descr="A blue text on a black background&#10;&#10;Description automatically generated">
            <a:extLst>
              <a:ext uri="{FF2B5EF4-FFF2-40B4-BE49-F238E27FC236}">
                <a16:creationId xmlns:a16="http://schemas.microsoft.com/office/drawing/2014/main" id="{8827BAFC-0C54-C13E-C5F1-3B86026EED0F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66715" y="6058859"/>
            <a:ext cx="3297674" cy="691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59408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FD1CDD-6B6F-F89B-4700-832E3D1238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137419-124A-0CA4-8491-62608454EF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Conclusions</a:t>
            </a:r>
            <a:endParaRPr lang="en-ES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546B44-BB02-3B73-71AD-FA2CB5D999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07941"/>
            <a:ext cx="10515600" cy="3969022"/>
          </a:xfrm>
        </p:spPr>
        <p:txBody>
          <a:bodyPr>
            <a:normAutofit/>
          </a:bodyPr>
          <a:lstStyle/>
          <a:p>
            <a:pPr>
              <a:lnSpc>
                <a:spcPct val="130000"/>
              </a:lnSpc>
              <a:spcBef>
                <a:spcPts val="600"/>
              </a:spcBef>
            </a:pPr>
            <a:r>
              <a:rPr lang="en-IE" dirty="0">
                <a:latin typeface="Verdana" panose="020B0604030504040204" pitchFamily="34" charset="0"/>
                <a:ea typeface="Verdana" panose="020B0604030504040204" pitchFamily="34" charset="0"/>
              </a:rPr>
              <a:t>Dissemination – integral part of project life cycle.</a:t>
            </a:r>
          </a:p>
          <a:p>
            <a:pPr>
              <a:lnSpc>
                <a:spcPct val="130000"/>
              </a:lnSpc>
              <a:spcBef>
                <a:spcPts val="600"/>
              </a:spcBef>
            </a:pPr>
            <a:r>
              <a:rPr lang="en-IE" sz="2800" dirty="0"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Runs parallel to the working program and adjusts to match the main activities at each phase.</a:t>
            </a:r>
          </a:p>
          <a:p>
            <a:pPr>
              <a:lnSpc>
                <a:spcPct val="130000"/>
              </a:lnSpc>
              <a:spcBef>
                <a:spcPts val="600"/>
              </a:spcBef>
            </a:pPr>
            <a:r>
              <a:rPr lang="en-IE" dirty="0">
                <a:latin typeface="Verdana" panose="020B0604030504040204" pitchFamily="34" charset="0"/>
                <a:ea typeface="Verdana" panose="020B0604030504040204" pitchFamily="34" charset="0"/>
              </a:rPr>
              <a:t>All suggestions for changes or enhancements that support the promotion of the project will be welcomed by the leading partners.</a:t>
            </a:r>
            <a:endParaRPr lang="en-US" sz="2800" dirty="0">
              <a:effectLst/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5" name="Picture 4" descr="A blue text on a black background&#10;&#10;Description automatically generated">
            <a:extLst>
              <a:ext uri="{FF2B5EF4-FFF2-40B4-BE49-F238E27FC236}">
                <a16:creationId xmlns:a16="http://schemas.microsoft.com/office/drawing/2014/main" id="{2A7BC413-D2AF-B077-8E7F-E4314C34A4DB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66715" y="6058859"/>
            <a:ext cx="3297674" cy="691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68514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E2FD063-30FD-C6F7-5AE9-13C58C6CC0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yellow character holding a sign surrounded by white people&#10;&#10;Description automatically generated">
            <a:extLst>
              <a:ext uri="{FF2B5EF4-FFF2-40B4-BE49-F238E27FC236}">
                <a16:creationId xmlns:a16="http://schemas.microsoft.com/office/drawing/2014/main" id="{6468BD57-D614-02CC-8F31-98A6A02084B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t="15047" b="23977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12192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Calibri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20D830B-F4F3-28B8-BA74-28DB6F6B0386}"/>
              </a:ext>
            </a:extLst>
          </p:cNvPr>
          <p:cNvSpPr txBox="1"/>
          <p:nvPr/>
        </p:nvSpPr>
        <p:spPr>
          <a:xfrm>
            <a:off x="523875" y="5317240"/>
            <a:ext cx="11210925" cy="7448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  <a:sym typeface="Calibri"/>
              </a:rPr>
              <a:t>City of Dublin ETB &amp;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  <a:sym typeface="Calibri"/>
              </a:rPr>
              <a:t>MetropolisNet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  <a:sym typeface="Calibri"/>
            </a:endParaRP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55E7202E-02F6-2E5B-4CFC-B7E051D1AE9D}"/>
              </a:ext>
            </a:extLst>
          </p:cNvPr>
          <p:cNvSpPr txBox="1"/>
          <p:nvPr/>
        </p:nvSpPr>
        <p:spPr>
          <a:xfrm>
            <a:off x="10005184" y="6657945"/>
            <a:ext cx="2186816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7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  <a:sym typeface="Calibri"/>
                <a:hlinkClick r:id="rId3" tooltip="http://phoenixajournal.wordpress.com/2012/02/23/thank-you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This Photo</a:t>
            </a:r>
            <a:r>
              <a:rPr kumimoji="0" lang="en-IE" sz="7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  <a:sym typeface="Calibri"/>
              </a:rPr>
              <a:t> by Unknown Author is licensed under </a:t>
            </a:r>
            <a:r>
              <a:rPr kumimoji="0" lang="en-IE" sz="7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  <a:sym typeface="Calibri"/>
                <a:hlinkClick r:id="rId4" tooltip="https://creativecommons.org/licenses/by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</a:t>
            </a:r>
            <a:endParaRPr kumimoji="0" lang="en-IE" sz="7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j-ea"/>
              <a:cs typeface="+mj-cs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170398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Personalizza struttur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192</TotalTime>
  <Words>766</Words>
  <Application>Microsoft Office PowerPoint</Application>
  <PresentationFormat>Widescreen</PresentationFormat>
  <Paragraphs>61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13</vt:i4>
      </vt:variant>
    </vt:vector>
  </HeadingPairs>
  <TitlesOfParts>
    <vt:vector size="21" baseType="lpstr">
      <vt:lpstr>Arial</vt:lpstr>
      <vt:lpstr>Avenir Book</vt:lpstr>
      <vt:lpstr>Calibri</vt:lpstr>
      <vt:lpstr>Calibri Light</vt:lpstr>
      <vt:lpstr>Symbol</vt:lpstr>
      <vt:lpstr>Verdana</vt:lpstr>
      <vt:lpstr>Office Theme</vt:lpstr>
      <vt:lpstr>1_Personalizza struttura</vt:lpstr>
      <vt:lpstr>STREAM – WP6 – Impact, dissemination &amp; capitalisation</vt:lpstr>
      <vt:lpstr>Work Package 6 - Objectives</vt:lpstr>
      <vt:lpstr>Work Package 6 - Objectives</vt:lpstr>
      <vt:lpstr>Target Groups</vt:lpstr>
      <vt:lpstr>T6.1 - Website</vt:lpstr>
      <vt:lpstr>T6.2 – Social Media Platforms</vt:lpstr>
      <vt:lpstr>T6.3 – Tutorial for micro-credentials framework (D6.1)</vt:lpstr>
      <vt:lpstr>T6.4 – Paper on micro-credentials validation (MS13/D6.2)</vt:lpstr>
      <vt:lpstr>T6.5 – STREAM Ambassador Award</vt:lpstr>
      <vt:lpstr>T6.6 – Final Conference (MS14)</vt:lpstr>
      <vt:lpstr>Milestones &amp; Deliverables</vt:lpstr>
      <vt:lpstr>Conclusions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STREAM Blueprint for inclusive, digital and green WBL</dc:title>
  <dc:creator>Microsoft Office User</dc:creator>
  <cp:lastModifiedBy>Geraldine McElvaney</cp:lastModifiedBy>
  <cp:revision>15</cp:revision>
  <dcterms:created xsi:type="dcterms:W3CDTF">2024-01-22T09:36:54Z</dcterms:created>
  <dcterms:modified xsi:type="dcterms:W3CDTF">2024-03-04T15:12:05Z</dcterms:modified>
</cp:coreProperties>
</file>