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4179" r:id="rId1"/>
  </p:sldMasterIdLst>
  <p:notesMasterIdLst>
    <p:notesMasterId r:id="rId34"/>
  </p:notesMasterIdLst>
  <p:handoutMasterIdLst>
    <p:handoutMasterId r:id="rId35"/>
  </p:handoutMasterIdLst>
  <p:sldIdLst>
    <p:sldId id="320" r:id="rId2"/>
    <p:sldId id="420" r:id="rId3"/>
    <p:sldId id="438" r:id="rId4"/>
    <p:sldId id="435" r:id="rId5"/>
    <p:sldId id="436" r:id="rId6"/>
    <p:sldId id="437" r:id="rId7"/>
    <p:sldId id="370" r:id="rId8"/>
    <p:sldId id="375" r:id="rId9"/>
    <p:sldId id="392" r:id="rId10"/>
    <p:sldId id="374" r:id="rId11"/>
    <p:sldId id="406" r:id="rId12"/>
    <p:sldId id="411" r:id="rId13"/>
    <p:sldId id="421" r:id="rId14"/>
    <p:sldId id="422" r:id="rId15"/>
    <p:sldId id="423" r:id="rId16"/>
    <p:sldId id="424" r:id="rId17"/>
    <p:sldId id="387" r:id="rId18"/>
    <p:sldId id="388" r:id="rId19"/>
    <p:sldId id="439" r:id="rId20"/>
    <p:sldId id="389" r:id="rId21"/>
    <p:sldId id="432" r:id="rId22"/>
    <p:sldId id="433" r:id="rId23"/>
    <p:sldId id="434" r:id="rId24"/>
    <p:sldId id="407" r:id="rId25"/>
    <p:sldId id="408" r:id="rId26"/>
    <p:sldId id="410" r:id="rId27"/>
    <p:sldId id="415" r:id="rId28"/>
    <p:sldId id="416" r:id="rId29"/>
    <p:sldId id="418" r:id="rId30"/>
    <p:sldId id="440" r:id="rId31"/>
    <p:sldId id="426" r:id="rId32"/>
    <p:sldId id="429" r:id="rId33"/>
  </p:sldIdLst>
  <p:sldSz cx="9144000" cy="6858000" type="screen4x3"/>
  <p:notesSz cx="6797675" cy="9926638"/>
  <p:defaultTextStyle>
    <a:lvl1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it-IT" sz="1800" b="0" i="0" u="none" strike="noStrike" kern="1" spc="0" baseline="0">
        <a:solidFill>
          <a:schemeClr val="tx1"/>
        </a:solidFill>
        <a:effectLst/>
        <a:latin typeface="Calibri" pitchFamily="2" charset="0"/>
        <a:ea typeface="Calibri" pitchFamily="2" charset="0"/>
        <a:cs typeface="Calibri" pitchFamily="2" charset="0"/>
      </a:defRPr>
    </a:lvl1pPr>
    <a:lvl2pPr marL="4572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it-IT" sz="1800" b="0" i="0" u="none" strike="noStrike" kern="1" spc="0" baseline="0">
        <a:solidFill>
          <a:schemeClr val="tx1"/>
        </a:solidFill>
        <a:effectLst/>
        <a:latin typeface="Calibri" pitchFamily="2" charset="0"/>
        <a:ea typeface="Calibri" pitchFamily="2" charset="0"/>
        <a:cs typeface="Calibri" pitchFamily="2" charset="0"/>
      </a:defRPr>
    </a:lvl2pPr>
    <a:lvl3pPr marL="9144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it-IT" sz="1800" b="0" i="0" u="none" strike="noStrike" kern="1" spc="0" baseline="0">
        <a:solidFill>
          <a:schemeClr val="tx1"/>
        </a:solidFill>
        <a:effectLst/>
        <a:latin typeface="Calibri" pitchFamily="2" charset="0"/>
        <a:ea typeface="Calibri" pitchFamily="2" charset="0"/>
        <a:cs typeface="Calibri" pitchFamily="2" charset="0"/>
      </a:defRPr>
    </a:lvl3pPr>
    <a:lvl4pPr marL="13716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it-IT" sz="1800" b="0" i="0" u="none" strike="noStrike" kern="1" spc="0" baseline="0">
        <a:solidFill>
          <a:schemeClr val="tx1"/>
        </a:solidFill>
        <a:effectLst/>
        <a:latin typeface="Calibri" pitchFamily="2" charset="0"/>
        <a:ea typeface="Calibri" pitchFamily="2" charset="0"/>
        <a:cs typeface="Calibri" pitchFamily="2" charset="0"/>
      </a:defRPr>
    </a:lvl4pPr>
    <a:lvl5pPr marL="18288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it-IT" sz="1800" b="0" i="0" u="none" strike="noStrike" kern="1" spc="0" baseline="0">
        <a:solidFill>
          <a:schemeClr val="tx1"/>
        </a:solidFill>
        <a:effectLst/>
        <a:latin typeface="Calibri" pitchFamily="2" charset="0"/>
        <a:ea typeface="Calibri" pitchFamily="2" charset="0"/>
        <a:cs typeface="Calibri" pitchFamily="2" charset="0"/>
      </a:defRPr>
    </a:lvl5pPr>
    <a:lvl6pPr marL="22860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it-IT" sz="1800" b="0" i="0" u="none" strike="noStrike" kern="1" spc="0" baseline="0">
        <a:solidFill>
          <a:schemeClr val="tx1"/>
        </a:solidFill>
        <a:effectLst/>
        <a:latin typeface="Calibri" pitchFamily="2" charset="0"/>
        <a:ea typeface="Calibri" pitchFamily="2" charset="0"/>
        <a:cs typeface="Calibri" pitchFamily="2" charset="0"/>
      </a:defRPr>
    </a:lvl6pPr>
    <a:lvl7pPr marL="27432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it-IT" sz="1800" b="0" i="0" u="none" strike="noStrike" kern="1" spc="0" baseline="0">
        <a:solidFill>
          <a:schemeClr val="tx1"/>
        </a:solidFill>
        <a:effectLst/>
        <a:latin typeface="Calibri" pitchFamily="2" charset="0"/>
        <a:ea typeface="Calibri" pitchFamily="2" charset="0"/>
        <a:cs typeface="Calibri" pitchFamily="2" charset="0"/>
      </a:defRPr>
    </a:lvl7pPr>
    <a:lvl8pPr marL="32004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it-IT" sz="1800" b="0" i="0" u="none" strike="noStrike" kern="1" spc="0" baseline="0">
        <a:solidFill>
          <a:schemeClr val="tx1"/>
        </a:solidFill>
        <a:effectLst/>
        <a:latin typeface="Calibri" pitchFamily="2" charset="0"/>
        <a:ea typeface="Calibri" pitchFamily="2" charset="0"/>
        <a:cs typeface="Calibri" pitchFamily="2" charset="0"/>
      </a:defRPr>
    </a:lvl8pPr>
    <a:lvl9pPr marL="36576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it-IT" sz="1800" b="0" i="0" u="none" strike="noStrike" kern="1" spc="0" baseline="0">
        <a:solidFill>
          <a:schemeClr val="tx1"/>
        </a:solidFill>
        <a:effectLst/>
        <a:latin typeface="Calibri" pitchFamily="2" charset="0"/>
        <a:ea typeface="Calibri" pitchFamily="2" charset="0"/>
        <a:cs typeface="Calibri" pitchFamily="2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Flavia Spizzichino" initials="F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99"/>
    <a:srgbClr val="FF00FF"/>
    <a:srgbClr val="CC0000"/>
    <a:srgbClr val="1285EE"/>
    <a:srgbClr val="FF6600"/>
    <a:srgbClr val="0D68BB"/>
    <a:srgbClr val="C7CCFD"/>
    <a:srgbClr val="C8D4FC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smNativeData">
      <pr:smAppRevision xmlns="" xmlns:p14="http://schemas.microsoft.com/office/powerpoint/2010/main" xmlns:pr="smNativeData" dt="1551455245" val="944" revOS="4"/>
      <pr:smFileRevision xmlns="" xmlns:p14="http://schemas.microsoft.com/office/powerpoint/2010/main" xmlns:pr="smNativeData" dt="1551455245" val="101"/>
      <pr:guideOptions xmlns="" xmlns:p14="http://schemas.microsoft.com/office/powerpoint/2010/main" xmlns:pr="smNativeData" dt="1551455245" snapToGrid="1" snapToBorders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130" autoAdjust="0"/>
    <p:restoredTop sz="78140" autoAdjust="0"/>
  </p:normalViewPr>
  <p:slideViewPr>
    <p:cSldViewPr>
      <p:cViewPr varScale="1">
        <p:scale>
          <a:sx n="90" d="100"/>
          <a:sy n="90" d="100"/>
        </p:scale>
        <p:origin x="1836" y="84"/>
      </p:cViewPr>
      <p:guideLst>
        <p:guide orient="horz" pos="2160"/>
        <p:guide pos="2880"/>
      </p:guideLst>
    </p:cSldViewPr>
  </p:slideViewPr>
  <p:outlineViewPr>
    <p:cViewPr>
      <p:scale>
        <a:sx n="303" d="100"/>
        <a:sy n="30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8314"/>
    </p:cViewPr>
  </p:sorterViewPr>
  <p:notesViewPr>
    <p:cSldViewPr>
      <p:cViewPr>
        <p:scale>
          <a:sx n="63" d="100"/>
          <a:sy n="63" d="100"/>
        </p:scale>
        <p:origin x="1959" y="208"/>
      </p:cViewPr>
      <p:guideLst>
        <p:guide orient="horz" pos="3127"/>
        <p:guide pos="2141"/>
      </p:guideLst>
    </p:cSldViewPr>
  </p:notesViewPr>
  <p:gridSpacing cx="71755" cy="7175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86D76D-0A27-4665-B54B-978E821506B8}" type="doc">
      <dgm:prSet loTypeId="urn:microsoft.com/office/officeart/2016/7/layout/BasicLinearProcessNumbered" loCatId="process" qsTypeId="urn:microsoft.com/office/officeart/2005/8/quickstyle/simple2" qsCatId="simple" csTypeId="urn:microsoft.com/office/officeart/2005/8/colors/accent4_1" csCatId="accent4" phldr="1"/>
      <dgm:spPr/>
      <dgm:t>
        <a:bodyPr/>
        <a:lstStyle/>
        <a:p>
          <a:endParaRPr lang="en-US"/>
        </a:p>
      </dgm:t>
    </dgm:pt>
    <dgm:pt modelId="{B84E1327-019A-4B82-8689-B63BEDF99F46}">
      <dgm:prSet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it-IT" sz="1600" dirty="0" smtClean="0"/>
            <a:t>	</a:t>
          </a:r>
          <a:endParaRPr lang="en-US" sz="1600" dirty="0"/>
        </a:p>
      </dgm:t>
    </dgm:pt>
    <dgm:pt modelId="{DCD470CA-BA96-4471-9655-12DA86620A47}" type="parTrans" cxnId="{914C10A4-1872-4236-8763-21764516E654}">
      <dgm:prSet/>
      <dgm:spPr/>
      <dgm:t>
        <a:bodyPr/>
        <a:lstStyle/>
        <a:p>
          <a:endParaRPr lang="en-US"/>
        </a:p>
      </dgm:t>
    </dgm:pt>
    <dgm:pt modelId="{0588BB19-C231-4166-8FCD-279DCC1C9F71}" type="sibTrans" cxnId="{914C10A4-1872-4236-8763-21764516E654}">
      <dgm:prSet phldrT="1" phldr="0"/>
      <dgm:spPr/>
      <dgm:t>
        <a:bodyPr/>
        <a:lstStyle/>
        <a:p>
          <a:r>
            <a:rPr lang="en-US" dirty="0"/>
            <a:t>1</a:t>
          </a:r>
        </a:p>
      </dgm:t>
    </dgm:pt>
    <dgm:pt modelId="{B53547FA-8562-4173-BE9C-262D966CB8A2}">
      <dgm:prSet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ct val="35000"/>
            </a:spcAft>
          </a:pPr>
          <a:endParaRPr lang="en-US" sz="2600" dirty="0"/>
        </a:p>
      </dgm:t>
    </dgm:pt>
    <dgm:pt modelId="{5A56F2F3-452C-48F6-AB4D-F1404FAF9EE0}" type="parTrans" cxnId="{B9845055-A7E4-4732-82D3-8E414BE6FB36}">
      <dgm:prSet/>
      <dgm:spPr/>
      <dgm:t>
        <a:bodyPr/>
        <a:lstStyle/>
        <a:p>
          <a:endParaRPr lang="it-IT"/>
        </a:p>
      </dgm:t>
    </dgm:pt>
    <dgm:pt modelId="{7B12251A-DF3E-47B2-BA00-417C51F41A66}" type="sibTrans" cxnId="{B9845055-A7E4-4732-82D3-8E414BE6FB36}">
      <dgm:prSet/>
      <dgm:spPr/>
      <dgm:t>
        <a:bodyPr/>
        <a:lstStyle/>
        <a:p>
          <a:r>
            <a:rPr lang="it-IT" dirty="0" smtClean="0"/>
            <a:t>3</a:t>
          </a:r>
          <a:endParaRPr lang="it-IT" dirty="0"/>
        </a:p>
      </dgm:t>
    </dgm:pt>
    <dgm:pt modelId="{5E8960D1-2BA5-4DAE-AF66-73A5CAA671A2}">
      <dgm:prSet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 sz="1600" dirty="0"/>
        </a:p>
      </dgm:t>
    </dgm:pt>
    <dgm:pt modelId="{8079589E-96FE-49D6-8FEB-CC62377FF21E}" type="sibTrans" cxnId="{FB87E912-8770-4FD3-BE22-747CD59266F4}">
      <dgm:prSet phldrT="2" phldr="0"/>
      <dgm:spPr/>
      <dgm:t>
        <a:bodyPr/>
        <a:lstStyle/>
        <a:p>
          <a:r>
            <a:rPr lang="en-US" dirty="0"/>
            <a:t>2</a:t>
          </a:r>
        </a:p>
      </dgm:t>
    </dgm:pt>
    <dgm:pt modelId="{14865DE2-61F0-4261-A4EA-71CAA5A6AAFE}" type="parTrans" cxnId="{FB87E912-8770-4FD3-BE22-747CD59266F4}">
      <dgm:prSet/>
      <dgm:spPr/>
      <dgm:t>
        <a:bodyPr/>
        <a:lstStyle/>
        <a:p>
          <a:endParaRPr lang="en-US"/>
        </a:p>
      </dgm:t>
    </dgm:pt>
    <dgm:pt modelId="{A36DE140-CD03-472C-A5D5-BBC96FB4EF1A}" type="pres">
      <dgm:prSet presAssocID="{C586D76D-0A27-4665-B54B-978E821506B8}" presName="Name0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97E4BE66-97E9-40CD-A919-137AED42C339}" type="pres">
      <dgm:prSet presAssocID="{B84E1327-019A-4B82-8689-B63BEDF99F46}" presName="compositeNode" presStyleCnt="0">
        <dgm:presLayoutVars>
          <dgm:bulletEnabled val="1"/>
        </dgm:presLayoutVars>
      </dgm:prSet>
      <dgm:spPr/>
    </dgm:pt>
    <dgm:pt modelId="{08179023-0433-4DB0-97DF-803749FBD818}" type="pres">
      <dgm:prSet presAssocID="{B84E1327-019A-4B82-8689-B63BEDF99F46}" presName="bgRect" presStyleLbl="bgAccFollowNode1" presStyleIdx="0" presStyleCnt="3" custScaleX="114833" custScaleY="169671" custLinFactNeighborX="326" custLinFactNeighborY="1998"/>
      <dgm:spPr/>
      <dgm:t>
        <a:bodyPr/>
        <a:lstStyle/>
        <a:p>
          <a:endParaRPr lang="it-IT"/>
        </a:p>
      </dgm:t>
    </dgm:pt>
    <dgm:pt modelId="{97703967-54DB-4C71-B5B7-A878F8AD8241}" type="pres">
      <dgm:prSet presAssocID="{0588BB19-C231-4166-8FCD-279DCC1C9F71}" presName="sibTransNodeCircle" presStyleLbl="alignNode1" presStyleIdx="0" presStyleCnt="6" custScaleX="155273" custScaleY="84319" custLinFactY="-59043" custLinFactNeighborX="6116" custLinFactNeighborY="-100000">
        <dgm:presLayoutVars>
          <dgm:chMax val="0"/>
          <dgm:bulletEnabled/>
        </dgm:presLayoutVars>
      </dgm:prSet>
      <dgm:spPr/>
      <dgm:t>
        <a:bodyPr/>
        <a:lstStyle/>
        <a:p>
          <a:endParaRPr lang="it-IT"/>
        </a:p>
      </dgm:t>
    </dgm:pt>
    <dgm:pt modelId="{BD18EDA7-8FB3-46F4-9FC7-9049CFCB3E2B}" type="pres">
      <dgm:prSet presAssocID="{B84E1327-019A-4B82-8689-B63BEDF99F46}" presName="bottomLine" presStyleLbl="alignNode1" presStyleIdx="1" presStyleCnt="6" custFlipVert="1" custScaleX="89642" custScaleY="2000000" custLinFactY="449393056" custLinFactNeighborX="3359" custLinFactNeighborY="449400000">
        <dgm:presLayoutVars/>
      </dgm:prSet>
      <dgm:spPr/>
      <dgm:t>
        <a:bodyPr/>
        <a:lstStyle/>
        <a:p>
          <a:endParaRPr lang="it-IT"/>
        </a:p>
      </dgm:t>
    </dgm:pt>
    <dgm:pt modelId="{0CE1EA7D-1300-48B1-818F-6DDBA47EE5D7}" type="pres">
      <dgm:prSet presAssocID="{B84E1327-019A-4B82-8689-B63BEDF99F46}" presName="nodeText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8727069-610E-4D90-9401-590A893D1DA3}" type="pres">
      <dgm:prSet presAssocID="{0588BB19-C231-4166-8FCD-279DCC1C9F71}" presName="sibTrans" presStyleCnt="0"/>
      <dgm:spPr/>
    </dgm:pt>
    <dgm:pt modelId="{DC3D68C7-16DF-4979-99A1-6D6B53C1220B}" type="pres">
      <dgm:prSet presAssocID="{5E8960D1-2BA5-4DAE-AF66-73A5CAA671A2}" presName="compositeNode" presStyleCnt="0">
        <dgm:presLayoutVars>
          <dgm:bulletEnabled val="1"/>
        </dgm:presLayoutVars>
      </dgm:prSet>
      <dgm:spPr/>
    </dgm:pt>
    <dgm:pt modelId="{BBE98760-CDC4-46CD-ABF9-6052856B46FF}" type="pres">
      <dgm:prSet presAssocID="{5E8960D1-2BA5-4DAE-AF66-73A5CAA671A2}" presName="bgRect" presStyleLbl="bgAccFollowNode1" presStyleIdx="1" presStyleCnt="3" custScaleX="193351" custScaleY="175846" custLinFactNeighborX="378" custLinFactNeighborY="-4441"/>
      <dgm:spPr/>
      <dgm:t>
        <a:bodyPr/>
        <a:lstStyle/>
        <a:p>
          <a:endParaRPr lang="it-IT"/>
        </a:p>
      </dgm:t>
    </dgm:pt>
    <dgm:pt modelId="{6C1D53E2-5A78-4780-AE7F-5CE3537E3142}" type="pres">
      <dgm:prSet presAssocID="{8079589E-96FE-49D6-8FEB-CC62377FF21E}" presName="sibTransNodeCircle" presStyleLbl="alignNode1" presStyleIdx="2" presStyleCnt="6" custScaleX="141663" custScaleY="77021" custLinFactY="-60580" custLinFactNeighborX="-298" custLinFactNeighborY="-100000">
        <dgm:presLayoutVars>
          <dgm:chMax val="0"/>
          <dgm:bulletEnabled/>
        </dgm:presLayoutVars>
      </dgm:prSet>
      <dgm:spPr/>
      <dgm:t>
        <a:bodyPr/>
        <a:lstStyle/>
        <a:p>
          <a:endParaRPr lang="it-IT"/>
        </a:p>
      </dgm:t>
    </dgm:pt>
    <dgm:pt modelId="{542B9F84-4D3A-4B41-B98D-467B3D64A4EE}" type="pres">
      <dgm:prSet presAssocID="{5E8960D1-2BA5-4DAE-AF66-73A5CAA671A2}" presName="bottomLine" presStyleLbl="alignNode1" presStyleIdx="3" presStyleCnt="6" custFlipVert="1" custScaleY="2000000" custLinFactY="468500000" custLinFactNeighborX="-81" custLinFactNeighborY="468558333">
        <dgm:presLayoutVars/>
      </dgm:prSet>
      <dgm:spPr/>
    </dgm:pt>
    <dgm:pt modelId="{58072C43-FD8D-427D-8908-9632CA9CC7C6}" type="pres">
      <dgm:prSet presAssocID="{5E8960D1-2BA5-4DAE-AF66-73A5CAA671A2}" presName="nodeText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CDF9CA17-32D4-430D-A658-34E87A85136F}" type="pres">
      <dgm:prSet presAssocID="{8079589E-96FE-49D6-8FEB-CC62377FF21E}" presName="sibTrans" presStyleCnt="0"/>
      <dgm:spPr/>
    </dgm:pt>
    <dgm:pt modelId="{3D84C3A7-E305-4DD4-980F-4DCBE9A27877}" type="pres">
      <dgm:prSet presAssocID="{B53547FA-8562-4173-BE9C-262D966CB8A2}" presName="compositeNode" presStyleCnt="0">
        <dgm:presLayoutVars>
          <dgm:bulletEnabled val="1"/>
        </dgm:presLayoutVars>
      </dgm:prSet>
      <dgm:spPr/>
    </dgm:pt>
    <dgm:pt modelId="{0D1FF132-FB91-4902-B6F7-64E395C8A734}" type="pres">
      <dgm:prSet presAssocID="{B53547FA-8562-4173-BE9C-262D966CB8A2}" presName="bgRect" presStyleLbl="bgAccFollowNode1" presStyleIdx="2" presStyleCnt="3" custScaleX="140310" custScaleY="174420" custLinFactNeighborX="-3348" custLinFactNeighborY="-1374"/>
      <dgm:spPr/>
      <dgm:t>
        <a:bodyPr/>
        <a:lstStyle/>
        <a:p>
          <a:endParaRPr lang="it-IT"/>
        </a:p>
      </dgm:t>
    </dgm:pt>
    <dgm:pt modelId="{4A861CE2-4DC9-49ED-B555-5D95241DD6EB}" type="pres">
      <dgm:prSet presAssocID="{7B12251A-DF3E-47B2-BA00-417C51F41A66}" presName="sibTransNodeCircle" presStyleLbl="alignNode1" presStyleIdx="4" presStyleCnt="6" custScaleX="142718" custScaleY="82239" custLinFactY="-51131" custLinFactNeighborX="-24182" custLinFactNeighborY="-100000">
        <dgm:presLayoutVars>
          <dgm:chMax val="0"/>
          <dgm:bulletEnabled/>
        </dgm:presLayoutVars>
      </dgm:prSet>
      <dgm:spPr/>
      <dgm:t>
        <a:bodyPr/>
        <a:lstStyle/>
        <a:p>
          <a:endParaRPr lang="it-IT"/>
        </a:p>
      </dgm:t>
    </dgm:pt>
    <dgm:pt modelId="{827239C6-47CA-46C9-A8ED-0F31CB09583D}" type="pres">
      <dgm:prSet presAssocID="{B53547FA-8562-4173-BE9C-262D966CB8A2}" presName="bottomLine" presStyleLbl="alignNode1" presStyleIdx="5" presStyleCnt="6" custScaleY="2000000" custLinFactY="450705556" custLinFactNeighborX="-5691" custLinFactNeighborY="450800000">
        <dgm:presLayoutVars/>
      </dgm:prSet>
      <dgm:spPr/>
    </dgm:pt>
    <dgm:pt modelId="{3AB9D78B-9055-4300-868E-9BA5CF12D5AE}" type="pres">
      <dgm:prSet presAssocID="{B53547FA-8562-4173-BE9C-262D966CB8A2}" presName="nodeText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B9845055-A7E4-4732-82D3-8E414BE6FB36}" srcId="{C586D76D-0A27-4665-B54B-978E821506B8}" destId="{B53547FA-8562-4173-BE9C-262D966CB8A2}" srcOrd="2" destOrd="0" parTransId="{5A56F2F3-452C-48F6-AB4D-F1404FAF9EE0}" sibTransId="{7B12251A-DF3E-47B2-BA00-417C51F41A66}"/>
    <dgm:cxn modelId="{E43AE21E-C46D-44F5-A0D7-56DA757014D2}" type="presOf" srcId="{C586D76D-0A27-4665-B54B-978E821506B8}" destId="{A36DE140-CD03-472C-A5D5-BBC96FB4EF1A}" srcOrd="0" destOrd="0" presId="urn:microsoft.com/office/officeart/2016/7/layout/BasicLinearProcessNumbered"/>
    <dgm:cxn modelId="{914C10A4-1872-4236-8763-21764516E654}" srcId="{C586D76D-0A27-4665-B54B-978E821506B8}" destId="{B84E1327-019A-4B82-8689-B63BEDF99F46}" srcOrd="0" destOrd="0" parTransId="{DCD470CA-BA96-4471-9655-12DA86620A47}" sibTransId="{0588BB19-C231-4166-8FCD-279DCC1C9F71}"/>
    <dgm:cxn modelId="{7549955A-749F-4BF2-8E30-72A83FADA79E}" type="presOf" srcId="{B53547FA-8562-4173-BE9C-262D966CB8A2}" destId="{3AB9D78B-9055-4300-868E-9BA5CF12D5AE}" srcOrd="1" destOrd="0" presId="urn:microsoft.com/office/officeart/2016/7/layout/BasicLinearProcessNumbered"/>
    <dgm:cxn modelId="{2D424825-ECCE-4534-B9B5-ADF6A82B662D}" type="presOf" srcId="{0588BB19-C231-4166-8FCD-279DCC1C9F71}" destId="{97703967-54DB-4C71-B5B7-A878F8AD8241}" srcOrd="0" destOrd="0" presId="urn:microsoft.com/office/officeart/2016/7/layout/BasicLinearProcessNumbered"/>
    <dgm:cxn modelId="{F69E6AEA-0202-4643-8352-8AB7EF360124}" type="presOf" srcId="{7B12251A-DF3E-47B2-BA00-417C51F41A66}" destId="{4A861CE2-4DC9-49ED-B555-5D95241DD6EB}" srcOrd="0" destOrd="0" presId="urn:microsoft.com/office/officeart/2016/7/layout/BasicLinearProcessNumbered"/>
    <dgm:cxn modelId="{FB87E912-8770-4FD3-BE22-747CD59266F4}" srcId="{C586D76D-0A27-4665-B54B-978E821506B8}" destId="{5E8960D1-2BA5-4DAE-AF66-73A5CAA671A2}" srcOrd="1" destOrd="0" parTransId="{14865DE2-61F0-4261-A4EA-71CAA5A6AAFE}" sibTransId="{8079589E-96FE-49D6-8FEB-CC62377FF21E}"/>
    <dgm:cxn modelId="{EFD265B2-3060-42A6-AF4A-19F6DDA0F314}" type="presOf" srcId="{5E8960D1-2BA5-4DAE-AF66-73A5CAA671A2}" destId="{58072C43-FD8D-427D-8908-9632CA9CC7C6}" srcOrd="1" destOrd="0" presId="urn:microsoft.com/office/officeart/2016/7/layout/BasicLinearProcessNumbered"/>
    <dgm:cxn modelId="{6187948C-A05C-4692-88F1-F8270956835E}" type="presOf" srcId="{5E8960D1-2BA5-4DAE-AF66-73A5CAA671A2}" destId="{BBE98760-CDC4-46CD-ABF9-6052856B46FF}" srcOrd="0" destOrd="0" presId="urn:microsoft.com/office/officeart/2016/7/layout/BasicLinearProcessNumbered"/>
    <dgm:cxn modelId="{524065D5-2F56-43CB-AEA1-F6C14CE5B714}" type="presOf" srcId="{8079589E-96FE-49D6-8FEB-CC62377FF21E}" destId="{6C1D53E2-5A78-4780-AE7F-5CE3537E3142}" srcOrd="0" destOrd="0" presId="urn:microsoft.com/office/officeart/2016/7/layout/BasicLinearProcessNumbered"/>
    <dgm:cxn modelId="{2AFC8872-2FB6-44EE-8743-99D409D00878}" type="presOf" srcId="{B84E1327-019A-4B82-8689-B63BEDF99F46}" destId="{08179023-0433-4DB0-97DF-803749FBD818}" srcOrd="0" destOrd="0" presId="urn:microsoft.com/office/officeart/2016/7/layout/BasicLinearProcessNumbered"/>
    <dgm:cxn modelId="{DD557E58-C756-4BBD-AB77-B19E3E69291F}" type="presOf" srcId="{B53547FA-8562-4173-BE9C-262D966CB8A2}" destId="{0D1FF132-FB91-4902-B6F7-64E395C8A734}" srcOrd="0" destOrd="0" presId="urn:microsoft.com/office/officeart/2016/7/layout/BasicLinearProcessNumbered"/>
    <dgm:cxn modelId="{72B8E74E-CB1C-4769-A3DE-676F240F5F74}" type="presOf" srcId="{B84E1327-019A-4B82-8689-B63BEDF99F46}" destId="{0CE1EA7D-1300-48B1-818F-6DDBA47EE5D7}" srcOrd="1" destOrd="0" presId="urn:microsoft.com/office/officeart/2016/7/layout/BasicLinearProcessNumbered"/>
    <dgm:cxn modelId="{48585E68-A4AB-442D-B85A-C86B8639DE66}" type="presParOf" srcId="{A36DE140-CD03-472C-A5D5-BBC96FB4EF1A}" destId="{97E4BE66-97E9-40CD-A919-137AED42C339}" srcOrd="0" destOrd="0" presId="urn:microsoft.com/office/officeart/2016/7/layout/BasicLinearProcessNumbered"/>
    <dgm:cxn modelId="{B354A81D-C6FA-44E4-A51B-11612EDBC829}" type="presParOf" srcId="{97E4BE66-97E9-40CD-A919-137AED42C339}" destId="{08179023-0433-4DB0-97DF-803749FBD818}" srcOrd="0" destOrd="0" presId="urn:microsoft.com/office/officeart/2016/7/layout/BasicLinearProcessNumbered"/>
    <dgm:cxn modelId="{39612BA3-66CD-463F-A610-B687A7F320D5}" type="presParOf" srcId="{97E4BE66-97E9-40CD-A919-137AED42C339}" destId="{97703967-54DB-4C71-B5B7-A878F8AD8241}" srcOrd="1" destOrd="0" presId="urn:microsoft.com/office/officeart/2016/7/layout/BasicLinearProcessNumbered"/>
    <dgm:cxn modelId="{F44BEFF9-3512-4B70-87C3-54C554BE14BA}" type="presParOf" srcId="{97E4BE66-97E9-40CD-A919-137AED42C339}" destId="{BD18EDA7-8FB3-46F4-9FC7-9049CFCB3E2B}" srcOrd="2" destOrd="0" presId="urn:microsoft.com/office/officeart/2016/7/layout/BasicLinearProcessNumbered"/>
    <dgm:cxn modelId="{881F0605-4F7B-4A16-9936-3D7CC9C6978E}" type="presParOf" srcId="{97E4BE66-97E9-40CD-A919-137AED42C339}" destId="{0CE1EA7D-1300-48B1-818F-6DDBA47EE5D7}" srcOrd="3" destOrd="0" presId="urn:microsoft.com/office/officeart/2016/7/layout/BasicLinearProcessNumbered"/>
    <dgm:cxn modelId="{16809E2E-4569-448A-BD5A-E93C2CEEAC57}" type="presParOf" srcId="{A36DE140-CD03-472C-A5D5-BBC96FB4EF1A}" destId="{D8727069-610E-4D90-9401-590A893D1DA3}" srcOrd="1" destOrd="0" presId="urn:microsoft.com/office/officeart/2016/7/layout/BasicLinearProcessNumbered"/>
    <dgm:cxn modelId="{B9DBB00C-2338-433F-A54D-0EB0C3D9974A}" type="presParOf" srcId="{A36DE140-CD03-472C-A5D5-BBC96FB4EF1A}" destId="{DC3D68C7-16DF-4979-99A1-6D6B53C1220B}" srcOrd="2" destOrd="0" presId="urn:microsoft.com/office/officeart/2016/7/layout/BasicLinearProcessNumbered"/>
    <dgm:cxn modelId="{AB8F6D75-D533-4B4B-96E3-2E705C955129}" type="presParOf" srcId="{DC3D68C7-16DF-4979-99A1-6D6B53C1220B}" destId="{BBE98760-CDC4-46CD-ABF9-6052856B46FF}" srcOrd="0" destOrd="0" presId="urn:microsoft.com/office/officeart/2016/7/layout/BasicLinearProcessNumbered"/>
    <dgm:cxn modelId="{49FB6C34-29DA-4DCB-9CA7-233A9666D3EA}" type="presParOf" srcId="{DC3D68C7-16DF-4979-99A1-6D6B53C1220B}" destId="{6C1D53E2-5A78-4780-AE7F-5CE3537E3142}" srcOrd="1" destOrd="0" presId="urn:microsoft.com/office/officeart/2016/7/layout/BasicLinearProcessNumbered"/>
    <dgm:cxn modelId="{C5733C98-885E-4AEE-802F-BA20C4A61DC3}" type="presParOf" srcId="{DC3D68C7-16DF-4979-99A1-6D6B53C1220B}" destId="{542B9F84-4D3A-4B41-B98D-467B3D64A4EE}" srcOrd="2" destOrd="0" presId="urn:microsoft.com/office/officeart/2016/7/layout/BasicLinearProcessNumbered"/>
    <dgm:cxn modelId="{D9B5D12A-325C-4B83-BFCC-5791D2EE81C5}" type="presParOf" srcId="{DC3D68C7-16DF-4979-99A1-6D6B53C1220B}" destId="{58072C43-FD8D-427D-8908-9632CA9CC7C6}" srcOrd="3" destOrd="0" presId="urn:microsoft.com/office/officeart/2016/7/layout/BasicLinearProcessNumbered"/>
    <dgm:cxn modelId="{30665D65-A17A-44D5-BB5A-D44DDDF67A43}" type="presParOf" srcId="{A36DE140-CD03-472C-A5D5-BBC96FB4EF1A}" destId="{CDF9CA17-32D4-430D-A658-34E87A85136F}" srcOrd="3" destOrd="0" presId="urn:microsoft.com/office/officeart/2016/7/layout/BasicLinearProcessNumbered"/>
    <dgm:cxn modelId="{C13A140C-47AC-493F-8DD8-9CA50EAE7AFD}" type="presParOf" srcId="{A36DE140-CD03-472C-A5D5-BBC96FB4EF1A}" destId="{3D84C3A7-E305-4DD4-980F-4DCBE9A27877}" srcOrd="4" destOrd="0" presId="urn:microsoft.com/office/officeart/2016/7/layout/BasicLinearProcessNumbered"/>
    <dgm:cxn modelId="{BC438B2A-9E02-41FD-B383-77846A6966CF}" type="presParOf" srcId="{3D84C3A7-E305-4DD4-980F-4DCBE9A27877}" destId="{0D1FF132-FB91-4902-B6F7-64E395C8A734}" srcOrd="0" destOrd="0" presId="urn:microsoft.com/office/officeart/2016/7/layout/BasicLinearProcessNumbered"/>
    <dgm:cxn modelId="{437DC4DC-1DAA-4356-9EC1-A8A7255366A7}" type="presParOf" srcId="{3D84C3A7-E305-4DD4-980F-4DCBE9A27877}" destId="{4A861CE2-4DC9-49ED-B555-5D95241DD6EB}" srcOrd="1" destOrd="0" presId="urn:microsoft.com/office/officeart/2016/7/layout/BasicLinearProcessNumbered"/>
    <dgm:cxn modelId="{5C1A3C2D-A632-4710-B6A6-61AF6D3A5C9C}" type="presParOf" srcId="{3D84C3A7-E305-4DD4-980F-4DCBE9A27877}" destId="{827239C6-47CA-46C9-A8ED-0F31CB09583D}" srcOrd="2" destOrd="0" presId="urn:microsoft.com/office/officeart/2016/7/layout/BasicLinearProcessNumbered"/>
    <dgm:cxn modelId="{0D5B215C-AEE6-41F1-AAB9-A12FACC47FE6}" type="presParOf" srcId="{3D84C3A7-E305-4DD4-980F-4DCBE9A27877}" destId="{3AB9D78B-9055-4300-868E-9BA5CF12D5AE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179023-0433-4DB0-97DF-803749FBD818}">
      <dsp:nvSpPr>
        <dsp:cNvPr id="0" name=""/>
        <dsp:cNvSpPr/>
      </dsp:nvSpPr>
      <dsp:spPr>
        <a:xfrm>
          <a:off x="6983" y="113759"/>
          <a:ext cx="1985264" cy="4106646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134786" tIns="330200" rIns="134786" bIns="33020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kern="1200" dirty="0" smtClean="0"/>
            <a:t>	</a:t>
          </a:r>
          <a:endParaRPr lang="en-US" sz="1600" kern="1200" dirty="0"/>
        </a:p>
      </dsp:txBody>
      <dsp:txXfrm>
        <a:off x="6983" y="1674285"/>
        <a:ext cx="1985264" cy="2463987"/>
      </dsp:txXfrm>
    </dsp:sp>
    <dsp:sp modelId="{97703967-54DB-4C71-B5B7-A878F8AD8241}">
      <dsp:nvSpPr>
        <dsp:cNvPr id="0" name=""/>
        <dsp:cNvSpPr/>
      </dsp:nvSpPr>
      <dsp:spPr>
        <a:xfrm>
          <a:off x="659526" y="52688"/>
          <a:ext cx="726107" cy="61224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6458" tIns="12700" rIns="36458" bIns="1270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/>
            <a:t>1</a:t>
          </a:r>
        </a:p>
      </dsp:txBody>
      <dsp:txXfrm>
        <a:off x="765862" y="142349"/>
        <a:ext cx="513435" cy="432924"/>
      </dsp:txXfrm>
    </dsp:sp>
    <dsp:sp modelId="{BD18EDA7-8FB3-46F4-9FC7-9049CFCB3E2B}">
      <dsp:nvSpPr>
        <dsp:cNvPr id="0" name=""/>
        <dsp:cNvSpPr/>
      </dsp:nvSpPr>
      <dsp:spPr>
        <a:xfrm flipV="1">
          <a:off x="277173" y="3975278"/>
          <a:ext cx="1549755" cy="144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BE98760-CDC4-46CD-ABF9-6052856B46FF}">
      <dsp:nvSpPr>
        <dsp:cNvPr id="0" name=""/>
        <dsp:cNvSpPr/>
      </dsp:nvSpPr>
      <dsp:spPr>
        <a:xfrm>
          <a:off x="2166029" y="0"/>
          <a:ext cx="3342705" cy="4256103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134786" tIns="330200" rIns="134786" bIns="33020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/>
        </a:p>
      </dsp:txBody>
      <dsp:txXfrm>
        <a:off x="2166029" y="1617319"/>
        <a:ext cx="3342705" cy="2553662"/>
      </dsp:txXfrm>
    </dsp:sp>
    <dsp:sp modelId="{6C1D53E2-5A78-4780-AE7F-5CE3537E3142}">
      <dsp:nvSpPr>
        <dsp:cNvPr id="0" name=""/>
        <dsp:cNvSpPr/>
      </dsp:nvSpPr>
      <dsp:spPr>
        <a:xfrm>
          <a:off x="3498222" y="142752"/>
          <a:ext cx="662462" cy="55925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6458" tIns="12700" rIns="36458" bIns="1270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/>
            <a:t>2</a:t>
          </a:r>
        </a:p>
      </dsp:txBody>
      <dsp:txXfrm>
        <a:off x="3595237" y="224653"/>
        <a:ext cx="468432" cy="395453"/>
      </dsp:txXfrm>
    </dsp:sp>
    <dsp:sp modelId="{542B9F84-4D3A-4B41-B98D-467B3D64A4EE}">
      <dsp:nvSpPr>
        <dsp:cNvPr id="0" name=""/>
        <dsp:cNvSpPr/>
      </dsp:nvSpPr>
      <dsp:spPr>
        <a:xfrm flipV="1">
          <a:off x="2965033" y="4077558"/>
          <a:ext cx="1728827" cy="144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D1FF132-FB91-4902-B6F7-64E395C8A734}">
      <dsp:nvSpPr>
        <dsp:cNvPr id="0" name=""/>
        <dsp:cNvSpPr/>
      </dsp:nvSpPr>
      <dsp:spPr>
        <a:xfrm>
          <a:off x="5617201" y="32145"/>
          <a:ext cx="2425717" cy="4221589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134786" tIns="330200" rIns="134786" bIns="33020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 dirty="0"/>
        </a:p>
      </dsp:txBody>
      <dsp:txXfrm>
        <a:off x="5617201" y="1636349"/>
        <a:ext cx="2425717" cy="2532953"/>
      </dsp:txXfrm>
    </dsp:sp>
    <dsp:sp modelId="{4A861CE2-4DC9-49ED-B555-5D95241DD6EB}">
      <dsp:nvSpPr>
        <dsp:cNvPr id="0" name=""/>
        <dsp:cNvSpPr/>
      </dsp:nvSpPr>
      <dsp:spPr>
        <a:xfrm>
          <a:off x="6441160" y="175160"/>
          <a:ext cx="667396" cy="59714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6458" tIns="12700" rIns="36458" bIns="1270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600" kern="1200" dirty="0" smtClean="0"/>
            <a:t>3</a:t>
          </a:r>
          <a:endParaRPr lang="it-IT" sz="2600" kern="1200" dirty="0"/>
        </a:p>
      </dsp:txBody>
      <dsp:txXfrm>
        <a:off x="6538898" y="262610"/>
        <a:ext cx="471920" cy="422243"/>
      </dsp:txXfrm>
    </dsp:sp>
    <dsp:sp modelId="{827239C6-47CA-46C9-A8ED-0F31CB09583D}">
      <dsp:nvSpPr>
        <dsp:cNvPr id="0" name=""/>
        <dsp:cNvSpPr/>
      </dsp:nvSpPr>
      <dsp:spPr>
        <a:xfrm>
          <a:off x="5925140" y="4034703"/>
          <a:ext cx="1728827" cy="144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 xmlns="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AAAAAAAAAAAEAAABQAAAAAAAAAAAA4D8AAAAAAADgPwAAAAAAAOA/AAAAAAAA4D8AAAAAAADgPwAAAAAAAOA/AAAAAAAA4D8AAAAAAADgPwAAAAAAAOA/AAAAAAAA4D8CAAAAjAAAAAAAAAAAAAAAAMyZ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AAAAAAAAAAAgEgAADwMAABAAAAAmAAAACAAAAL+fAAD//8EB"/>
              </a:ext>
            </a:extLst>
          </p:cNvSpPr>
          <p:nvPr>
            <p:ph type="hdr" sz="quarter"/>
          </p:nvPr>
        </p:nvSpPr>
        <p:spPr>
          <a:xfrm>
            <a:off x="0" y="0"/>
            <a:ext cx="2946400" cy="49720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>
            <a:lvl1pPr>
              <a:spcBef>
                <a:spcPts val="0"/>
              </a:spcBef>
              <a:spcAft>
                <a:spcPts val="0"/>
              </a:spcAft>
              <a:defRPr lang="it-IT" sz="1200">
                <a:latin typeface="Times" charset="0"/>
                <a:ea typeface="Calibri" pitchFamily="2" charset="0"/>
                <a:cs typeface="Calibri" pitchFamily="2" charset="0"/>
              </a:defRPr>
            </a:lvl1pPr>
            <a:lvl2pPr>
              <a:defRPr lang="it-IT"/>
            </a:lvl2pPr>
            <a:lvl3pPr>
              <a:defRPr lang="it-IT"/>
            </a:lvl3pPr>
            <a:lvl4pPr>
              <a:defRPr lang="it-IT"/>
            </a:lvl4pPr>
            <a:lvl5pPr>
              <a:defRPr lang="it-IT"/>
            </a:lvl5pPr>
            <a:lvl6pPr>
              <a:defRPr lang="it-IT"/>
            </a:lvl6pPr>
            <a:lvl7pPr>
              <a:defRPr lang="it-IT"/>
            </a:lvl7pPr>
            <a:lvl8pPr>
              <a:defRPr lang="it-IT"/>
            </a:lvl8pPr>
            <a:lvl9pPr>
              <a:defRPr lang="it-IT"/>
            </a:lvl9pPr>
          </a:lstStyle>
          <a:p>
            <a:pPr>
              <a:defRPr lang="it-IT"/>
            </a:pPr>
            <a:endParaRPr/>
          </a:p>
        </p:txBody>
      </p:sp>
      <p:sp>
        <p:nvSpPr>
          <p:cNvPr id="3" name="Rectangle 3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AAAAAAAAAAAEAAABQAAAAAAAAAAAA4D8AAAAAAADgPwAAAAAAAOA/AAAAAAAA4D8AAAAAAADgPwAAAAAAAOA/AAAAAAAA4D8AAAAAAADgPwAAAAAAAOA/AAAAAAAA4D8CAAAAjAAAAAAAAAAAAAAAAMyZ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RcAAAAAAADRKQAADwMAABAAAAAmAAAACAAAAL+fAAD//8EB"/>
              </a:ext>
            </a:extLst>
          </p:cNvSpPr>
          <p:nvPr>
            <p:ph type="dt" sz="quarter" idx="1"/>
          </p:nvPr>
        </p:nvSpPr>
        <p:spPr>
          <a:xfrm>
            <a:off x="3851275" y="0"/>
            <a:ext cx="2946400" cy="49720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>
            <a:lvl1pPr algn="r">
              <a:spcBef>
                <a:spcPts val="0"/>
              </a:spcBef>
              <a:spcAft>
                <a:spcPts val="0"/>
              </a:spcAft>
              <a:defRPr lang="it-IT" sz="1200">
                <a:latin typeface="Times" charset="0"/>
                <a:ea typeface="Calibri" pitchFamily="2" charset="0"/>
                <a:cs typeface="Calibri" pitchFamily="2" charset="0"/>
              </a:defRPr>
            </a:lvl1pPr>
            <a:lvl2pPr>
              <a:defRPr lang="it-IT"/>
            </a:lvl2pPr>
            <a:lvl3pPr>
              <a:defRPr lang="it-IT"/>
            </a:lvl3pPr>
            <a:lvl4pPr>
              <a:defRPr lang="it-IT"/>
            </a:lvl4pPr>
            <a:lvl5pPr>
              <a:defRPr lang="it-IT"/>
            </a:lvl5pPr>
            <a:lvl6pPr>
              <a:defRPr lang="it-IT"/>
            </a:lvl6pPr>
            <a:lvl7pPr>
              <a:defRPr lang="it-IT"/>
            </a:lvl7pPr>
            <a:lvl8pPr>
              <a:defRPr lang="it-IT"/>
            </a:lvl8pPr>
            <a:lvl9pPr>
              <a:defRPr lang="it-IT"/>
            </a:lvl9pPr>
          </a:lstStyle>
          <a:p>
            <a:pPr>
              <a:defRPr lang="it-IT"/>
            </a:pPr>
            <a:endParaRPr/>
          </a:p>
        </p:txBody>
      </p:sp>
      <p:sp>
        <p:nvSpPr>
          <p:cNvPr id="4" name="Rectangle 4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CAAAAAAAAAAEAAABQAAAAAAAAAAAA4D8AAAAAAADgPwAAAAAAAOA/AAAAAAAA4D8AAAAAAADgPwAAAAAAAOA/AAAAAAAA4D8AAAAAAADgPwAAAAAAAOA/AAAAAAAA4D8CAAAAjAAAAAAAAAAAAAAAAMyZ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AAAAAAI6AAAgEgAAET0AABAAAAAmAAAACAAAAL+fAAD//8EB"/>
              </a:ext>
            </a:extLst>
          </p:cNvSpPr>
          <p:nvPr>
            <p:ph type="ftr" sz="quarter" idx="2"/>
          </p:nvPr>
        </p:nvSpPr>
        <p:spPr>
          <a:xfrm>
            <a:off x="0" y="9429750"/>
            <a:ext cx="2946400" cy="49720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>
            <a:prstTxWarp prst="textNoShape">
              <a:avLst/>
            </a:prstTxWarp>
          </a:bodyPr>
          <a:lstStyle>
            <a:lvl1pPr>
              <a:spcBef>
                <a:spcPts val="0"/>
              </a:spcBef>
              <a:spcAft>
                <a:spcPts val="0"/>
              </a:spcAft>
              <a:defRPr lang="it-IT" sz="1200">
                <a:latin typeface="Times" charset="0"/>
                <a:ea typeface="Calibri" pitchFamily="2" charset="0"/>
                <a:cs typeface="Calibri" pitchFamily="2" charset="0"/>
              </a:defRPr>
            </a:lvl1pPr>
            <a:lvl2pPr>
              <a:defRPr lang="it-IT"/>
            </a:lvl2pPr>
            <a:lvl3pPr>
              <a:defRPr lang="it-IT"/>
            </a:lvl3pPr>
            <a:lvl4pPr>
              <a:defRPr lang="it-IT"/>
            </a:lvl4pPr>
            <a:lvl5pPr>
              <a:defRPr lang="it-IT"/>
            </a:lvl5pPr>
            <a:lvl6pPr>
              <a:defRPr lang="it-IT"/>
            </a:lvl6pPr>
            <a:lvl7pPr>
              <a:defRPr lang="it-IT"/>
            </a:lvl7pPr>
            <a:lvl8pPr>
              <a:defRPr lang="it-IT"/>
            </a:lvl8pPr>
            <a:lvl9pPr>
              <a:defRPr lang="it-IT"/>
            </a:lvl9pPr>
          </a:lstStyle>
          <a:p>
            <a:pPr>
              <a:defRPr lang="it-IT"/>
            </a:pPr>
            <a:endParaRPr/>
          </a:p>
        </p:txBody>
      </p:sp>
      <p:sp>
        <p:nvSpPr>
          <p:cNvPr id="5" name="Rectangle 5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CAAAAAAAAAAEAAABQAAAAAAAAAAAA4D8AAAAAAADgPwAAAAAAAOA/AAAAAAAA4D8AAAAAAADgPwAAAAAAAOA/AAAAAAAA4D8AAAAAAADgPwAAAAAAAOA/AAAAAAAA4D8CAAAAjAAAAAAAAAAAAAAAAMyZ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RcAAAI6AADRKQAAET0AABAAAAAmAAAACAAAAL+fAAD//8EB"/>
              </a:ext>
            </a:extLst>
          </p:cNvSpPr>
          <p:nvPr>
            <p:ph type="sldNum" sz="quarter" idx="3"/>
          </p:nvPr>
        </p:nvSpPr>
        <p:spPr>
          <a:xfrm>
            <a:off x="3851275" y="9429750"/>
            <a:ext cx="2946400" cy="49720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>
            <a:prstTxWarp prst="textNoShape">
              <a:avLst/>
            </a:prstTxWarp>
          </a:bodyPr>
          <a:lstStyle>
            <a:lvl1pPr algn="r">
              <a:spcBef>
                <a:spcPts val="0"/>
              </a:spcBef>
              <a:spcAft>
                <a:spcPts val="0"/>
              </a:spcAft>
              <a:defRPr lang="it-IT" sz="1200">
                <a:latin typeface="Times" charset="0"/>
                <a:ea typeface="Calibri" pitchFamily="2" charset="0"/>
                <a:cs typeface="Calibri" pitchFamily="2" charset="0"/>
              </a:defRPr>
            </a:lvl1pPr>
            <a:lvl2pPr>
              <a:defRPr lang="it-IT"/>
            </a:lvl2pPr>
            <a:lvl3pPr>
              <a:defRPr lang="it-IT"/>
            </a:lvl3pPr>
            <a:lvl4pPr>
              <a:defRPr lang="it-IT"/>
            </a:lvl4pPr>
            <a:lvl5pPr>
              <a:defRPr lang="it-IT"/>
            </a:lvl5pPr>
            <a:lvl6pPr>
              <a:defRPr lang="it-IT"/>
            </a:lvl6pPr>
            <a:lvl7pPr>
              <a:defRPr lang="it-IT"/>
            </a:lvl7pPr>
            <a:lvl8pPr>
              <a:defRPr lang="it-IT"/>
            </a:lvl8pPr>
            <a:lvl9pPr>
              <a:defRPr lang="it-IT"/>
            </a:lvl9pPr>
          </a:lstStyle>
          <a:p>
            <a:pPr>
              <a:defRPr lang="it-IT"/>
            </a:pPr>
            <a:fld id="{3DBD0357-19D0-E8F5-9E05-EFA04D4B68BA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4763223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AAAAAAAAAAAEAAABQAAAAAAAAAAAA4D8AAAAAAADgPwAAAAAAAOA/AAAAAAAA4D8AAAAAAADgPwAAAAAAAOA/AAAAAAAA4D8AAAAAAADgPwAAAAAAAOA/AAAAAAAA4D8CAAAAjAAAAAAAAAAAAAAAAMyZ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AAAAAAAAAAAgEgAADwMAABAAAAAmAAAACAAAAL+fAAD//8EB"/>
              </a:ext>
            </a:extLst>
          </p:cNvSpPr>
          <p:nvPr>
            <p:ph type="hdr" sz="quarter"/>
          </p:nvPr>
        </p:nvSpPr>
        <p:spPr>
          <a:xfrm>
            <a:off x="0" y="0"/>
            <a:ext cx="2946400" cy="49720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>
            <a:lvl1pPr>
              <a:spcBef>
                <a:spcPts val="0"/>
              </a:spcBef>
              <a:spcAft>
                <a:spcPts val="0"/>
              </a:spcAft>
              <a:defRPr lang="it-IT" sz="1200">
                <a:latin typeface="Times" charset="0"/>
                <a:ea typeface="Calibri" pitchFamily="2" charset="0"/>
                <a:cs typeface="Calibri" pitchFamily="2" charset="0"/>
              </a:defRPr>
            </a:lvl1pPr>
            <a:lvl2pPr>
              <a:defRPr lang="it-IT"/>
            </a:lvl2pPr>
            <a:lvl3pPr>
              <a:defRPr lang="it-IT"/>
            </a:lvl3pPr>
            <a:lvl4pPr>
              <a:defRPr lang="it-IT"/>
            </a:lvl4pPr>
            <a:lvl5pPr>
              <a:defRPr lang="it-IT"/>
            </a:lvl5pPr>
            <a:lvl6pPr>
              <a:defRPr lang="it-IT"/>
            </a:lvl6pPr>
            <a:lvl7pPr>
              <a:defRPr lang="it-IT"/>
            </a:lvl7pPr>
            <a:lvl8pPr>
              <a:defRPr lang="it-IT"/>
            </a:lvl8pPr>
            <a:lvl9pPr>
              <a:defRPr lang="it-IT"/>
            </a:lvl9pPr>
          </a:lstStyle>
          <a:p>
            <a:pPr>
              <a:defRPr lang="it-IT"/>
            </a:pPr>
            <a:endParaRPr/>
          </a:p>
        </p:txBody>
      </p:sp>
      <p:sp>
        <p:nvSpPr>
          <p:cNvPr id="3" name="Rectangle 3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AAAAAAAAAAAEAAABQAAAAAAAAAAAA4D8AAAAAAADgPwAAAAAAAOA/AAAAAAAA4D8AAAAAAADgPwAAAAAAAOA/AAAAAAAA4D8AAAAAAADgPwAAAAAAAOA/AAAAAAAA4D8CAAAAjAAAAAAAAAAAAAAAAMyZ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RcAAAAAAADRKQAADwMAABAAAAAmAAAACAAAAL+fAAD//8EB"/>
              </a:ext>
            </a:extLst>
          </p:cNvSpPr>
          <p:nvPr>
            <p:ph type="dt" idx="1"/>
          </p:nvPr>
        </p:nvSpPr>
        <p:spPr>
          <a:xfrm>
            <a:off x="3851275" y="0"/>
            <a:ext cx="2946400" cy="49720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>
            <a:lvl1pPr algn="r">
              <a:spcBef>
                <a:spcPts val="0"/>
              </a:spcBef>
              <a:spcAft>
                <a:spcPts val="0"/>
              </a:spcAft>
              <a:defRPr lang="it-IT" sz="1200">
                <a:latin typeface="Times" charset="0"/>
                <a:ea typeface="Calibri" pitchFamily="2" charset="0"/>
                <a:cs typeface="Calibri" pitchFamily="2" charset="0"/>
              </a:defRPr>
            </a:lvl1pPr>
            <a:lvl2pPr>
              <a:defRPr lang="it-IT"/>
            </a:lvl2pPr>
            <a:lvl3pPr>
              <a:defRPr lang="it-IT"/>
            </a:lvl3pPr>
            <a:lvl4pPr>
              <a:defRPr lang="it-IT"/>
            </a:lvl4pPr>
            <a:lvl5pPr>
              <a:defRPr lang="it-IT"/>
            </a:lvl5pPr>
            <a:lvl6pPr>
              <a:defRPr lang="it-IT"/>
            </a:lvl6pPr>
            <a:lvl7pPr>
              <a:defRPr lang="it-IT"/>
            </a:lvl7pPr>
            <a:lvl8pPr>
              <a:defRPr lang="it-IT"/>
            </a:lvl8pPr>
            <a:lvl9pPr>
              <a:defRPr lang="it-IT"/>
            </a:lvl9pPr>
          </a:lstStyle>
          <a:p>
            <a:pPr>
              <a:defRPr lang="it-IT"/>
            </a:pPr>
            <a:endParaRPr/>
          </a:p>
        </p:txBody>
      </p:sp>
      <p:sp>
        <p:nvSpPr>
          <p:cNvPr id="4" name="Rectangle 4"/>
          <p:cNvSpPr>
            <a:spLocks noGrp="1" noRot="1" noChangeAspect="1" noChangeArrowheads="1"/>
            <a:extLst>
              <a:ext uri="smNativeData">
                <pr:smNativeData xmlns="" xmlns:p14="http://schemas.microsoft.com/office/powerpoint/2010/main" xmlns:pr="smNativeData" val="SMDATA_16_DVR5XBMAAAAlAAAAZAAAAC0AAAAAkAAAAEgAAACQAAAASAAAAAAAAAAAAAAAAAAAAAEAAABQAAAAAAAAAAAA4D8AAAAAAADgPwAAAAAAAOA/AAAAAAAA4D8AAAAAAADgPwAAAAAAAOA/AAAAAAAA4D8AAAAAAADgPwAAAAAAAOA/AAAAAAAA4D8CAAAAjAAAAAAAAAAAAAAAAMyZDP///wgAAAAAAAAAAAAAAAAAAAAAAAAAAAAAAAAAAAAAZAAAAAEAAABAAAAAAAAAAAAAAAAAAAAAAAAAAAAAAAAAAAAAAAAAAAAAAAAAAAAAAAAAAAAAAAAAAAAAAAAAAAAAAAAAAAAAAAAAAAAAAAAAAAAAAAAAAAAAAAAAAAAAFAAAADwAAAABAAAAAAAAAAAAAAAPAAAAAQAAACMAAAAjAAAAIwAAAB4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B/f38AAAAAA8zMzADAwP8Af39/AAAAAAAAAAAAAAAAAAAAAAAAAAAAIQAAABgAAAAUAAAApQUAAJUEAAAsJAAAexsAABAAAAAmAAAACAAAAAEPAAD//8EB"/>
              </a:ext>
            </a:extLst>
          </p:cNvSpPr>
          <p:nvPr>
            <p:ph type="sldImg" idx="2"/>
          </p:nvPr>
        </p:nvSpPr>
        <p:spPr>
          <a:xfrm>
            <a:off x="917575" y="744855"/>
            <a:ext cx="4962525" cy="3722370"/>
          </a:xfrm>
          <a:prstGeom prst="rect">
            <a:avLst/>
          </a:prstGeom>
          <a:noFill/>
          <a:ln w="9525" cap="flat" cmpd="sng" algn="ctr">
            <a:solidFill>
              <a:srgbClr val="000000"/>
            </a:solidFill>
            <a:prstDash val="solid"/>
            <a:headEnd type="none"/>
            <a:tailEnd type="none"/>
          </a:ln>
          <a:effectLst/>
        </p:spPr>
      </p:sp>
      <p:sp>
        <p:nvSpPr>
          <p:cNvPr id="5" name="Rectangle 5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AAAAAAAAAAAEAAABQAAAAAAAAAAAA4D8AAAAAAADgPwAAAAAAAOA/AAAAAAAA4D8AAAAAAADgPwAAAAAAAOA/AAAAAAAA4D8AAAAAAADgPwAAAAAAAOA/AAAAAAAA4D8CAAAAjAAAAAAAAAAAAAAAAMyZ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AUAAAEdAAA+JAAAfDgAABAAAAAmAAAACAAAAL8fAAD//8EB"/>
              </a:ext>
            </a:extLst>
          </p:cNvSpPr>
          <p:nvPr>
            <p:ph type="body" idx="3"/>
          </p:nvPr>
        </p:nvSpPr>
        <p:spPr>
          <a:xfrm>
            <a:off x="906780" y="4714875"/>
            <a:ext cx="4984750" cy="44672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/>
          <a:p>
            <a:pPr>
              <a:defRPr noProof="1"/>
            </a:pPr>
            <a:r>
              <a:t>Fare clic per modificare gli stili del testo dello schema</a:t>
            </a:r>
          </a:p>
          <a:p>
            <a:pPr lvl="1">
              <a:defRPr noProof="1"/>
            </a:pPr>
            <a:r>
              <a:t>Secondo livello</a:t>
            </a:r>
          </a:p>
          <a:p>
            <a:pPr lvl="2">
              <a:defRPr noProof="1"/>
            </a:pPr>
            <a:r>
              <a:t>Terzo livello</a:t>
            </a:r>
          </a:p>
          <a:p>
            <a:pPr lvl="3">
              <a:defRPr noProof="1"/>
            </a:pPr>
            <a:r>
              <a:t>Quarto livello</a:t>
            </a:r>
          </a:p>
          <a:p>
            <a:pPr lvl="4">
              <a:defRPr noProof="1"/>
            </a:pPr>
            <a:r>
              <a:t>Quinto livello</a:t>
            </a:r>
          </a:p>
        </p:txBody>
      </p:sp>
      <p:sp>
        <p:nvSpPr>
          <p:cNvPr id="6" name="Rectangle 6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CAAAAAAAAAAEAAABQAAAAAAAAAAAA4D8AAAAAAADgPwAAAAAAAOA/AAAAAAAA4D8AAAAAAADgPwAAAAAAAOA/AAAAAAAA4D8AAAAAAADgPwAAAAAAAOA/AAAAAAAA4D8CAAAAjAAAAAAAAAAAAAAAAMyZ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AAAAAAI6AAAgEgAAET0AABAAAAAmAAAACAAAAL+fAAD//8EB"/>
              </a:ext>
            </a:extLst>
          </p:cNvSpPr>
          <p:nvPr>
            <p:ph type="ftr" sz="quarter" idx="4"/>
          </p:nvPr>
        </p:nvSpPr>
        <p:spPr>
          <a:xfrm>
            <a:off x="0" y="9429750"/>
            <a:ext cx="2946400" cy="49720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>
            <a:prstTxWarp prst="textNoShape">
              <a:avLst/>
            </a:prstTxWarp>
          </a:bodyPr>
          <a:lstStyle>
            <a:lvl1pPr>
              <a:spcBef>
                <a:spcPts val="0"/>
              </a:spcBef>
              <a:spcAft>
                <a:spcPts val="0"/>
              </a:spcAft>
              <a:defRPr lang="it-IT" sz="1200">
                <a:latin typeface="Times" charset="0"/>
                <a:ea typeface="Calibri" pitchFamily="2" charset="0"/>
                <a:cs typeface="Calibri" pitchFamily="2" charset="0"/>
              </a:defRPr>
            </a:lvl1pPr>
            <a:lvl2pPr>
              <a:defRPr lang="it-IT"/>
            </a:lvl2pPr>
            <a:lvl3pPr>
              <a:defRPr lang="it-IT"/>
            </a:lvl3pPr>
            <a:lvl4pPr>
              <a:defRPr lang="it-IT"/>
            </a:lvl4pPr>
            <a:lvl5pPr>
              <a:defRPr lang="it-IT"/>
            </a:lvl5pPr>
            <a:lvl6pPr>
              <a:defRPr lang="it-IT"/>
            </a:lvl6pPr>
            <a:lvl7pPr>
              <a:defRPr lang="it-IT"/>
            </a:lvl7pPr>
            <a:lvl8pPr>
              <a:defRPr lang="it-IT"/>
            </a:lvl8pPr>
            <a:lvl9pPr>
              <a:defRPr lang="it-IT"/>
            </a:lvl9pPr>
          </a:lstStyle>
          <a:p>
            <a:pPr>
              <a:defRPr lang="it-IT"/>
            </a:pPr>
            <a:endParaRPr/>
          </a:p>
        </p:txBody>
      </p:sp>
      <p:sp>
        <p:nvSpPr>
          <p:cNvPr id="7" name="Rectangle 7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CAAAAAAAAAAEAAABQAAAAAAAAAAAA4D8AAAAAAADgPwAAAAAAAOA/AAAAAAAA4D8AAAAAAADgPwAAAAAAAOA/AAAAAAAA4D8AAAAAAADgPwAAAAAAAOA/AAAAAAAA4D8CAAAAjAAAAAAAAAAAAAAAAMyZ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RcAAAI6AADRKQAAET0AABAAAAAmAAAACAAAAL+fAAD//8EB"/>
              </a:ext>
            </a:extLst>
          </p:cNvSpPr>
          <p:nvPr>
            <p:ph type="sldNum" sz="quarter" idx="5"/>
          </p:nvPr>
        </p:nvSpPr>
        <p:spPr>
          <a:xfrm>
            <a:off x="3851275" y="9429750"/>
            <a:ext cx="2946400" cy="49720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>
            <a:prstTxWarp prst="textNoShape">
              <a:avLst/>
            </a:prstTxWarp>
          </a:bodyPr>
          <a:lstStyle>
            <a:lvl1pPr algn="r">
              <a:spcBef>
                <a:spcPts val="0"/>
              </a:spcBef>
              <a:spcAft>
                <a:spcPts val="0"/>
              </a:spcAft>
              <a:defRPr lang="it-IT" sz="1200">
                <a:latin typeface="Times" charset="0"/>
                <a:ea typeface="Calibri" pitchFamily="2" charset="0"/>
                <a:cs typeface="Calibri" pitchFamily="2" charset="0"/>
              </a:defRPr>
            </a:lvl1pPr>
            <a:lvl2pPr>
              <a:defRPr lang="it-IT"/>
            </a:lvl2pPr>
            <a:lvl3pPr>
              <a:defRPr lang="it-IT"/>
            </a:lvl3pPr>
            <a:lvl4pPr>
              <a:defRPr lang="it-IT"/>
            </a:lvl4pPr>
            <a:lvl5pPr>
              <a:defRPr lang="it-IT"/>
            </a:lvl5pPr>
            <a:lvl6pPr>
              <a:defRPr lang="it-IT"/>
            </a:lvl6pPr>
            <a:lvl7pPr>
              <a:defRPr lang="it-IT"/>
            </a:lvl7pPr>
            <a:lvl8pPr>
              <a:defRPr lang="it-IT"/>
            </a:lvl8pPr>
            <a:lvl9pPr>
              <a:defRPr lang="it-IT"/>
            </a:lvl9pPr>
          </a:lstStyle>
          <a:p>
            <a:pPr>
              <a:defRPr lang="it-IT"/>
            </a:pPr>
            <a:fld id="{3DBD345C-12D0-E8C2-9E05-E4977A4B68B1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3543490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marR="0" indent="0" algn="l" defTabSz="914400">
      <a:lnSpc>
        <a:spcPct val="100000"/>
      </a:lnSpc>
      <a:spcBef>
        <a:spcPts val="430"/>
      </a:spcBef>
      <a:spcAft>
        <a:spcPts val="0"/>
      </a:spcAft>
      <a:buNone/>
      <a:tabLst/>
      <a:defRPr sz="1200" b="0" i="0" u="none" strike="noStrike" kern="1" spc="0" baseline="0" noProof="1">
        <a:solidFill>
          <a:schemeClr val="tx1"/>
        </a:solidFill>
        <a:effectLst/>
        <a:latin typeface="Times" charset="0"/>
        <a:ea typeface="Times" charset="0"/>
        <a:cs typeface="Times" charset="0"/>
      </a:defRPr>
    </a:lvl1pPr>
    <a:lvl2pPr marL="457200" marR="0" indent="0" algn="l" defTabSz="914400">
      <a:lnSpc>
        <a:spcPct val="100000"/>
      </a:lnSpc>
      <a:spcBef>
        <a:spcPts val="430"/>
      </a:spcBef>
      <a:spcAft>
        <a:spcPts val="0"/>
      </a:spcAft>
      <a:buNone/>
      <a:tabLst/>
      <a:defRPr sz="1200" b="0" i="0" u="none" strike="noStrike" kern="1" spc="0" baseline="0" noProof="1">
        <a:solidFill>
          <a:schemeClr val="tx1"/>
        </a:solidFill>
        <a:effectLst/>
        <a:latin typeface="Times" charset="0"/>
        <a:ea typeface="Times" charset="0"/>
        <a:cs typeface="Times" charset="0"/>
      </a:defRPr>
    </a:lvl2pPr>
    <a:lvl3pPr marL="914400" marR="0" indent="0" algn="l" defTabSz="914400">
      <a:lnSpc>
        <a:spcPct val="100000"/>
      </a:lnSpc>
      <a:spcBef>
        <a:spcPts val="430"/>
      </a:spcBef>
      <a:spcAft>
        <a:spcPts val="0"/>
      </a:spcAft>
      <a:buNone/>
      <a:tabLst/>
      <a:defRPr sz="1200" b="0" i="0" u="none" strike="noStrike" kern="1" spc="0" baseline="0" noProof="1">
        <a:solidFill>
          <a:schemeClr val="tx1"/>
        </a:solidFill>
        <a:effectLst/>
        <a:latin typeface="Times" charset="0"/>
        <a:ea typeface="Times" charset="0"/>
        <a:cs typeface="Times" charset="0"/>
      </a:defRPr>
    </a:lvl3pPr>
    <a:lvl4pPr marL="1371600" marR="0" indent="0" algn="l" defTabSz="914400">
      <a:lnSpc>
        <a:spcPct val="100000"/>
      </a:lnSpc>
      <a:spcBef>
        <a:spcPts val="430"/>
      </a:spcBef>
      <a:spcAft>
        <a:spcPts val="0"/>
      </a:spcAft>
      <a:buNone/>
      <a:tabLst/>
      <a:defRPr sz="1200" b="0" i="0" u="none" strike="noStrike" kern="1" spc="0" baseline="0" noProof="1">
        <a:solidFill>
          <a:schemeClr val="tx1"/>
        </a:solidFill>
        <a:effectLst/>
        <a:latin typeface="Times" charset="0"/>
        <a:ea typeface="Times" charset="0"/>
        <a:cs typeface="Times" charset="0"/>
      </a:defRPr>
    </a:lvl4pPr>
    <a:lvl5pPr marL="1828800" marR="0" indent="0" algn="l" defTabSz="914400">
      <a:lnSpc>
        <a:spcPct val="100000"/>
      </a:lnSpc>
      <a:spcBef>
        <a:spcPts val="430"/>
      </a:spcBef>
      <a:spcAft>
        <a:spcPts val="0"/>
      </a:spcAft>
      <a:buNone/>
      <a:tabLst/>
      <a:defRPr sz="1200" b="0" i="0" u="none" strike="noStrike" kern="1" spc="0" baseline="0" noProof="1">
        <a:solidFill>
          <a:schemeClr val="tx1"/>
        </a:solidFill>
        <a:effectLst/>
        <a:latin typeface="Times" charset="0"/>
        <a:ea typeface="Times" charset="0"/>
        <a:cs typeface="Times" charset="0"/>
      </a:defRPr>
    </a:lvl5pPr>
    <a:lvl6pPr marL="22860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it-IT" sz="1200" b="0" i="0" u="none" strike="noStrike" kern="1" spc="0" baseline="0">
        <a:solidFill>
          <a:schemeClr val="tx1"/>
        </a:solidFill>
        <a:effectLst/>
        <a:latin typeface="Calibri" pitchFamily="2" charset="0"/>
        <a:ea typeface="Calibri" pitchFamily="2" charset="0"/>
        <a:cs typeface="Calibri" pitchFamily="2" charset="0"/>
      </a:defRPr>
    </a:lvl6pPr>
    <a:lvl7pPr marL="27432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it-IT" sz="1200" b="0" i="0" u="none" strike="noStrike" kern="1" spc="0" baseline="0">
        <a:solidFill>
          <a:schemeClr val="tx1"/>
        </a:solidFill>
        <a:effectLst/>
        <a:latin typeface="Calibri" pitchFamily="2" charset="0"/>
        <a:ea typeface="Calibri" pitchFamily="2" charset="0"/>
        <a:cs typeface="Calibri" pitchFamily="2" charset="0"/>
      </a:defRPr>
    </a:lvl7pPr>
    <a:lvl8pPr marL="32004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it-IT" sz="1200" b="0" i="0" u="none" strike="noStrike" kern="1" spc="0" baseline="0">
        <a:solidFill>
          <a:schemeClr val="tx1"/>
        </a:solidFill>
        <a:effectLst/>
        <a:latin typeface="Calibri" pitchFamily="2" charset="0"/>
        <a:ea typeface="Calibri" pitchFamily="2" charset="0"/>
        <a:cs typeface="Calibri" pitchFamily="2" charset="0"/>
      </a:defRPr>
    </a:lvl8pPr>
    <a:lvl9pPr marL="36576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it-IT" sz="1200" b="0" i="0" u="none" strike="noStrike" kern="1" spc="0" baseline="0">
        <a:solidFill>
          <a:schemeClr val="tx1"/>
        </a:solidFill>
        <a:effectLst/>
        <a:latin typeface="Calibri" pitchFamily="2" charset="0"/>
        <a:ea typeface="Calibri" pitchFamily="2" charset="0"/>
        <a:cs typeface="Calibri" pitchFamily="2" charset="0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735996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ChangeArrowheads="1"/>
            <a:extLst>
              <a:ext uri="smNativeData">
                <pr:smNativeData xmlns="" xmlns:p14="http://schemas.microsoft.com/office/powerpoint/2010/main" xmlns:pr="smNativeData" val="SMDATA_16_DVR5XBMAAAAlAAAAZA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AUAAAEdAAA+JAAAfDgAABAAAAAmAAAACAAAAAEAAACAHwAA"/>
              </a:ext>
            </a:extLst>
          </p:cNvSpPr>
          <p:nvPr>
            <p:ph type="sldImg"/>
          </p:nvPr>
        </p:nvSpPr>
        <p:spPr>
          <a:xfrm>
            <a:off x="420688" y="4714875"/>
            <a:ext cx="5956300" cy="4467225"/>
          </a:xfrm>
          <a:ln>
            <a:noFill/>
          </a:ln>
        </p:spPr>
      </p:sp>
      <p:sp>
        <p:nvSpPr>
          <p:cNvPr id="3" name="Segnaposto note 2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AUAAAEdAAA+JAAAfDgAABAAAAAmAAAACAAAAAEAAAB/AAAA"/>
              </a:ext>
            </a:extLst>
          </p:cNvSpPr>
          <p:nvPr>
            <p:ph type="body" idx="1"/>
          </p:nvPr>
        </p:nvSpPr>
        <p:spPr>
          <a:xfrm>
            <a:off x="906780" y="4714875"/>
            <a:ext cx="4984750" cy="4467225"/>
          </a:xfrm>
          <a:noFill/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43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lang="en-GB" sz="1200" dirty="0" smtClean="0"/>
          </a:p>
        </p:txBody>
      </p:sp>
      <p:sp>
        <p:nvSpPr>
          <p:cNvPr id="4" name="Segnaposto numero diapositiva 3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C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RcAAAI6AADRKQAAET0AABAAAAAmAAAACAAAAAGAAAB/AAAA"/>
              </a:ext>
            </a:extLst>
          </p:cNvSpPr>
          <p:nvPr>
            <p:ph type="sldNum" sz="quarter" idx="5"/>
          </p:nvPr>
        </p:nvSpPr>
        <p:spPr>
          <a:xfrm>
            <a:off x="3851275" y="9429750"/>
            <a:ext cx="2946400" cy="497205"/>
          </a:xfrm>
          <a:noFill/>
        </p:spPr>
        <p:txBody>
          <a:bodyPr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defRPr lang="it-IT"/>
            </a:pPr>
            <a:fld id="{3DBD4339-77D0-E8B5-9E05-81E00D4B68D4}" type="slidenum">
              <a:rPr lang="it-IT">
                <a:latin typeface="Times" charset="0"/>
                <a:ea typeface="Calibri" pitchFamily="2" charset="0"/>
                <a:cs typeface="Calibri" pitchFamily="2" charset="0"/>
              </a:rPr>
              <a:t>2</a:t>
            </a:fld>
            <a:endParaRPr lang="it-IT">
              <a:latin typeface="Times" charset="0"/>
              <a:ea typeface="Calibri" pitchFamily="2" charset="0"/>
              <a:cs typeface="Calibr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9937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ChangeArrowheads="1"/>
            <a:extLst>
              <a:ext uri="smNativeData">
                <pr:smNativeData xmlns="" xmlns:p14="http://schemas.microsoft.com/office/powerpoint/2010/main" xmlns:pr="smNativeData" val="SMDATA_16_DVR5XBMAAAAlAAAAZA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AUAAAEdAAA+JAAAfDgAABAAAAAmAAAACAAAAAEAAACAHwAA"/>
              </a:ext>
            </a:extLst>
          </p:cNvSpPr>
          <p:nvPr>
            <p:ph type="sldImg"/>
          </p:nvPr>
        </p:nvSpPr>
        <p:spPr>
          <a:xfrm>
            <a:off x="420688" y="4714875"/>
            <a:ext cx="5956300" cy="4467225"/>
          </a:xfrm>
          <a:ln>
            <a:noFill/>
          </a:ln>
        </p:spPr>
      </p:sp>
      <p:sp>
        <p:nvSpPr>
          <p:cNvPr id="3" name="Segnaposto note 2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AUAAAEdAAA+JAAAfDgAABAAAAAmAAAACAAAAAEAAAB/AAAA"/>
              </a:ext>
            </a:extLst>
          </p:cNvSpPr>
          <p:nvPr>
            <p:ph type="body" idx="1"/>
          </p:nvPr>
        </p:nvSpPr>
        <p:spPr>
          <a:xfrm>
            <a:off x="906780" y="4714875"/>
            <a:ext cx="4984750" cy="4467225"/>
          </a:xfrm>
          <a:noFill/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43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lang="en-GB" sz="1200" dirty="0" smtClean="0"/>
          </a:p>
        </p:txBody>
      </p:sp>
      <p:sp>
        <p:nvSpPr>
          <p:cNvPr id="4" name="Segnaposto numero diapositiva 3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C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RcAAAI6AADRKQAAET0AABAAAAAmAAAACAAAAAGAAAB/AAAA"/>
              </a:ext>
            </a:extLst>
          </p:cNvSpPr>
          <p:nvPr>
            <p:ph type="sldNum" sz="quarter" idx="5"/>
          </p:nvPr>
        </p:nvSpPr>
        <p:spPr>
          <a:xfrm>
            <a:off x="3851275" y="9429750"/>
            <a:ext cx="2946400" cy="497205"/>
          </a:xfrm>
          <a:noFill/>
        </p:spPr>
        <p:txBody>
          <a:bodyPr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defRPr lang="it-IT"/>
            </a:pPr>
            <a:fld id="{3DBD4339-77D0-E8B5-9E05-81E00D4B68D4}" type="slidenum">
              <a:rPr lang="it-IT">
                <a:latin typeface="Times" charset="0"/>
                <a:ea typeface="Calibri" pitchFamily="2" charset="0"/>
                <a:cs typeface="Calibri" pitchFamily="2" charset="0"/>
              </a:rPr>
              <a:t>3</a:t>
            </a:fld>
            <a:endParaRPr lang="it-IT">
              <a:latin typeface="Times" charset="0"/>
              <a:ea typeface="Calibri" pitchFamily="2" charset="0"/>
              <a:cs typeface="Calibr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08444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ChangeArrowheads="1"/>
            <a:extLst>
              <a:ext uri="smNativeData">
                <pr:smNativeData xmlns="" xmlns:p14="http://schemas.microsoft.com/office/powerpoint/2010/main" xmlns:pr="smNativeData" val="SMDATA_16_DVR5XBMAAAAlAAAAZA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AUAAAEdAAA+JAAAfDgAABAAAAAmAAAACAAAAAEAAACAHwAA"/>
              </a:ext>
            </a:extLst>
          </p:cNvSpPr>
          <p:nvPr>
            <p:ph type="sldImg"/>
          </p:nvPr>
        </p:nvSpPr>
        <p:spPr>
          <a:xfrm>
            <a:off x="420688" y="4714875"/>
            <a:ext cx="5956300" cy="4467225"/>
          </a:xfrm>
          <a:ln>
            <a:noFill/>
          </a:ln>
        </p:spPr>
      </p:sp>
      <p:sp>
        <p:nvSpPr>
          <p:cNvPr id="3" name="Segnaposto note 2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AUAAAEdAAA+JAAAfDgAABAAAAAmAAAACAAAAAEAAAB/AAAA"/>
              </a:ext>
            </a:extLst>
          </p:cNvSpPr>
          <p:nvPr>
            <p:ph type="body" idx="1"/>
          </p:nvPr>
        </p:nvSpPr>
        <p:spPr>
          <a:xfrm>
            <a:off x="906780" y="4714875"/>
            <a:ext cx="4984750" cy="4467225"/>
          </a:xfrm>
          <a:noFill/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43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lang="en-GB" sz="1200" dirty="0" smtClean="0"/>
          </a:p>
        </p:txBody>
      </p:sp>
      <p:sp>
        <p:nvSpPr>
          <p:cNvPr id="4" name="Segnaposto numero diapositiva 3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C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RcAAAI6AADRKQAAET0AABAAAAAmAAAACAAAAAGAAAB/AAAA"/>
              </a:ext>
            </a:extLst>
          </p:cNvSpPr>
          <p:nvPr>
            <p:ph type="sldNum" sz="quarter" idx="5"/>
          </p:nvPr>
        </p:nvSpPr>
        <p:spPr>
          <a:xfrm>
            <a:off x="3851275" y="9429750"/>
            <a:ext cx="2946400" cy="497205"/>
          </a:xfrm>
          <a:noFill/>
        </p:spPr>
        <p:txBody>
          <a:bodyPr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defRPr lang="it-IT"/>
            </a:pPr>
            <a:fld id="{3DBD4339-77D0-E8B5-9E05-81E00D4B68D4}" type="slidenum">
              <a:rPr lang="it-IT">
                <a:latin typeface="Times" charset="0"/>
                <a:ea typeface="Calibri" pitchFamily="2" charset="0"/>
                <a:cs typeface="Calibri" pitchFamily="2" charset="0"/>
              </a:rPr>
              <a:t>4</a:t>
            </a:fld>
            <a:endParaRPr lang="it-IT">
              <a:latin typeface="Times" charset="0"/>
              <a:ea typeface="Calibri" pitchFamily="2" charset="0"/>
              <a:cs typeface="Calibr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85168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ChangeArrowheads="1"/>
            <a:extLst>
              <a:ext uri="smNativeData">
                <pr:smNativeData xmlns="" xmlns:p14="http://schemas.microsoft.com/office/powerpoint/2010/main" xmlns:pr="smNativeData" val="SMDATA_16_DVR5XBMAAAAlAAAAZA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AUAAAEdAAA+JAAAfDgAABAAAAAmAAAACAAAAAEAAACAHwAA"/>
              </a:ext>
            </a:extLst>
          </p:cNvSpPr>
          <p:nvPr>
            <p:ph type="sldImg"/>
          </p:nvPr>
        </p:nvSpPr>
        <p:spPr>
          <a:xfrm>
            <a:off x="420688" y="4714875"/>
            <a:ext cx="5956300" cy="4467225"/>
          </a:xfrm>
          <a:ln>
            <a:noFill/>
          </a:ln>
        </p:spPr>
      </p:sp>
      <p:sp>
        <p:nvSpPr>
          <p:cNvPr id="3" name="Segnaposto note 2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AUAAAEdAAA+JAAAfDgAABAAAAAmAAAACAAAAAEAAAB/AAAA"/>
              </a:ext>
            </a:extLst>
          </p:cNvSpPr>
          <p:nvPr>
            <p:ph type="body" idx="1"/>
          </p:nvPr>
        </p:nvSpPr>
        <p:spPr>
          <a:xfrm>
            <a:off x="906780" y="4714875"/>
            <a:ext cx="4984750" cy="4467225"/>
          </a:xfrm>
          <a:noFill/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43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lang="en-GB" sz="1200" dirty="0" smtClean="0"/>
          </a:p>
        </p:txBody>
      </p:sp>
      <p:sp>
        <p:nvSpPr>
          <p:cNvPr id="4" name="Segnaposto numero diapositiva 3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C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RcAAAI6AADRKQAAET0AABAAAAAmAAAACAAAAAGAAAB/AAAA"/>
              </a:ext>
            </a:extLst>
          </p:cNvSpPr>
          <p:nvPr>
            <p:ph type="sldNum" sz="quarter" idx="5"/>
          </p:nvPr>
        </p:nvSpPr>
        <p:spPr>
          <a:xfrm>
            <a:off x="3851275" y="9429750"/>
            <a:ext cx="2946400" cy="497205"/>
          </a:xfrm>
          <a:noFill/>
        </p:spPr>
        <p:txBody>
          <a:bodyPr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defRPr lang="it-IT"/>
            </a:pPr>
            <a:fld id="{3DBD4339-77D0-E8B5-9E05-81E00D4B68D4}" type="slidenum">
              <a:rPr lang="it-IT">
                <a:latin typeface="Times" charset="0"/>
                <a:ea typeface="Calibri" pitchFamily="2" charset="0"/>
                <a:cs typeface="Calibri" pitchFamily="2" charset="0"/>
              </a:rPr>
              <a:t>5</a:t>
            </a:fld>
            <a:endParaRPr lang="it-IT">
              <a:latin typeface="Times" charset="0"/>
              <a:ea typeface="Calibri" pitchFamily="2" charset="0"/>
              <a:cs typeface="Calibr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9872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ChangeArrowheads="1"/>
            <a:extLst>
              <a:ext uri="smNativeData">
                <pr:smNativeData xmlns="" xmlns:p14="http://schemas.microsoft.com/office/powerpoint/2010/main" xmlns:pr="smNativeData" val="SMDATA_16_DVR5XBMAAAAlAAAAZA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AUAAAEdAAA+JAAAfDgAABAAAAAmAAAACAAAAAEAAACAHwAA"/>
              </a:ext>
            </a:extLst>
          </p:cNvSpPr>
          <p:nvPr>
            <p:ph type="sldImg"/>
          </p:nvPr>
        </p:nvSpPr>
        <p:spPr>
          <a:xfrm>
            <a:off x="420688" y="4714875"/>
            <a:ext cx="5956300" cy="4467225"/>
          </a:xfrm>
          <a:ln>
            <a:noFill/>
          </a:ln>
        </p:spPr>
      </p:sp>
      <p:sp>
        <p:nvSpPr>
          <p:cNvPr id="3" name="Segnaposto note 2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AUAAAEdAAA+JAAAfDgAABAAAAAmAAAACAAAAAEAAAB/AAAA"/>
              </a:ext>
            </a:extLst>
          </p:cNvSpPr>
          <p:nvPr>
            <p:ph type="body" idx="1"/>
          </p:nvPr>
        </p:nvSpPr>
        <p:spPr>
          <a:xfrm>
            <a:off x="906780" y="4714875"/>
            <a:ext cx="4984750" cy="4467225"/>
          </a:xfrm>
          <a:noFill/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43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lang="en-GB" sz="1200" dirty="0" smtClean="0"/>
          </a:p>
        </p:txBody>
      </p:sp>
      <p:sp>
        <p:nvSpPr>
          <p:cNvPr id="4" name="Segnaposto numero diapositiva 3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C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RcAAAI6AADRKQAAET0AABAAAAAmAAAACAAAAAGAAAB/AAAA"/>
              </a:ext>
            </a:extLst>
          </p:cNvSpPr>
          <p:nvPr>
            <p:ph type="sldNum" sz="quarter" idx="5"/>
          </p:nvPr>
        </p:nvSpPr>
        <p:spPr>
          <a:xfrm>
            <a:off x="3851275" y="9429750"/>
            <a:ext cx="2946400" cy="497205"/>
          </a:xfrm>
          <a:noFill/>
        </p:spPr>
        <p:txBody>
          <a:bodyPr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defRPr lang="it-IT"/>
            </a:pPr>
            <a:fld id="{3DBD4339-77D0-E8B5-9E05-81E00D4B68D4}" type="slidenum">
              <a:rPr lang="it-IT">
                <a:latin typeface="Times" charset="0"/>
                <a:ea typeface="Calibri" pitchFamily="2" charset="0"/>
                <a:cs typeface="Calibri" pitchFamily="2" charset="0"/>
              </a:rPr>
              <a:t>6</a:t>
            </a:fld>
            <a:endParaRPr lang="it-IT">
              <a:latin typeface="Times" charset="0"/>
              <a:ea typeface="Calibri" pitchFamily="2" charset="0"/>
              <a:cs typeface="Calibr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5797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ChangeArrowheads="1"/>
            <a:extLst>
              <a:ext uri="smNativeData">
                <pr:smNativeData xmlns="" xmlns:p14="http://schemas.microsoft.com/office/powerpoint/2010/main" xmlns:pr="smNativeData" val="SMDATA_16_DVR5XBMAAAAlAAAAZA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AUAAAEdAAA+JAAAfDgAABAAAAAmAAAACAAAAAEAAACAHwAA"/>
              </a:ext>
            </a:extLst>
          </p:cNvSpPr>
          <p:nvPr>
            <p:ph type="sldImg"/>
          </p:nvPr>
        </p:nvSpPr>
        <p:spPr>
          <a:xfrm>
            <a:off x="420688" y="4714875"/>
            <a:ext cx="5956300" cy="4467225"/>
          </a:xfrm>
          <a:ln>
            <a:noFill/>
          </a:ln>
        </p:spPr>
      </p:sp>
      <p:sp>
        <p:nvSpPr>
          <p:cNvPr id="3" name="Segnaposto note 2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AUAAAEdAAA+JAAAfDgAABAAAAAmAAAACAAAAAEAAAB/AAAA"/>
              </a:ext>
            </a:extLst>
          </p:cNvSpPr>
          <p:nvPr>
            <p:ph type="body" idx="1"/>
          </p:nvPr>
        </p:nvSpPr>
        <p:spPr>
          <a:xfrm>
            <a:off x="906780" y="4714875"/>
            <a:ext cx="4984750" cy="4467225"/>
          </a:xfrm>
          <a:noFill/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43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lang="en-GB" sz="1200" dirty="0" smtClean="0"/>
          </a:p>
        </p:txBody>
      </p:sp>
      <p:sp>
        <p:nvSpPr>
          <p:cNvPr id="4" name="Segnaposto numero diapositiva 3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C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RcAAAI6AADRKQAAET0AABAAAAAmAAAACAAAAAGAAAB/AAAA"/>
              </a:ext>
            </a:extLst>
          </p:cNvSpPr>
          <p:nvPr>
            <p:ph type="sldNum" sz="quarter" idx="5"/>
          </p:nvPr>
        </p:nvSpPr>
        <p:spPr>
          <a:xfrm>
            <a:off x="3851275" y="9429750"/>
            <a:ext cx="2946400" cy="497205"/>
          </a:xfrm>
          <a:noFill/>
        </p:spPr>
        <p:txBody>
          <a:bodyPr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defRPr lang="it-IT"/>
            </a:pPr>
            <a:fld id="{3DBD4339-77D0-E8B5-9E05-81E00D4B68D4}" type="slidenum">
              <a:rPr lang="it-IT">
                <a:latin typeface="Times" charset="0"/>
                <a:ea typeface="Calibri" pitchFamily="2" charset="0"/>
                <a:cs typeface="Calibri" pitchFamily="2" charset="0"/>
              </a:rPr>
              <a:t>7</a:t>
            </a:fld>
            <a:endParaRPr lang="it-IT">
              <a:latin typeface="Times" charset="0"/>
              <a:ea typeface="Calibri" pitchFamily="2" charset="0"/>
              <a:cs typeface="Calibri" pitchFamily="2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ChangeArrowheads="1"/>
            <a:extLst>
              <a:ext uri="smNativeData">
                <pr:smNativeData xmlns="" xmlns:p14="http://schemas.microsoft.com/office/powerpoint/2010/main" xmlns:pr="smNativeData" val="SMDATA_16_DVR5XBMAAAAlAAAAZA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AUAAAEdAAA+JAAAfDgAABAAAAAmAAAACAAAAAEAAACAHwAA"/>
              </a:ext>
            </a:extLst>
          </p:cNvSpPr>
          <p:nvPr>
            <p:ph type="sldImg"/>
          </p:nvPr>
        </p:nvSpPr>
        <p:spPr>
          <a:xfrm>
            <a:off x="420688" y="4714875"/>
            <a:ext cx="5956300" cy="4467225"/>
          </a:xfrm>
          <a:ln>
            <a:noFill/>
          </a:ln>
        </p:spPr>
      </p:sp>
      <p:sp>
        <p:nvSpPr>
          <p:cNvPr id="3" name="Segnaposto note 2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AUAAAEdAAA+JAAAfDgAABAAAAAmAAAACAAAAAEAAAB/AAAA"/>
              </a:ext>
            </a:extLst>
          </p:cNvSpPr>
          <p:nvPr>
            <p:ph type="body" idx="1"/>
          </p:nvPr>
        </p:nvSpPr>
        <p:spPr>
          <a:xfrm>
            <a:off x="906780" y="4714875"/>
            <a:ext cx="4984750" cy="4467225"/>
          </a:xfrm>
          <a:noFill/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43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lang="en-GB" sz="1200" dirty="0" smtClean="0"/>
          </a:p>
        </p:txBody>
      </p:sp>
      <p:sp>
        <p:nvSpPr>
          <p:cNvPr id="4" name="Segnaposto numero diapositiva 3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C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RcAAAI6AADRKQAAET0AABAAAAAmAAAACAAAAAGAAAB/AAAA"/>
              </a:ext>
            </a:extLst>
          </p:cNvSpPr>
          <p:nvPr>
            <p:ph type="sldNum" sz="quarter" idx="5"/>
          </p:nvPr>
        </p:nvSpPr>
        <p:spPr>
          <a:xfrm>
            <a:off x="3851275" y="9429750"/>
            <a:ext cx="2946400" cy="497205"/>
          </a:xfrm>
          <a:noFill/>
        </p:spPr>
        <p:txBody>
          <a:bodyPr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defRPr lang="it-IT"/>
            </a:pPr>
            <a:fld id="{3DBD4339-77D0-E8B5-9E05-81E00D4B68D4}" type="slidenum">
              <a:rPr lang="it-IT">
                <a:latin typeface="Times" charset="0"/>
                <a:ea typeface="Calibri" pitchFamily="2" charset="0"/>
                <a:cs typeface="Calibri" pitchFamily="2" charset="0"/>
              </a:rPr>
              <a:t>8</a:t>
            </a:fld>
            <a:endParaRPr lang="it-IT">
              <a:latin typeface="Times" charset="0"/>
              <a:ea typeface="Calibri" pitchFamily="2" charset="0"/>
              <a:cs typeface="Calibr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71759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ChangeArrowheads="1"/>
            <a:extLst>
              <a:ext uri="smNativeData">
                <pr:smNativeData xmlns="" xmlns:p14="http://schemas.microsoft.com/office/powerpoint/2010/main" xmlns:pr="smNativeData" val="SMDATA_16_DVR5XBMAAAAlAAAAZA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AUAAAEdAAA+JAAAfDgAABAAAAAmAAAACAAAAAEAAACAHwAA"/>
              </a:ext>
            </a:extLst>
          </p:cNvSpPr>
          <p:nvPr>
            <p:ph type="sldImg"/>
          </p:nvPr>
        </p:nvSpPr>
        <p:spPr>
          <a:xfrm>
            <a:off x="420688" y="4714875"/>
            <a:ext cx="5956300" cy="4467225"/>
          </a:xfrm>
          <a:ln>
            <a:noFill/>
          </a:ln>
        </p:spPr>
      </p:sp>
      <p:sp>
        <p:nvSpPr>
          <p:cNvPr id="3" name="Segnaposto note 2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AUAAAEdAAA+JAAAfDgAABAAAAAmAAAACAAAAAEAAAB/AAAA"/>
              </a:ext>
            </a:extLst>
          </p:cNvSpPr>
          <p:nvPr>
            <p:ph type="body" idx="1"/>
          </p:nvPr>
        </p:nvSpPr>
        <p:spPr>
          <a:xfrm>
            <a:off x="906780" y="4714875"/>
            <a:ext cx="4984750" cy="4467225"/>
          </a:xfrm>
          <a:noFill/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43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lang="en-GB" sz="1200" dirty="0" smtClean="0"/>
          </a:p>
        </p:txBody>
      </p:sp>
      <p:sp>
        <p:nvSpPr>
          <p:cNvPr id="4" name="Segnaposto numero diapositiva 3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C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RcAAAI6AADRKQAAET0AABAAAAAmAAAACAAAAAGAAAB/AAAA"/>
              </a:ext>
            </a:extLst>
          </p:cNvSpPr>
          <p:nvPr>
            <p:ph type="sldNum" sz="quarter" idx="5"/>
          </p:nvPr>
        </p:nvSpPr>
        <p:spPr>
          <a:xfrm>
            <a:off x="3851275" y="9429750"/>
            <a:ext cx="2946400" cy="497205"/>
          </a:xfrm>
          <a:noFill/>
        </p:spPr>
        <p:txBody>
          <a:bodyPr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defRPr lang="it-IT"/>
            </a:pPr>
            <a:fld id="{3DBD4339-77D0-E8B5-9E05-81E00D4B68D4}" type="slidenum">
              <a:rPr lang="it-IT">
                <a:latin typeface="Times" charset="0"/>
                <a:ea typeface="Calibri" pitchFamily="2" charset="0"/>
                <a:cs typeface="Calibri" pitchFamily="2" charset="0"/>
              </a:rPr>
              <a:t>9</a:t>
            </a:fld>
            <a:endParaRPr lang="it-IT">
              <a:latin typeface="Times" charset="0"/>
              <a:ea typeface="Calibri" pitchFamily="2" charset="0"/>
              <a:cs typeface="Calibr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41987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ChangeArrowheads="1"/>
            <a:extLst>
              <a:ext uri="smNativeData">
                <pr:smNativeData xmlns="" xmlns:p14="http://schemas.microsoft.com/office/powerpoint/2010/main" xmlns:pr="smNativeData" val="SMDATA_16_DVR5XBMAAAAlAAAAZA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AUAAAEdAAA+JAAAfDgAABAAAAAmAAAACAAAAAEAAACAHwAA"/>
              </a:ext>
            </a:extLst>
          </p:cNvSpPr>
          <p:nvPr>
            <p:ph type="sldImg"/>
          </p:nvPr>
        </p:nvSpPr>
        <p:spPr>
          <a:xfrm>
            <a:off x="420688" y="4714875"/>
            <a:ext cx="5956300" cy="4467225"/>
          </a:xfrm>
          <a:ln>
            <a:noFill/>
          </a:ln>
        </p:spPr>
      </p:sp>
      <p:sp>
        <p:nvSpPr>
          <p:cNvPr id="3" name="Segnaposto note 2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AUAAAEdAAA+JAAAfDgAABAAAAAmAAAACAAAAAEAAAB/AAAA"/>
              </a:ext>
            </a:extLst>
          </p:cNvSpPr>
          <p:nvPr>
            <p:ph type="body" idx="1"/>
          </p:nvPr>
        </p:nvSpPr>
        <p:spPr>
          <a:xfrm>
            <a:off x="906780" y="4714875"/>
            <a:ext cx="4984750" cy="4467225"/>
          </a:xfrm>
          <a:noFill/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43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lang="en-GB" sz="1200" dirty="0" smtClean="0"/>
          </a:p>
        </p:txBody>
      </p:sp>
      <p:sp>
        <p:nvSpPr>
          <p:cNvPr id="4" name="Segnaposto numero diapositiva 3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C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RcAAAI6AADRKQAAET0AABAAAAAmAAAACAAAAAGAAAB/AAAA"/>
              </a:ext>
            </a:extLst>
          </p:cNvSpPr>
          <p:nvPr>
            <p:ph type="sldNum" sz="quarter" idx="5"/>
          </p:nvPr>
        </p:nvSpPr>
        <p:spPr>
          <a:xfrm>
            <a:off x="3851275" y="9429750"/>
            <a:ext cx="2946400" cy="497205"/>
          </a:xfrm>
          <a:noFill/>
        </p:spPr>
        <p:txBody>
          <a:bodyPr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defRPr lang="it-IT"/>
            </a:pPr>
            <a:fld id="{3DBD4339-77D0-E8B5-9E05-81E00D4B68D4}" type="slidenum">
              <a:rPr lang="it-IT">
                <a:latin typeface="Times" charset="0"/>
                <a:ea typeface="Calibri" pitchFamily="2" charset="0"/>
                <a:cs typeface="Calibri" pitchFamily="2" charset="0"/>
              </a:rPr>
              <a:t>10</a:t>
            </a:fld>
            <a:endParaRPr lang="it-IT">
              <a:latin typeface="Times" charset="0"/>
              <a:ea typeface="Calibri" pitchFamily="2" charset="0"/>
              <a:cs typeface="Calibr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16036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ChangeArrowheads="1"/>
            <a:extLst>
              <a:ext uri="smNativeData">
                <pr:smNativeData xmlns="" xmlns:p14="http://schemas.microsoft.com/office/powerpoint/2010/main" xmlns:pr="smNativeData" val="SMDATA_16_DVR5XBMAAAAlAAAAZA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AUAAAEdAAA+JAAAfDgAABAAAAAmAAAACAAAAAEAAACAHwAA"/>
              </a:ext>
            </a:extLst>
          </p:cNvSpPr>
          <p:nvPr>
            <p:ph type="sldImg"/>
          </p:nvPr>
        </p:nvSpPr>
        <p:spPr>
          <a:xfrm>
            <a:off x="420688" y="4714875"/>
            <a:ext cx="5956300" cy="4467225"/>
          </a:xfrm>
          <a:ln>
            <a:noFill/>
          </a:ln>
        </p:spPr>
      </p:sp>
      <p:sp>
        <p:nvSpPr>
          <p:cNvPr id="3" name="Segnaposto note 2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AUAAAEdAAA+JAAAfDgAABAAAAAmAAAACAAAAAEAAAB/AAAA"/>
              </a:ext>
            </a:extLst>
          </p:cNvSpPr>
          <p:nvPr>
            <p:ph type="body" idx="1"/>
          </p:nvPr>
        </p:nvSpPr>
        <p:spPr>
          <a:xfrm>
            <a:off x="906780" y="4714875"/>
            <a:ext cx="4984750" cy="4467225"/>
          </a:xfrm>
          <a:noFill/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43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lang="en-GB" sz="1200" dirty="0" smtClean="0"/>
          </a:p>
        </p:txBody>
      </p:sp>
      <p:sp>
        <p:nvSpPr>
          <p:cNvPr id="4" name="Segnaposto numero diapositiva 3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C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RcAAAI6AADRKQAAET0AABAAAAAmAAAACAAAAAGAAAB/AAAA"/>
              </a:ext>
            </a:extLst>
          </p:cNvSpPr>
          <p:nvPr>
            <p:ph type="sldNum" sz="quarter" idx="5"/>
          </p:nvPr>
        </p:nvSpPr>
        <p:spPr>
          <a:xfrm>
            <a:off x="3851275" y="9429750"/>
            <a:ext cx="2946400" cy="497205"/>
          </a:xfrm>
          <a:noFill/>
        </p:spPr>
        <p:txBody>
          <a:bodyPr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defRPr lang="it-IT"/>
            </a:pPr>
            <a:fld id="{3DBD4339-77D0-E8B5-9E05-81E00D4B68D4}" type="slidenum">
              <a:rPr lang="it-IT">
                <a:latin typeface="Times" charset="0"/>
                <a:ea typeface="Calibri" pitchFamily="2" charset="0"/>
                <a:cs typeface="Calibri" pitchFamily="2" charset="0"/>
              </a:rPr>
              <a:t>11</a:t>
            </a:fld>
            <a:endParaRPr lang="it-IT">
              <a:latin typeface="Times" charset="0"/>
              <a:ea typeface="Calibri" pitchFamily="2" charset="0"/>
              <a:cs typeface="Calibr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18994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ChangeArrowheads="1"/>
            <a:extLst>
              <a:ext uri="smNativeData">
                <pr:smNativeData xmlns="" xmlns:p14="http://schemas.microsoft.com/office/powerpoint/2010/main" xmlns:pr="smNativeData" val="SMDATA_16_DVR5XBMAAAAlAAAAZA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AUAAAEdAAA+JAAAfDgAABAAAAAmAAAACAAAAAEAAACAHwAA"/>
              </a:ext>
            </a:extLst>
          </p:cNvSpPr>
          <p:nvPr>
            <p:ph type="sldImg"/>
          </p:nvPr>
        </p:nvSpPr>
        <p:spPr>
          <a:xfrm>
            <a:off x="420688" y="4714875"/>
            <a:ext cx="5956300" cy="4467225"/>
          </a:xfrm>
          <a:ln>
            <a:noFill/>
          </a:ln>
        </p:spPr>
      </p:sp>
      <p:sp>
        <p:nvSpPr>
          <p:cNvPr id="3" name="Segnaposto note 2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AUAAAEdAAA+JAAAfDgAABAAAAAmAAAACAAAAAEAAAB/AAAA"/>
              </a:ext>
            </a:extLst>
          </p:cNvSpPr>
          <p:nvPr>
            <p:ph type="body" idx="1"/>
          </p:nvPr>
        </p:nvSpPr>
        <p:spPr>
          <a:xfrm>
            <a:off x="906780" y="4714875"/>
            <a:ext cx="4984750" cy="4467225"/>
          </a:xfrm>
          <a:noFill/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43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lang="en-GB" sz="1200" dirty="0" smtClean="0"/>
          </a:p>
        </p:txBody>
      </p:sp>
      <p:sp>
        <p:nvSpPr>
          <p:cNvPr id="4" name="Segnaposto numero diapositiva 3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C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RcAAAI6AADRKQAAET0AABAAAAAmAAAACAAAAAGAAAB/AAAA"/>
              </a:ext>
            </a:extLst>
          </p:cNvSpPr>
          <p:nvPr>
            <p:ph type="sldNum" sz="quarter" idx="5"/>
          </p:nvPr>
        </p:nvSpPr>
        <p:spPr>
          <a:xfrm>
            <a:off x="3851275" y="9429750"/>
            <a:ext cx="2946400" cy="497205"/>
          </a:xfrm>
          <a:noFill/>
        </p:spPr>
        <p:txBody>
          <a:bodyPr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fld id="{3DBD4339-77D0-E8B5-9E05-81E00D4B68D4}" type="slidenum">
              <a:rPr kumimoji="0" lang="it-IT" sz="1200" b="0" i="0" u="none" strike="noStrike" kern="1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charset="0"/>
                <a:ea typeface="Calibri" pitchFamily="2" charset="0"/>
                <a:cs typeface="Calibri" pitchFamily="2" charset="0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lang="it-IT"/>
              </a:pPr>
              <a:t>12</a:t>
            </a:fld>
            <a:endParaRPr kumimoji="0" lang="it-IT" sz="1200" b="0" i="0" u="none" strike="noStrike" kern="1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charset="0"/>
              <a:ea typeface="Calibri" pitchFamily="2" charset="0"/>
              <a:cs typeface="Calibr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79836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ChangeArrowheads="1"/>
            <a:extLst>
              <a:ext uri="smNativeData">
                <pr:smNativeData xmlns:pr="smNativeData" xmlns:p14="http://schemas.microsoft.com/office/powerpoint/2010/main" xmlns="" val="SMDATA_16_DVR5XBMAAAAlAAAAZA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AUAAAEdAAA+JAAAfDgAABAAAAAmAAAACAAAAAEAAACAHwAA"/>
              </a:ext>
            </a:extLst>
          </p:cNvSpPr>
          <p:nvPr>
            <p:ph type="sldImg"/>
          </p:nvPr>
        </p:nvSpPr>
        <p:spPr>
          <a:xfrm>
            <a:off x="420688" y="4714875"/>
            <a:ext cx="5956300" cy="4467225"/>
          </a:xfrm>
          <a:ln>
            <a:noFill/>
          </a:ln>
        </p:spPr>
      </p:sp>
      <p:sp>
        <p:nvSpPr>
          <p:cNvPr id="3" name="Segnaposto note 2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6_DVR5XBMAAAAlAAAAZA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AUAAAEdAAA+JAAAfDgAABAAAAAmAAAACAAAAAEAAAB/AAAA"/>
              </a:ext>
            </a:extLst>
          </p:cNvSpPr>
          <p:nvPr>
            <p:ph type="body" idx="1"/>
          </p:nvPr>
        </p:nvSpPr>
        <p:spPr>
          <a:xfrm>
            <a:off x="906780" y="4714875"/>
            <a:ext cx="4984750" cy="4467225"/>
          </a:xfrm>
          <a:noFill/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43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lang="en-GB" sz="1200" dirty="0"/>
          </a:p>
        </p:txBody>
      </p:sp>
      <p:sp>
        <p:nvSpPr>
          <p:cNvPr id="4" name="Segnaposto numero diapositiva 3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6_DVR5XBMAAAAlAAAAZAAAAA0AAAAAkAAAAEgAAACQAAAASAAAAAAAAAAC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RcAAAI6AADRKQAAET0AABAAAAAmAAAACAAAAAGAAAB/AAAA"/>
              </a:ext>
            </a:extLst>
          </p:cNvSpPr>
          <p:nvPr>
            <p:ph type="sldNum" sz="quarter" idx="5"/>
          </p:nvPr>
        </p:nvSpPr>
        <p:spPr>
          <a:xfrm>
            <a:off x="3851275" y="9429750"/>
            <a:ext cx="2946400" cy="497205"/>
          </a:xfrm>
          <a:noFill/>
        </p:spPr>
        <p:txBody>
          <a:bodyPr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defRPr lang="it-IT"/>
            </a:pPr>
            <a:fld id="{3DBD4339-77D0-E8B5-9E05-81E00D4B68D4}" type="slidenum">
              <a:rPr lang="it-IT">
                <a:latin typeface="Times" charset="0"/>
                <a:ea typeface="Calibri" pitchFamily="2" charset="0"/>
                <a:cs typeface="Calibri" pitchFamily="2" charset="0"/>
              </a:rPr>
              <a:t>13</a:t>
            </a:fld>
            <a:endParaRPr lang="it-IT">
              <a:latin typeface="Times" charset="0"/>
              <a:ea typeface="Calibri" pitchFamily="2" charset="0"/>
              <a:cs typeface="Calibr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85676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ChangeArrowheads="1"/>
            <a:extLst>
              <a:ext uri="smNativeData">
                <pr:smNativeData xmlns:pr="smNativeData" xmlns:p14="http://schemas.microsoft.com/office/powerpoint/2010/main" xmlns="" val="SMDATA_16_DVR5XBMAAAAlAAAAZA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AUAAAEdAAA+JAAAfDgAABAAAAAmAAAACAAAAAEAAACAHwAA"/>
              </a:ext>
            </a:extLst>
          </p:cNvSpPr>
          <p:nvPr>
            <p:ph type="sldImg"/>
          </p:nvPr>
        </p:nvSpPr>
        <p:spPr>
          <a:xfrm>
            <a:off x="420688" y="4714875"/>
            <a:ext cx="5956300" cy="4467225"/>
          </a:xfrm>
          <a:ln>
            <a:noFill/>
          </a:ln>
        </p:spPr>
      </p:sp>
      <p:sp>
        <p:nvSpPr>
          <p:cNvPr id="3" name="Segnaposto note 2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6_DVR5XBMAAAAlAAAAZA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AUAAAEdAAA+JAAAfDgAABAAAAAmAAAACAAAAAEAAAB/AAAA"/>
              </a:ext>
            </a:extLst>
          </p:cNvSpPr>
          <p:nvPr>
            <p:ph type="body" idx="1"/>
          </p:nvPr>
        </p:nvSpPr>
        <p:spPr>
          <a:xfrm>
            <a:off x="906780" y="4714875"/>
            <a:ext cx="4984750" cy="4467225"/>
          </a:xfrm>
          <a:noFill/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43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lang="en-GB" sz="1200" dirty="0"/>
          </a:p>
        </p:txBody>
      </p:sp>
      <p:sp>
        <p:nvSpPr>
          <p:cNvPr id="4" name="Segnaposto numero diapositiva 3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6_DVR5XBMAAAAlAAAAZAAAAA0AAAAAkAAAAEgAAACQAAAASAAAAAAAAAAC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RcAAAI6AADRKQAAET0AABAAAAAmAAAACAAAAAGAAAB/AAAA"/>
              </a:ext>
            </a:extLst>
          </p:cNvSpPr>
          <p:nvPr>
            <p:ph type="sldNum" sz="quarter" idx="5"/>
          </p:nvPr>
        </p:nvSpPr>
        <p:spPr>
          <a:xfrm>
            <a:off x="3851275" y="9429750"/>
            <a:ext cx="2946400" cy="497205"/>
          </a:xfrm>
          <a:noFill/>
        </p:spPr>
        <p:txBody>
          <a:bodyPr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defRPr lang="it-IT"/>
            </a:pPr>
            <a:fld id="{3DBD4339-77D0-E8B5-9E05-81E00D4B68D4}" type="slidenum">
              <a:rPr lang="it-IT">
                <a:latin typeface="Times" charset="0"/>
                <a:ea typeface="Calibri" pitchFamily="2" charset="0"/>
                <a:cs typeface="Calibri" pitchFamily="2" charset="0"/>
              </a:rPr>
              <a:t>14</a:t>
            </a:fld>
            <a:endParaRPr lang="it-IT">
              <a:latin typeface="Times" charset="0"/>
              <a:ea typeface="Calibri" pitchFamily="2" charset="0"/>
              <a:cs typeface="Calibr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85676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ChangeArrowheads="1"/>
            <a:extLst>
              <a:ext uri="smNativeData">
                <pr:smNativeData xmlns:pr="smNativeData" xmlns:p14="http://schemas.microsoft.com/office/powerpoint/2010/main" xmlns="" val="SMDATA_16_DVR5XBMAAAAlAAAAZA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AUAAAEdAAA+JAAAfDgAABAAAAAmAAAACAAAAAEAAACAHwAA"/>
              </a:ext>
            </a:extLst>
          </p:cNvSpPr>
          <p:nvPr>
            <p:ph type="sldImg"/>
          </p:nvPr>
        </p:nvSpPr>
        <p:spPr>
          <a:xfrm>
            <a:off x="420688" y="4714875"/>
            <a:ext cx="5956300" cy="4467225"/>
          </a:xfrm>
          <a:ln>
            <a:noFill/>
          </a:ln>
        </p:spPr>
      </p:sp>
      <p:sp>
        <p:nvSpPr>
          <p:cNvPr id="3" name="Segnaposto note 2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6_DVR5XBMAAAAlAAAAZA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AUAAAEdAAA+JAAAfDgAABAAAAAmAAAACAAAAAEAAAB/AAAA"/>
              </a:ext>
            </a:extLst>
          </p:cNvSpPr>
          <p:nvPr>
            <p:ph type="body" idx="1"/>
          </p:nvPr>
        </p:nvSpPr>
        <p:spPr>
          <a:xfrm>
            <a:off x="906780" y="4714875"/>
            <a:ext cx="4984750" cy="4467225"/>
          </a:xfrm>
          <a:noFill/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43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lang="en-GB" sz="1200" dirty="0"/>
          </a:p>
        </p:txBody>
      </p:sp>
      <p:sp>
        <p:nvSpPr>
          <p:cNvPr id="4" name="Segnaposto numero diapositiva 3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6_DVR5XBMAAAAlAAAAZAAAAA0AAAAAkAAAAEgAAACQAAAASAAAAAAAAAAC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RcAAAI6AADRKQAAET0AABAAAAAmAAAACAAAAAGAAAB/AAAA"/>
              </a:ext>
            </a:extLst>
          </p:cNvSpPr>
          <p:nvPr>
            <p:ph type="sldNum" sz="quarter" idx="5"/>
          </p:nvPr>
        </p:nvSpPr>
        <p:spPr>
          <a:xfrm>
            <a:off x="3851275" y="9429750"/>
            <a:ext cx="2946400" cy="497205"/>
          </a:xfrm>
          <a:noFill/>
        </p:spPr>
        <p:txBody>
          <a:bodyPr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defRPr lang="it-IT"/>
            </a:pPr>
            <a:fld id="{3DBD4339-77D0-E8B5-9E05-81E00D4B68D4}" type="slidenum">
              <a:rPr lang="it-IT">
                <a:latin typeface="Times" charset="0"/>
                <a:ea typeface="Calibri" pitchFamily="2" charset="0"/>
                <a:cs typeface="Calibri" pitchFamily="2" charset="0"/>
              </a:rPr>
              <a:t>15</a:t>
            </a:fld>
            <a:endParaRPr lang="it-IT">
              <a:latin typeface="Times" charset="0"/>
              <a:ea typeface="Calibri" pitchFamily="2" charset="0"/>
              <a:cs typeface="Calibr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85676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ChangeArrowheads="1"/>
            <a:extLst>
              <a:ext uri="smNativeData">
                <pr:smNativeData xmlns:pr="smNativeData" xmlns:p14="http://schemas.microsoft.com/office/powerpoint/2010/main" xmlns="" val="SMDATA_16_DVR5XBMAAAAlAAAAZA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AUAAAEdAAA+JAAAfDgAABAAAAAmAAAACAAAAAEAAACAHwAA"/>
              </a:ext>
            </a:extLst>
          </p:cNvSpPr>
          <p:nvPr>
            <p:ph type="sldImg"/>
          </p:nvPr>
        </p:nvSpPr>
        <p:spPr>
          <a:xfrm>
            <a:off x="420688" y="4714875"/>
            <a:ext cx="5956300" cy="4467225"/>
          </a:xfrm>
          <a:ln>
            <a:noFill/>
          </a:ln>
        </p:spPr>
      </p:sp>
      <p:sp>
        <p:nvSpPr>
          <p:cNvPr id="3" name="Segnaposto note 2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6_DVR5XBMAAAAlAAAAZA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AUAAAEdAAA+JAAAfDgAABAAAAAmAAAACAAAAAEAAAB/AAAA"/>
              </a:ext>
            </a:extLst>
          </p:cNvSpPr>
          <p:nvPr>
            <p:ph type="body" idx="1"/>
          </p:nvPr>
        </p:nvSpPr>
        <p:spPr>
          <a:xfrm>
            <a:off x="906780" y="4714875"/>
            <a:ext cx="4984750" cy="4467225"/>
          </a:xfrm>
          <a:noFill/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43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lang="en-GB" sz="1200" dirty="0"/>
          </a:p>
        </p:txBody>
      </p:sp>
      <p:sp>
        <p:nvSpPr>
          <p:cNvPr id="4" name="Segnaposto numero diapositiva 3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6_DVR5XBMAAAAlAAAAZAAAAA0AAAAAkAAAAEgAAACQAAAASAAAAAAAAAAC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RcAAAI6AADRKQAAET0AABAAAAAmAAAACAAAAAGAAAB/AAAA"/>
              </a:ext>
            </a:extLst>
          </p:cNvSpPr>
          <p:nvPr>
            <p:ph type="sldNum" sz="quarter" idx="5"/>
          </p:nvPr>
        </p:nvSpPr>
        <p:spPr>
          <a:xfrm>
            <a:off x="3851275" y="9429750"/>
            <a:ext cx="2946400" cy="497205"/>
          </a:xfrm>
          <a:noFill/>
        </p:spPr>
        <p:txBody>
          <a:bodyPr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defRPr lang="it-IT"/>
            </a:pPr>
            <a:fld id="{3DBD4339-77D0-E8B5-9E05-81E00D4B68D4}" type="slidenum">
              <a:rPr lang="it-IT">
                <a:latin typeface="Times" charset="0"/>
                <a:ea typeface="Calibri" pitchFamily="2" charset="0"/>
                <a:cs typeface="Calibri" pitchFamily="2" charset="0"/>
              </a:rPr>
              <a:t>16</a:t>
            </a:fld>
            <a:endParaRPr lang="it-IT">
              <a:latin typeface="Times" charset="0"/>
              <a:ea typeface="Calibri" pitchFamily="2" charset="0"/>
              <a:cs typeface="Calibr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85676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ChangeArrowheads="1"/>
            <a:extLst>
              <a:ext uri="smNativeData">
                <pr:smNativeData xmlns:pr="smNativeData" xmlns:p14="http://schemas.microsoft.com/office/powerpoint/2010/main" xmlns="" val="SMDATA_16_DVR5XBMAAAAlAAAAZA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AUAAAEdAAA+JAAAfDgAABAAAAAmAAAACAAAAAEAAACAHwAA"/>
              </a:ext>
            </a:extLst>
          </p:cNvSpPr>
          <p:nvPr>
            <p:ph type="sldImg"/>
          </p:nvPr>
        </p:nvSpPr>
        <p:spPr>
          <a:xfrm>
            <a:off x="420688" y="4714875"/>
            <a:ext cx="5956300" cy="4467225"/>
          </a:xfrm>
          <a:ln>
            <a:noFill/>
          </a:ln>
        </p:spPr>
      </p:sp>
      <p:sp>
        <p:nvSpPr>
          <p:cNvPr id="3" name="Segnaposto note 2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6_DVR5XBMAAAAlAAAAZA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AUAAAEdAAA+JAAAfDgAABAAAAAmAAAACAAAAAEAAAB/AAAA"/>
              </a:ext>
            </a:extLst>
          </p:cNvSpPr>
          <p:nvPr>
            <p:ph type="body" idx="1"/>
          </p:nvPr>
        </p:nvSpPr>
        <p:spPr>
          <a:xfrm>
            <a:off x="906780" y="4714875"/>
            <a:ext cx="4984750" cy="4467225"/>
          </a:xfrm>
          <a:noFill/>
        </p:spPr>
        <p:txBody>
          <a:bodyPr/>
          <a:lstStyle/>
          <a:p>
            <a:endParaRPr lang="it-IT" sz="1200" b="0" dirty="0"/>
          </a:p>
        </p:txBody>
      </p:sp>
      <p:sp>
        <p:nvSpPr>
          <p:cNvPr id="4" name="Segnaposto numero diapositiva 3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6_DVR5XBMAAAAlAAAAZAAAAA0AAAAAkAAAAEgAAACQAAAASAAAAAAAAAAC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RcAAAI6AADRKQAAET0AABAAAAAmAAAACAAAAAGAAAB/AAAA"/>
              </a:ext>
            </a:extLst>
          </p:cNvSpPr>
          <p:nvPr>
            <p:ph type="sldNum" sz="quarter" idx="5"/>
          </p:nvPr>
        </p:nvSpPr>
        <p:spPr>
          <a:xfrm>
            <a:off x="3851275" y="9429750"/>
            <a:ext cx="2946400" cy="497205"/>
          </a:xfrm>
          <a:noFill/>
        </p:spPr>
        <p:txBody>
          <a:bodyPr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defRPr lang="it-IT"/>
            </a:pPr>
            <a:fld id="{3DBD4339-77D0-E8B5-9E05-81E00D4B68D4}" type="slidenum">
              <a:rPr lang="it-IT">
                <a:latin typeface="Times" charset="0"/>
                <a:ea typeface="Calibri" pitchFamily="2" charset="0"/>
                <a:cs typeface="Calibri" pitchFamily="2" charset="0"/>
              </a:rPr>
              <a:t>17</a:t>
            </a:fld>
            <a:endParaRPr lang="it-IT">
              <a:latin typeface="Times" charset="0"/>
              <a:ea typeface="Calibri" pitchFamily="2" charset="0"/>
              <a:cs typeface="Calibr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1474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ChangeArrowheads="1"/>
            <a:extLst>
              <a:ext uri="smNativeData">
                <pr:smNativeData xmlns:pr="smNativeData" xmlns:p14="http://schemas.microsoft.com/office/powerpoint/2010/main" xmlns="" val="SMDATA_16_DVR5XBMAAAAlAAAAZA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AUAAAEdAAA+JAAAfDgAABAAAAAmAAAACAAAAAEAAACAHwAA"/>
              </a:ext>
            </a:extLst>
          </p:cNvSpPr>
          <p:nvPr>
            <p:ph type="sldImg"/>
          </p:nvPr>
        </p:nvSpPr>
        <p:spPr>
          <a:xfrm>
            <a:off x="420688" y="4714875"/>
            <a:ext cx="5956300" cy="4467225"/>
          </a:xfrm>
          <a:ln>
            <a:noFill/>
          </a:ln>
        </p:spPr>
      </p:sp>
      <p:sp>
        <p:nvSpPr>
          <p:cNvPr id="3" name="Segnaposto note 2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6_DVR5XBMAAAAlAAAAZA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AUAAAEdAAA+JAAAfDgAABAAAAAmAAAACAAAAAEAAAB/AAAA"/>
              </a:ext>
            </a:extLst>
          </p:cNvSpPr>
          <p:nvPr>
            <p:ph type="body" idx="1"/>
          </p:nvPr>
        </p:nvSpPr>
        <p:spPr>
          <a:xfrm>
            <a:off x="906780" y="4714875"/>
            <a:ext cx="4984750" cy="4467225"/>
          </a:xfrm>
          <a:noFill/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43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lang="en-GB" sz="1200" dirty="0" smtClean="0"/>
          </a:p>
        </p:txBody>
      </p:sp>
      <p:sp>
        <p:nvSpPr>
          <p:cNvPr id="4" name="Segnaposto numero diapositiva 3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6_DVR5XBMAAAAlAAAAZAAAAA0AAAAAkAAAAEgAAACQAAAASAAAAAAAAAAC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RcAAAI6AADRKQAAET0AABAAAAAmAAAACAAAAAGAAAB/AAAA"/>
              </a:ext>
            </a:extLst>
          </p:cNvSpPr>
          <p:nvPr>
            <p:ph type="sldNum" sz="quarter" idx="5"/>
          </p:nvPr>
        </p:nvSpPr>
        <p:spPr>
          <a:xfrm>
            <a:off x="3851275" y="9429750"/>
            <a:ext cx="2946400" cy="497205"/>
          </a:xfrm>
          <a:noFill/>
        </p:spPr>
        <p:txBody>
          <a:bodyPr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defRPr lang="it-IT"/>
            </a:pPr>
            <a:fld id="{3DBD4339-77D0-E8B5-9E05-81E00D4B68D4}" type="slidenum">
              <a:rPr lang="it-IT">
                <a:latin typeface="Times" charset="0"/>
                <a:ea typeface="Calibri" pitchFamily="2" charset="0"/>
                <a:cs typeface="Calibri" pitchFamily="2" charset="0"/>
              </a:rPr>
              <a:t>18</a:t>
            </a:fld>
            <a:endParaRPr lang="it-IT">
              <a:latin typeface="Times" charset="0"/>
              <a:ea typeface="Calibri" pitchFamily="2" charset="0"/>
              <a:cs typeface="Calibr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37288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ChangeArrowheads="1"/>
            <a:extLst>
              <a:ext uri="smNativeData">
                <pr:smNativeData xmlns:pr="smNativeData" xmlns:p14="http://schemas.microsoft.com/office/powerpoint/2010/main" xmlns="" val="SMDATA_16_DVR5XBMAAAAlAAAAZA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AUAAAEdAAA+JAAAfDgAABAAAAAmAAAACAAAAAEAAACAHwAA"/>
              </a:ext>
            </a:extLst>
          </p:cNvSpPr>
          <p:nvPr>
            <p:ph type="sldImg"/>
          </p:nvPr>
        </p:nvSpPr>
        <p:spPr>
          <a:xfrm>
            <a:off x="420688" y="4714875"/>
            <a:ext cx="5956300" cy="4467225"/>
          </a:xfrm>
          <a:ln>
            <a:noFill/>
          </a:ln>
        </p:spPr>
      </p:sp>
      <p:sp>
        <p:nvSpPr>
          <p:cNvPr id="3" name="Segnaposto note 2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6_DVR5XBMAAAAlAAAAZA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AUAAAEdAAA+JAAAfDgAABAAAAAmAAAACAAAAAEAAAB/AAAA"/>
              </a:ext>
            </a:extLst>
          </p:cNvSpPr>
          <p:nvPr>
            <p:ph type="body" idx="1"/>
          </p:nvPr>
        </p:nvSpPr>
        <p:spPr>
          <a:xfrm>
            <a:off x="906780" y="4714875"/>
            <a:ext cx="4984750" cy="4467225"/>
          </a:xfrm>
          <a:noFill/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43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lang="en-GB" sz="1200" dirty="0" smtClean="0"/>
          </a:p>
        </p:txBody>
      </p:sp>
      <p:sp>
        <p:nvSpPr>
          <p:cNvPr id="4" name="Segnaposto numero diapositiva 3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6_DVR5XBMAAAAlAAAAZAAAAA0AAAAAkAAAAEgAAACQAAAASAAAAAAAAAAC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RcAAAI6AADRKQAAET0AABAAAAAmAAAACAAAAAGAAAB/AAAA"/>
              </a:ext>
            </a:extLst>
          </p:cNvSpPr>
          <p:nvPr>
            <p:ph type="sldNum" sz="quarter" idx="5"/>
          </p:nvPr>
        </p:nvSpPr>
        <p:spPr>
          <a:xfrm>
            <a:off x="3851275" y="9429750"/>
            <a:ext cx="2946400" cy="497205"/>
          </a:xfrm>
          <a:noFill/>
        </p:spPr>
        <p:txBody>
          <a:bodyPr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defRPr lang="it-IT"/>
            </a:pPr>
            <a:fld id="{3DBD4339-77D0-E8B5-9E05-81E00D4B68D4}" type="slidenum">
              <a:rPr lang="it-IT">
                <a:latin typeface="Times" charset="0"/>
                <a:ea typeface="Calibri" pitchFamily="2" charset="0"/>
                <a:cs typeface="Calibri" pitchFamily="2" charset="0"/>
              </a:rPr>
              <a:t>19</a:t>
            </a:fld>
            <a:endParaRPr lang="it-IT">
              <a:latin typeface="Times" charset="0"/>
              <a:ea typeface="Calibri" pitchFamily="2" charset="0"/>
              <a:cs typeface="Calibr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19856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ChangeArrowheads="1"/>
            <a:extLst>
              <a:ext uri="smNativeData">
                <pr:smNativeData xmlns="" xmlns:p14="http://schemas.microsoft.com/office/powerpoint/2010/main" xmlns:pr="smNativeData" val="SMDATA_16_DVR5XBMAAAAlAAAAZA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AUAAAEdAAA+JAAAfDgAABAAAAAmAAAACAAAAAEAAACAHwAA"/>
              </a:ext>
            </a:extLst>
          </p:cNvSpPr>
          <p:nvPr>
            <p:ph type="sldImg"/>
          </p:nvPr>
        </p:nvSpPr>
        <p:spPr>
          <a:xfrm>
            <a:off x="420688" y="4714875"/>
            <a:ext cx="5956300" cy="4467225"/>
          </a:xfrm>
          <a:ln>
            <a:noFill/>
          </a:ln>
        </p:spPr>
      </p:sp>
      <p:sp>
        <p:nvSpPr>
          <p:cNvPr id="3" name="Segnaposto note 2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AUAAAEdAAA+JAAAfDgAABAAAAAmAAAACAAAAAEAAAB/AAAA"/>
              </a:ext>
            </a:extLst>
          </p:cNvSpPr>
          <p:nvPr>
            <p:ph type="body" idx="1"/>
          </p:nvPr>
        </p:nvSpPr>
        <p:spPr>
          <a:xfrm>
            <a:off x="906780" y="4714875"/>
            <a:ext cx="4984750" cy="4467225"/>
          </a:xfrm>
          <a:noFill/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43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lang="en-GB" sz="1200" dirty="0" smtClean="0"/>
          </a:p>
        </p:txBody>
      </p:sp>
      <p:sp>
        <p:nvSpPr>
          <p:cNvPr id="4" name="Segnaposto numero diapositiva 3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C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RcAAAI6AADRKQAAET0AABAAAAAmAAAACAAAAAGAAAB/AAAA"/>
              </a:ext>
            </a:extLst>
          </p:cNvSpPr>
          <p:nvPr>
            <p:ph type="sldNum" sz="quarter" idx="5"/>
          </p:nvPr>
        </p:nvSpPr>
        <p:spPr>
          <a:xfrm>
            <a:off x="3851275" y="9429750"/>
            <a:ext cx="2946400" cy="497205"/>
          </a:xfrm>
          <a:noFill/>
        </p:spPr>
        <p:txBody>
          <a:bodyPr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defRPr lang="it-IT"/>
            </a:pPr>
            <a:fld id="{3DBD4339-77D0-E8B5-9E05-81E00D4B68D4}" type="slidenum">
              <a:rPr lang="it-IT">
                <a:latin typeface="Times" charset="0"/>
                <a:ea typeface="Calibri" pitchFamily="2" charset="0"/>
                <a:cs typeface="Calibri" pitchFamily="2" charset="0"/>
              </a:rPr>
              <a:t>20</a:t>
            </a:fld>
            <a:endParaRPr lang="it-IT">
              <a:latin typeface="Times" charset="0"/>
              <a:ea typeface="Calibri" pitchFamily="2" charset="0"/>
              <a:cs typeface="Calibr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76386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ChangeArrowheads="1"/>
            <a:extLst>
              <a:ext uri="smNativeData">
                <pr:smNativeData xmlns="" xmlns:p14="http://schemas.microsoft.com/office/powerpoint/2010/main" xmlns:pr="smNativeData" val="SMDATA_16_DVR5XBMAAAAlAAAAZA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AUAAAEdAAA+JAAAfDgAABAAAAAmAAAACAAAAAEAAACAHwAA"/>
              </a:ext>
            </a:extLst>
          </p:cNvSpPr>
          <p:nvPr>
            <p:ph type="sldImg"/>
          </p:nvPr>
        </p:nvSpPr>
        <p:spPr>
          <a:xfrm>
            <a:off x="420688" y="4714875"/>
            <a:ext cx="5956300" cy="4467225"/>
          </a:xfrm>
          <a:ln>
            <a:noFill/>
          </a:ln>
        </p:spPr>
      </p:sp>
      <p:sp>
        <p:nvSpPr>
          <p:cNvPr id="3" name="Segnaposto note 2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AUAAAEdAAA+JAAAfDgAABAAAAAmAAAACAAAAAEAAAB/AAAA"/>
              </a:ext>
            </a:extLst>
          </p:cNvSpPr>
          <p:nvPr>
            <p:ph type="body" idx="1"/>
          </p:nvPr>
        </p:nvSpPr>
        <p:spPr>
          <a:xfrm>
            <a:off x="906780" y="4714875"/>
            <a:ext cx="4984750" cy="4467225"/>
          </a:xfrm>
          <a:noFill/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43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lang="en-GB" sz="1200" dirty="0" smtClean="0"/>
          </a:p>
        </p:txBody>
      </p:sp>
      <p:sp>
        <p:nvSpPr>
          <p:cNvPr id="4" name="Segnaposto numero diapositiva 3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C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RcAAAI6AADRKQAAET0AABAAAAAmAAAACAAAAAGAAAB/AAAA"/>
              </a:ext>
            </a:extLst>
          </p:cNvSpPr>
          <p:nvPr>
            <p:ph type="sldNum" sz="quarter" idx="5"/>
          </p:nvPr>
        </p:nvSpPr>
        <p:spPr>
          <a:xfrm>
            <a:off x="3851275" y="9429750"/>
            <a:ext cx="2946400" cy="497205"/>
          </a:xfrm>
          <a:noFill/>
        </p:spPr>
        <p:txBody>
          <a:bodyPr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defRPr lang="it-IT"/>
            </a:pPr>
            <a:fld id="{3DBD4339-77D0-E8B5-9E05-81E00D4B68D4}" type="slidenum">
              <a:rPr lang="it-IT">
                <a:latin typeface="Times" charset="0"/>
                <a:ea typeface="Calibri" pitchFamily="2" charset="0"/>
                <a:cs typeface="Calibri" pitchFamily="2" charset="0"/>
              </a:rPr>
              <a:t>21</a:t>
            </a:fld>
            <a:endParaRPr lang="it-IT">
              <a:latin typeface="Times" charset="0"/>
              <a:ea typeface="Calibri" pitchFamily="2" charset="0"/>
              <a:cs typeface="Calibr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59418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ChangeArrowheads="1"/>
            <a:extLst>
              <a:ext uri="smNativeData">
                <pr:smNativeData xmlns="" xmlns:p14="http://schemas.microsoft.com/office/powerpoint/2010/main" xmlns:pr="smNativeData" val="SMDATA_16_DVR5XBMAAAAlAAAAZA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AUAAAEdAAA+JAAAfDgAABAAAAAmAAAACAAAAAEAAACAHwAA"/>
              </a:ext>
            </a:extLst>
          </p:cNvSpPr>
          <p:nvPr>
            <p:ph type="sldImg"/>
          </p:nvPr>
        </p:nvSpPr>
        <p:spPr>
          <a:xfrm>
            <a:off x="420688" y="4714875"/>
            <a:ext cx="5956300" cy="4467225"/>
          </a:xfrm>
          <a:ln>
            <a:noFill/>
          </a:ln>
        </p:spPr>
      </p:sp>
      <p:sp>
        <p:nvSpPr>
          <p:cNvPr id="3" name="Segnaposto note 2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AUAAAEdAAA+JAAAfDgAABAAAAAmAAAACAAAAAEAAAB/AAAA"/>
              </a:ext>
            </a:extLst>
          </p:cNvSpPr>
          <p:nvPr>
            <p:ph type="body" idx="1"/>
          </p:nvPr>
        </p:nvSpPr>
        <p:spPr>
          <a:xfrm>
            <a:off x="906780" y="4714875"/>
            <a:ext cx="4984750" cy="4467225"/>
          </a:xfrm>
          <a:noFill/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43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lang="en-GB" sz="1200" dirty="0" smtClean="0"/>
          </a:p>
        </p:txBody>
      </p:sp>
      <p:sp>
        <p:nvSpPr>
          <p:cNvPr id="4" name="Segnaposto numero diapositiva 3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C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RcAAAI6AADRKQAAET0AABAAAAAmAAAACAAAAAGAAAB/AAAA"/>
              </a:ext>
            </a:extLst>
          </p:cNvSpPr>
          <p:nvPr>
            <p:ph type="sldNum" sz="quarter" idx="5"/>
          </p:nvPr>
        </p:nvSpPr>
        <p:spPr>
          <a:xfrm>
            <a:off x="3851275" y="9429750"/>
            <a:ext cx="2946400" cy="497205"/>
          </a:xfrm>
          <a:noFill/>
        </p:spPr>
        <p:txBody>
          <a:bodyPr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defRPr lang="it-IT"/>
            </a:pPr>
            <a:fld id="{3DBD4339-77D0-E8B5-9E05-81E00D4B68D4}" type="slidenum">
              <a:rPr lang="it-IT">
                <a:latin typeface="Times" charset="0"/>
                <a:ea typeface="Calibri" pitchFamily="2" charset="0"/>
                <a:cs typeface="Calibri" pitchFamily="2" charset="0"/>
              </a:rPr>
              <a:t>22</a:t>
            </a:fld>
            <a:endParaRPr lang="it-IT">
              <a:latin typeface="Times" charset="0"/>
              <a:ea typeface="Calibri" pitchFamily="2" charset="0"/>
              <a:cs typeface="Calibr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59183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ChangeArrowheads="1"/>
            <a:extLst>
              <a:ext uri="smNativeData">
                <pr:smNativeData xmlns="" xmlns:p14="http://schemas.microsoft.com/office/powerpoint/2010/main" xmlns:pr="smNativeData" val="SMDATA_16_DVR5XBMAAAAlAAAAZA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AUAAAEdAAA+JAAAfDgAABAAAAAmAAAACAAAAAEAAACAHwAA"/>
              </a:ext>
            </a:extLst>
          </p:cNvSpPr>
          <p:nvPr>
            <p:ph type="sldImg"/>
          </p:nvPr>
        </p:nvSpPr>
        <p:spPr>
          <a:xfrm>
            <a:off x="420688" y="4714875"/>
            <a:ext cx="5956300" cy="4467225"/>
          </a:xfrm>
          <a:ln>
            <a:noFill/>
          </a:ln>
        </p:spPr>
      </p:sp>
      <p:sp>
        <p:nvSpPr>
          <p:cNvPr id="3" name="Segnaposto note 2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AUAAAEdAAA+JAAAfDgAABAAAAAmAAAACAAAAAEAAAB/AAAA"/>
              </a:ext>
            </a:extLst>
          </p:cNvSpPr>
          <p:nvPr>
            <p:ph type="body" idx="1"/>
          </p:nvPr>
        </p:nvSpPr>
        <p:spPr>
          <a:xfrm>
            <a:off x="906780" y="4714875"/>
            <a:ext cx="4984750" cy="4467225"/>
          </a:xfrm>
          <a:noFill/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43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lang="en-GB" sz="1200" dirty="0" smtClean="0"/>
          </a:p>
        </p:txBody>
      </p:sp>
      <p:sp>
        <p:nvSpPr>
          <p:cNvPr id="4" name="Segnaposto numero diapositiva 3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C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RcAAAI6AADRKQAAET0AABAAAAAmAAAACAAAAAGAAAB/AAAA"/>
              </a:ext>
            </a:extLst>
          </p:cNvSpPr>
          <p:nvPr>
            <p:ph type="sldNum" sz="quarter" idx="5"/>
          </p:nvPr>
        </p:nvSpPr>
        <p:spPr>
          <a:xfrm>
            <a:off x="3851275" y="9429750"/>
            <a:ext cx="2946400" cy="497205"/>
          </a:xfrm>
          <a:noFill/>
        </p:spPr>
        <p:txBody>
          <a:bodyPr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defRPr lang="it-IT"/>
            </a:pPr>
            <a:fld id="{3DBD4339-77D0-E8B5-9E05-81E00D4B68D4}" type="slidenum">
              <a:rPr lang="it-IT">
                <a:latin typeface="Times" charset="0"/>
                <a:ea typeface="Calibri" pitchFamily="2" charset="0"/>
                <a:cs typeface="Calibri" pitchFamily="2" charset="0"/>
              </a:rPr>
              <a:t>23</a:t>
            </a:fld>
            <a:endParaRPr lang="it-IT">
              <a:latin typeface="Times" charset="0"/>
              <a:ea typeface="Calibri" pitchFamily="2" charset="0"/>
              <a:cs typeface="Calibr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01603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ChangeArrowheads="1"/>
            <a:extLst>
              <a:ext uri="smNativeData">
                <pr:smNativeData xmlns="" xmlns:p14="http://schemas.microsoft.com/office/powerpoint/2010/main" xmlns:pr="smNativeData" val="SMDATA_16_DVR5XBMAAAAlAAAAZA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AUAAAEdAAA+JAAAfDgAABAAAAAmAAAACAAAAAEAAACAHwAA"/>
              </a:ext>
            </a:extLst>
          </p:cNvSpPr>
          <p:nvPr>
            <p:ph type="sldImg"/>
          </p:nvPr>
        </p:nvSpPr>
        <p:spPr>
          <a:xfrm>
            <a:off x="420688" y="4714875"/>
            <a:ext cx="5956300" cy="4467225"/>
          </a:xfrm>
          <a:ln>
            <a:noFill/>
          </a:ln>
        </p:spPr>
      </p:sp>
      <p:sp>
        <p:nvSpPr>
          <p:cNvPr id="3" name="Segnaposto note 2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AUAAAEdAAA+JAAAfDgAABAAAAAmAAAACAAAAAEAAAB/AAAA"/>
              </a:ext>
            </a:extLst>
          </p:cNvSpPr>
          <p:nvPr>
            <p:ph type="body" idx="1"/>
          </p:nvPr>
        </p:nvSpPr>
        <p:spPr>
          <a:xfrm>
            <a:off x="906780" y="4714875"/>
            <a:ext cx="4984750" cy="4467225"/>
          </a:xfrm>
          <a:noFill/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43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lang="en-GB" sz="1200" dirty="0" smtClean="0"/>
          </a:p>
        </p:txBody>
      </p:sp>
      <p:sp>
        <p:nvSpPr>
          <p:cNvPr id="4" name="Segnaposto numero diapositiva 3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C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RcAAAI6AADRKQAAET0AABAAAAAmAAAACAAAAAGAAAB/AAAA"/>
              </a:ext>
            </a:extLst>
          </p:cNvSpPr>
          <p:nvPr>
            <p:ph type="sldNum" sz="quarter" idx="5"/>
          </p:nvPr>
        </p:nvSpPr>
        <p:spPr>
          <a:xfrm>
            <a:off x="3851275" y="9429750"/>
            <a:ext cx="2946400" cy="497205"/>
          </a:xfrm>
          <a:noFill/>
        </p:spPr>
        <p:txBody>
          <a:bodyPr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defRPr lang="it-IT"/>
            </a:pPr>
            <a:fld id="{3DBD4339-77D0-E8B5-9E05-81E00D4B68D4}" type="slidenum">
              <a:rPr lang="it-IT">
                <a:latin typeface="Times" charset="0"/>
                <a:ea typeface="Calibri" pitchFamily="2" charset="0"/>
                <a:cs typeface="Calibri" pitchFamily="2" charset="0"/>
              </a:rPr>
              <a:t>24</a:t>
            </a:fld>
            <a:endParaRPr lang="it-IT">
              <a:latin typeface="Times" charset="0"/>
              <a:ea typeface="Calibri" pitchFamily="2" charset="0"/>
              <a:cs typeface="Calibr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468724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ChangeArrowheads="1"/>
            <a:extLst>
              <a:ext uri="smNativeData">
                <pr:smNativeData xmlns="" xmlns:p14="http://schemas.microsoft.com/office/powerpoint/2010/main" xmlns:pr="smNativeData" val="SMDATA_16_DVR5XBMAAAAlAAAAZA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AUAAAEdAAA+JAAAfDgAABAAAAAmAAAACAAAAAEAAACAHwAA"/>
              </a:ext>
            </a:extLst>
          </p:cNvSpPr>
          <p:nvPr>
            <p:ph type="sldImg"/>
          </p:nvPr>
        </p:nvSpPr>
        <p:spPr>
          <a:xfrm>
            <a:off x="420688" y="4714875"/>
            <a:ext cx="5956300" cy="4467225"/>
          </a:xfrm>
          <a:ln>
            <a:noFill/>
          </a:ln>
        </p:spPr>
      </p:sp>
      <p:sp>
        <p:nvSpPr>
          <p:cNvPr id="3" name="Segnaposto note 2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AUAAAEdAAA+JAAAfDgAABAAAAAmAAAACAAAAAEAAAB/AAAA"/>
              </a:ext>
            </a:extLst>
          </p:cNvSpPr>
          <p:nvPr>
            <p:ph type="body" idx="1"/>
          </p:nvPr>
        </p:nvSpPr>
        <p:spPr>
          <a:xfrm>
            <a:off x="906780" y="4714875"/>
            <a:ext cx="4984750" cy="4467225"/>
          </a:xfrm>
          <a:noFill/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43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lang="en-GB" sz="1200" dirty="0" smtClean="0"/>
          </a:p>
        </p:txBody>
      </p:sp>
      <p:sp>
        <p:nvSpPr>
          <p:cNvPr id="4" name="Segnaposto numero diapositiva 3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C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RcAAAI6AADRKQAAET0AABAAAAAmAAAACAAAAAGAAAB/AAAA"/>
              </a:ext>
            </a:extLst>
          </p:cNvSpPr>
          <p:nvPr>
            <p:ph type="sldNum" sz="quarter" idx="5"/>
          </p:nvPr>
        </p:nvSpPr>
        <p:spPr>
          <a:xfrm>
            <a:off x="3851275" y="9429750"/>
            <a:ext cx="2946400" cy="497205"/>
          </a:xfrm>
          <a:noFill/>
        </p:spPr>
        <p:txBody>
          <a:bodyPr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defRPr lang="it-IT"/>
            </a:pPr>
            <a:fld id="{3DBD4339-77D0-E8B5-9E05-81E00D4B68D4}" type="slidenum">
              <a:rPr lang="it-IT">
                <a:latin typeface="Times" charset="0"/>
                <a:ea typeface="Calibri" pitchFamily="2" charset="0"/>
                <a:cs typeface="Calibri" pitchFamily="2" charset="0"/>
              </a:rPr>
              <a:t>25</a:t>
            </a:fld>
            <a:endParaRPr lang="it-IT">
              <a:latin typeface="Times" charset="0"/>
              <a:ea typeface="Calibri" pitchFamily="2" charset="0"/>
              <a:cs typeface="Calibr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972174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ChangeArrowheads="1"/>
            <a:extLst>
              <a:ext uri="smNativeData">
                <pr:smNativeData xmlns="" xmlns:p14="http://schemas.microsoft.com/office/powerpoint/2010/main" xmlns:pr="smNativeData" val="SMDATA_16_DVR5XBMAAAAlAAAAZA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AUAAAEdAAA+JAAAfDgAABAAAAAmAAAACAAAAAEAAACAHwAA"/>
              </a:ext>
            </a:extLst>
          </p:cNvSpPr>
          <p:nvPr>
            <p:ph type="sldImg"/>
          </p:nvPr>
        </p:nvSpPr>
        <p:spPr>
          <a:xfrm>
            <a:off x="420688" y="4714875"/>
            <a:ext cx="5956300" cy="4467225"/>
          </a:xfrm>
          <a:ln>
            <a:noFill/>
          </a:ln>
        </p:spPr>
      </p:sp>
      <p:sp>
        <p:nvSpPr>
          <p:cNvPr id="3" name="Segnaposto note 2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AUAAAEdAAA+JAAAfDgAABAAAAAmAAAACAAAAAEAAAB/AAAA"/>
              </a:ext>
            </a:extLst>
          </p:cNvSpPr>
          <p:nvPr>
            <p:ph type="body" idx="1"/>
          </p:nvPr>
        </p:nvSpPr>
        <p:spPr>
          <a:xfrm>
            <a:off x="906780" y="4714875"/>
            <a:ext cx="4984750" cy="4467225"/>
          </a:xfrm>
          <a:noFill/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43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lang="en-GB" sz="1200" dirty="0" smtClean="0"/>
          </a:p>
        </p:txBody>
      </p:sp>
      <p:sp>
        <p:nvSpPr>
          <p:cNvPr id="4" name="Segnaposto numero diapositiva 3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C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RcAAAI6AADRKQAAET0AABAAAAAmAAAACAAAAAGAAAB/AAAA"/>
              </a:ext>
            </a:extLst>
          </p:cNvSpPr>
          <p:nvPr>
            <p:ph type="sldNum" sz="quarter" idx="5"/>
          </p:nvPr>
        </p:nvSpPr>
        <p:spPr>
          <a:xfrm>
            <a:off x="3851275" y="9429750"/>
            <a:ext cx="2946400" cy="497205"/>
          </a:xfrm>
          <a:noFill/>
        </p:spPr>
        <p:txBody>
          <a:bodyPr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defRPr lang="it-IT"/>
            </a:pPr>
            <a:fld id="{3DBD4339-77D0-E8B5-9E05-81E00D4B68D4}" type="slidenum">
              <a:rPr lang="it-IT">
                <a:latin typeface="Times" charset="0"/>
                <a:ea typeface="Calibri" pitchFamily="2" charset="0"/>
                <a:cs typeface="Calibri" pitchFamily="2" charset="0"/>
              </a:rPr>
              <a:t>26</a:t>
            </a:fld>
            <a:endParaRPr lang="it-IT">
              <a:latin typeface="Times" charset="0"/>
              <a:ea typeface="Calibri" pitchFamily="2" charset="0"/>
              <a:cs typeface="Calibr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327587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ChangeArrowheads="1"/>
            <a:extLst>
              <a:ext uri="smNativeData">
                <pr:smNativeData xmlns="" xmlns:p14="http://schemas.microsoft.com/office/powerpoint/2010/main" xmlns:pr="smNativeData" val="SMDATA_16_DVR5XBMAAAAlAAAAZA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AUAAAEdAAA+JAAAfDgAABAAAAAmAAAACAAAAAEAAACAHwAA"/>
              </a:ext>
            </a:extLst>
          </p:cNvSpPr>
          <p:nvPr>
            <p:ph type="sldImg"/>
          </p:nvPr>
        </p:nvSpPr>
        <p:spPr>
          <a:xfrm>
            <a:off x="420688" y="4714875"/>
            <a:ext cx="5956300" cy="4467225"/>
          </a:xfrm>
          <a:ln>
            <a:noFill/>
          </a:ln>
        </p:spPr>
      </p:sp>
      <p:sp>
        <p:nvSpPr>
          <p:cNvPr id="3" name="Segnaposto note 2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AUAAAEdAAA+JAAAfDgAABAAAAAmAAAACAAAAAEAAAB/AAAA"/>
              </a:ext>
            </a:extLst>
          </p:cNvSpPr>
          <p:nvPr>
            <p:ph type="body" idx="1"/>
          </p:nvPr>
        </p:nvSpPr>
        <p:spPr>
          <a:xfrm>
            <a:off x="906780" y="4714875"/>
            <a:ext cx="4984750" cy="4467225"/>
          </a:xfrm>
          <a:noFill/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43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lang="en-GB" sz="1200" dirty="0" smtClean="0"/>
          </a:p>
        </p:txBody>
      </p:sp>
      <p:sp>
        <p:nvSpPr>
          <p:cNvPr id="4" name="Segnaposto numero diapositiva 3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C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RcAAAI6AADRKQAAET0AABAAAAAmAAAACAAAAAGAAAB/AAAA"/>
              </a:ext>
            </a:extLst>
          </p:cNvSpPr>
          <p:nvPr>
            <p:ph type="sldNum" sz="quarter" idx="5"/>
          </p:nvPr>
        </p:nvSpPr>
        <p:spPr>
          <a:xfrm>
            <a:off x="3851275" y="9429750"/>
            <a:ext cx="2946400" cy="497205"/>
          </a:xfrm>
          <a:noFill/>
        </p:spPr>
        <p:txBody>
          <a:bodyPr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defRPr lang="it-IT"/>
            </a:pPr>
            <a:fld id="{3DBD4339-77D0-E8B5-9E05-81E00D4B68D4}" type="slidenum">
              <a:rPr lang="it-IT">
                <a:latin typeface="Times" charset="0"/>
                <a:ea typeface="Calibri" pitchFamily="2" charset="0"/>
                <a:cs typeface="Calibri" pitchFamily="2" charset="0"/>
              </a:rPr>
              <a:t>27</a:t>
            </a:fld>
            <a:endParaRPr lang="it-IT">
              <a:latin typeface="Times" charset="0"/>
              <a:ea typeface="Calibri" pitchFamily="2" charset="0"/>
              <a:cs typeface="Calibr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94828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ChangeArrowheads="1"/>
            <a:extLst>
              <a:ext uri="smNativeData">
                <pr:smNativeData xmlns="" xmlns:p14="http://schemas.microsoft.com/office/powerpoint/2010/main" xmlns:pr="smNativeData" val="SMDATA_16_DVR5XBMAAAAlAAAAZA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AUAAAEdAAA+JAAAfDgAABAAAAAmAAAACAAAAAEAAACAHwAA"/>
              </a:ext>
            </a:extLst>
          </p:cNvSpPr>
          <p:nvPr>
            <p:ph type="sldImg"/>
          </p:nvPr>
        </p:nvSpPr>
        <p:spPr>
          <a:xfrm>
            <a:off x="420688" y="4714875"/>
            <a:ext cx="5956300" cy="4467225"/>
          </a:xfrm>
          <a:ln>
            <a:noFill/>
          </a:ln>
        </p:spPr>
      </p:sp>
      <p:sp>
        <p:nvSpPr>
          <p:cNvPr id="3" name="Segnaposto note 2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AUAAAEdAAA+JAAAfDgAABAAAAAmAAAACAAAAAEAAAB/AAAA"/>
              </a:ext>
            </a:extLst>
          </p:cNvSpPr>
          <p:nvPr>
            <p:ph type="body" idx="1"/>
          </p:nvPr>
        </p:nvSpPr>
        <p:spPr>
          <a:xfrm>
            <a:off x="906780" y="4714875"/>
            <a:ext cx="4984750" cy="4467225"/>
          </a:xfrm>
          <a:noFill/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43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lang="en-GB" sz="1200" dirty="0" smtClean="0"/>
          </a:p>
        </p:txBody>
      </p:sp>
      <p:sp>
        <p:nvSpPr>
          <p:cNvPr id="4" name="Segnaposto numero diapositiva 3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C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RcAAAI6AADRKQAAET0AABAAAAAmAAAACAAAAAGAAAB/AAAA"/>
              </a:ext>
            </a:extLst>
          </p:cNvSpPr>
          <p:nvPr>
            <p:ph type="sldNum" sz="quarter" idx="5"/>
          </p:nvPr>
        </p:nvSpPr>
        <p:spPr>
          <a:xfrm>
            <a:off x="3851275" y="9429750"/>
            <a:ext cx="2946400" cy="497205"/>
          </a:xfrm>
          <a:noFill/>
        </p:spPr>
        <p:txBody>
          <a:bodyPr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defRPr lang="it-IT"/>
            </a:pPr>
            <a:fld id="{3DBD4339-77D0-E8B5-9E05-81E00D4B68D4}" type="slidenum">
              <a:rPr lang="it-IT">
                <a:latin typeface="Times" charset="0"/>
                <a:ea typeface="Calibri" pitchFamily="2" charset="0"/>
                <a:cs typeface="Calibri" pitchFamily="2" charset="0"/>
              </a:rPr>
              <a:t>30</a:t>
            </a:fld>
            <a:endParaRPr lang="it-IT">
              <a:latin typeface="Times" charset="0"/>
              <a:ea typeface="Calibri" pitchFamily="2" charset="0"/>
              <a:cs typeface="Calibr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958166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ChangeArrowheads="1"/>
            <a:extLst>
              <a:ext uri="smNativeData">
                <pr:smNativeData xmlns="" xmlns:p14="http://schemas.microsoft.com/office/powerpoint/2010/main" xmlns:pr="smNativeData" val="SMDATA_16_DVR5XBMAAAAlAAAAZA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AUAAAEdAAA+JAAAfDgAABAAAAAmAAAACAAAAAEAAACAHwAA"/>
              </a:ext>
            </a:extLst>
          </p:cNvSpPr>
          <p:nvPr>
            <p:ph type="sldImg"/>
          </p:nvPr>
        </p:nvSpPr>
        <p:spPr>
          <a:xfrm>
            <a:off x="420688" y="4714875"/>
            <a:ext cx="5956300" cy="4467225"/>
          </a:xfrm>
          <a:ln>
            <a:noFill/>
          </a:ln>
        </p:spPr>
      </p:sp>
      <p:sp>
        <p:nvSpPr>
          <p:cNvPr id="3" name="Segnaposto note 2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AUAAAEdAAA+JAAAfDgAABAAAAAmAAAACAAAAAEAAAB/AAAA"/>
              </a:ext>
            </a:extLst>
          </p:cNvSpPr>
          <p:nvPr>
            <p:ph type="body" idx="1"/>
          </p:nvPr>
        </p:nvSpPr>
        <p:spPr>
          <a:xfrm>
            <a:off x="906780" y="4714875"/>
            <a:ext cx="4984750" cy="4467225"/>
          </a:xfrm>
          <a:noFill/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43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lang="en-GB" sz="1200" dirty="0"/>
          </a:p>
        </p:txBody>
      </p:sp>
      <p:sp>
        <p:nvSpPr>
          <p:cNvPr id="4" name="Segnaposto numero diapositiva 3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C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RcAAAI6AADRKQAAET0AABAAAAAmAAAACAAAAAGAAAB/AAAA"/>
              </a:ext>
            </a:extLst>
          </p:cNvSpPr>
          <p:nvPr>
            <p:ph type="sldNum" sz="quarter" idx="5"/>
          </p:nvPr>
        </p:nvSpPr>
        <p:spPr>
          <a:xfrm>
            <a:off x="3851275" y="9429750"/>
            <a:ext cx="2946400" cy="497205"/>
          </a:xfrm>
          <a:noFill/>
        </p:spPr>
        <p:txBody>
          <a:bodyPr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defRPr lang="it-IT"/>
            </a:pPr>
            <a:fld id="{3DBD4339-77D0-E8B5-9E05-81E00D4B68D4}" type="slidenum">
              <a:rPr lang="it-IT">
                <a:latin typeface="Times" charset="0"/>
                <a:ea typeface="Calibri" pitchFamily="2" charset="0"/>
                <a:cs typeface="Calibri" pitchFamily="2" charset="0"/>
              </a:rPr>
              <a:t>31</a:t>
            </a:fld>
            <a:endParaRPr lang="it-IT">
              <a:latin typeface="Times" charset="0"/>
              <a:ea typeface="Calibri" pitchFamily="2" charset="0"/>
              <a:cs typeface="Calibr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839519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ChangeArrowheads="1"/>
            <a:extLst>
              <a:ext uri="smNativeData">
                <pr:smNativeData xmlns="" xmlns:p14="http://schemas.microsoft.com/office/powerpoint/2010/main" xmlns:pr="smNativeData" val="SMDATA_16_DVR5XBMAAAAlAAAAZA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AUAAAEdAAA+JAAAfDgAABAAAAAmAAAACAAAAAEAAACAHwAA"/>
              </a:ext>
            </a:extLst>
          </p:cNvSpPr>
          <p:nvPr>
            <p:ph type="sldImg"/>
          </p:nvPr>
        </p:nvSpPr>
        <p:spPr>
          <a:xfrm>
            <a:off x="420688" y="4714875"/>
            <a:ext cx="5956300" cy="4467225"/>
          </a:xfrm>
          <a:ln>
            <a:noFill/>
          </a:ln>
        </p:spPr>
      </p:sp>
      <p:sp>
        <p:nvSpPr>
          <p:cNvPr id="3" name="Segnaposto note 2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AUAAAEdAAA+JAAAfDgAABAAAAAmAAAACAAAAAEAAAB/AAAA"/>
              </a:ext>
            </a:extLst>
          </p:cNvSpPr>
          <p:nvPr>
            <p:ph type="body" idx="1"/>
          </p:nvPr>
        </p:nvSpPr>
        <p:spPr>
          <a:xfrm>
            <a:off x="906780" y="4714875"/>
            <a:ext cx="4984750" cy="4467225"/>
          </a:xfrm>
          <a:noFill/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43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lang="en-GB" sz="1200" dirty="0"/>
          </a:p>
        </p:txBody>
      </p:sp>
      <p:sp>
        <p:nvSpPr>
          <p:cNvPr id="4" name="Segnaposto numero diapositiva 3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C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RcAAAI6AADRKQAAET0AABAAAAAmAAAACAAAAAGAAAB/AAAA"/>
              </a:ext>
            </a:extLst>
          </p:cNvSpPr>
          <p:nvPr>
            <p:ph type="sldNum" sz="quarter" idx="5"/>
          </p:nvPr>
        </p:nvSpPr>
        <p:spPr>
          <a:xfrm>
            <a:off x="3851275" y="9429750"/>
            <a:ext cx="2946400" cy="497205"/>
          </a:xfrm>
          <a:noFill/>
        </p:spPr>
        <p:txBody>
          <a:bodyPr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defRPr lang="it-IT"/>
            </a:pPr>
            <a:fld id="{3DBD4339-77D0-E8B5-9E05-81E00D4B68D4}" type="slidenum">
              <a:rPr lang="it-IT">
                <a:latin typeface="Times" charset="0"/>
                <a:ea typeface="Calibri" pitchFamily="2" charset="0"/>
                <a:cs typeface="Calibri" pitchFamily="2" charset="0"/>
              </a:rPr>
              <a:t>32</a:t>
            </a:fld>
            <a:endParaRPr lang="it-IT">
              <a:latin typeface="Times" charset="0"/>
              <a:ea typeface="Calibri" pitchFamily="2" charset="0"/>
              <a:cs typeface="Calibr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1881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C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CAcAAOgGAAA4MQAAmBUAABAAAAAmAAAACAAAAIGAAAAAAAAA"/>
              </a:ext>
            </a:extLst>
          </p:cNvSpPr>
          <p:nvPr>
            <p:ph type="ctrTitle"/>
          </p:nvPr>
        </p:nvSpPr>
        <p:spPr>
          <a:xfrm>
            <a:off x="1143000" y="1122680"/>
            <a:ext cx="6858000" cy="2387600"/>
          </a:xfrm>
        </p:spPr>
        <p:txBody>
          <a:bodyPr vert="horz" wrap="square" lIns="91440" tIns="45720" rIns="91440" bIns="45720" numCol="1" anchor="b">
            <a:prstTxWarp prst="textNoShape">
              <a:avLst/>
            </a:prstTxWarp>
          </a:bodyPr>
          <a:lstStyle>
            <a:lvl1pPr algn="ctr">
              <a:defRPr lang="it-IT" sz="4500"/>
            </a:lvl1pPr>
            <a:lvl2pPr>
              <a:defRPr lang="it-IT"/>
            </a:lvl2pPr>
            <a:lvl3pPr>
              <a:defRPr lang="it-IT"/>
            </a:lvl3pPr>
            <a:lvl4pPr>
              <a:defRPr lang="it-IT"/>
            </a:lvl4pPr>
            <a:lvl5pPr>
              <a:defRPr lang="it-IT"/>
            </a:lvl5pPr>
            <a:lvl6pPr>
              <a:defRPr lang="it-IT"/>
            </a:lvl6pPr>
            <a:lvl7pPr>
              <a:defRPr lang="it-IT"/>
            </a:lvl7pPr>
            <a:lvl8pPr>
              <a:defRPr lang="it-IT"/>
            </a:lvl8pPr>
            <a:lvl9pPr>
              <a:defRPr lang="it-IT"/>
            </a:lvl9pPr>
          </a:lstStyle>
          <a:p>
            <a:pPr>
              <a:defRPr lang="it-IT"/>
            </a:pPr>
            <a:r>
              <a:t>Fare clic per modificare lo stile del titolo</a:t>
            </a:r>
          </a:p>
        </p:txBody>
      </p:sp>
      <p:sp>
        <p:nvSpPr>
          <p:cNvPr id="3" name="Sottotitolo 2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CAcAACkWAAA4MQAAWCAAABAAAAAmAAAACAAAAAGAAAAAAAAA"/>
              </a:ext>
            </a:extLst>
          </p:cNvSpPr>
          <p:nvPr>
            <p:ph type="subTitle" idx="1"/>
          </p:nvPr>
        </p:nvSpPr>
        <p:spPr>
          <a:xfrm>
            <a:off x="1143000" y="3602355"/>
            <a:ext cx="6858000" cy="1655445"/>
          </a:xfrm>
        </p:spPr>
        <p:txBody>
          <a:bodyPr/>
          <a:lstStyle>
            <a:lvl1pPr marL="0" indent="0" algn="ctr">
              <a:buNone/>
              <a:defRPr lang="it-IT" sz="1800"/>
            </a:lvl1pPr>
            <a:lvl2pPr marL="342900" indent="0" algn="ctr">
              <a:buNone/>
              <a:defRPr lang="it-IT" sz="1500"/>
            </a:lvl2pPr>
            <a:lvl3pPr marL="685800" indent="0" algn="ctr">
              <a:buNone/>
              <a:defRPr lang="it-IT" sz="1350"/>
            </a:lvl3pPr>
            <a:lvl4pPr marL="1028700" indent="0" algn="ctr">
              <a:buNone/>
              <a:defRPr lang="it-IT" sz="1200"/>
            </a:lvl4pPr>
            <a:lvl5pPr marL="1371600" indent="0" algn="ctr">
              <a:buNone/>
              <a:defRPr lang="it-IT" sz="1200"/>
            </a:lvl5pPr>
            <a:lvl6pPr marL="1714500" indent="0" algn="ctr">
              <a:buNone/>
              <a:defRPr lang="it-IT" sz="1200"/>
            </a:lvl6pPr>
            <a:lvl7pPr marL="2057400" indent="0" algn="ctr">
              <a:buNone/>
              <a:defRPr lang="it-IT" sz="1200"/>
            </a:lvl7pPr>
            <a:lvl8pPr marL="2400300" indent="0" algn="ctr">
              <a:buNone/>
              <a:defRPr lang="it-IT" sz="1200"/>
            </a:lvl8pPr>
            <a:lvl9pPr marL="2743200" indent="0" algn="ctr">
              <a:buNone/>
              <a:defRPr lang="it-IT" sz="1200"/>
            </a:lvl9pPr>
          </a:lstStyle>
          <a:p>
            <a:pPr>
              <a:defRPr lang="it-IT"/>
            </a:pPr>
            <a:r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3gMAABonAACGEAAAWSkAABAAAAAmAAAACAAAAAAAAAAAAAAA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it-IT"/>
            </a:pPr>
            <a:endParaRPr/>
          </a:p>
        </p:txBody>
      </p:sp>
      <p:sp>
        <p:nvSpPr>
          <p:cNvPr id="5" name="Segnaposto piè di pagina 4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ohIAABonAACeJ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it-IT"/>
            </a:pPr>
            <a:endParaRPr/>
          </a:p>
        </p:txBody>
      </p:sp>
      <p:sp>
        <p:nvSpPr>
          <p:cNvPr id="6" name="Segnaposto numero diapositiva 5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uicAABonAABiNA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it-IT"/>
            </a:pPr>
            <a:fld id="{3DBD3A30-7ED0-E8CC-9E05-8899744B68DD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B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3gMAAD8CAABiNAAAZwo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lang="it-IT"/>
            </a:pPr>
            <a:r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3gMAADsLAABiNAAAACYAABAAAAAmAAAACAAAAAAAAAAAAAAA"/>
              </a:ext>
            </a:extLst>
          </p:cNvSpPr>
          <p:nvPr>
            <p:ph idx="1"/>
          </p:nvPr>
        </p:nvSpPr>
        <p:spPr/>
        <p:txBody>
          <a:bodyPr/>
          <a:lstStyle/>
          <a:p>
            <a:pPr>
              <a:defRPr lang="it-IT"/>
            </a:pPr>
            <a:r>
              <a:t>Modifica gli stili del testo dello schema</a:t>
            </a:r>
          </a:p>
          <a:p>
            <a:pPr lvl="1">
              <a:defRPr lang="it-IT"/>
            </a:pPr>
            <a:r>
              <a:t>Secondo livello</a:t>
            </a:r>
          </a:p>
          <a:p>
            <a:pPr lvl="2">
              <a:defRPr lang="it-IT"/>
            </a:pPr>
            <a:r>
              <a:t>Terzo livello</a:t>
            </a:r>
          </a:p>
          <a:p>
            <a:pPr lvl="3">
              <a:defRPr lang="it-IT"/>
            </a:pPr>
            <a:r>
              <a:t>Quarto livello</a:t>
            </a:r>
          </a:p>
          <a:p>
            <a:pPr lvl="4">
              <a:defRPr lang="it-IT"/>
            </a:pPr>
            <a:r>
              <a:t>Quinto livello</a:t>
            </a:r>
          </a:p>
        </p:txBody>
      </p:sp>
      <p:sp>
        <p:nvSpPr>
          <p:cNvPr id="4" name="Segnaposto data 3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3gMAABonAACGEAAAWSkAABAAAAAmAAAACAAAAAAAAAAAAAAA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it-IT"/>
            </a:pPr>
            <a:endParaRPr/>
          </a:p>
        </p:txBody>
      </p:sp>
      <p:sp>
        <p:nvSpPr>
          <p:cNvPr id="5" name="Segnaposto piè di pagina 4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ohIAABonAACeJ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it-IT"/>
            </a:pPr>
            <a:endParaRPr/>
          </a:p>
        </p:txBody>
      </p:sp>
      <p:sp>
        <p:nvSpPr>
          <p:cNvPr id="6" name="Segnaposto numero diapositiva 5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uicAABonAABiNA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it-IT"/>
            </a:pPr>
            <a:fld id="{3DBD6EF0-BED0-E898-9E05-48CD204B681D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C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1wMAAIUKAABbNAAAERwAABAAAAAmAAAACAAAAIGAAAAAAAAA"/>
              </a:ext>
            </a:extLst>
          </p:cNvSpPr>
          <p:nvPr>
            <p:ph type="title"/>
          </p:nvPr>
        </p:nvSpPr>
        <p:spPr>
          <a:xfrm>
            <a:off x="624205" y="1710055"/>
            <a:ext cx="7886700" cy="2852420"/>
          </a:xfrm>
        </p:spPr>
        <p:txBody>
          <a:bodyPr vert="horz" wrap="square" lIns="91440" tIns="45720" rIns="91440" bIns="45720" numCol="1" anchor="b">
            <a:prstTxWarp prst="textNoShape">
              <a:avLst/>
            </a:prstTxWarp>
          </a:bodyPr>
          <a:lstStyle>
            <a:lvl1pPr>
              <a:defRPr lang="it-IT" sz="4500"/>
            </a:lvl1pPr>
            <a:lvl2pPr>
              <a:defRPr lang="it-IT"/>
            </a:lvl2pPr>
            <a:lvl3pPr>
              <a:defRPr lang="it-IT"/>
            </a:lvl3pPr>
            <a:lvl4pPr>
              <a:defRPr lang="it-IT"/>
            </a:lvl4pPr>
            <a:lvl5pPr>
              <a:defRPr lang="it-IT"/>
            </a:lvl5pPr>
            <a:lvl6pPr>
              <a:defRPr lang="it-IT"/>
            </a:lvl6pPr>
            <a:lvl7pPr>
              <a:defRPr lang="it-IT"/>
            </a:lvl7pPr>
            <a:lvl8pPr>
              <a:defRPr lang="it-IT"/>
            </a:lvl8pPr>
            <a:lvl9pPr>
              <a:defRPr lang="it-IT"/>
            </a:lvl9pPr>
          </a:lstStyle>
          <a:p>
            <a:pPr>
              <a:defRPr lang="it-IT"/>
            </a:pPr>
            <a:r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1wMAADwcAABbNAAAdiUAABAAAAAmAAAACAAAAAGAAAAAAAAA"/>
              </a:ext>
            </a:extLst>
          </p:cNvSpPr>
          <p:nvPr>
            <p:ph idx="1"/>
          </p:nvPr>
        </p:nvSpPr>
        <p:spPr>
          <a:xfrm>
            <a:off x="624205" y="4589780"/>
            <a:ext cx="7886700" cy="1499870"/>
          </a:xfrm>
        </p:spPr>
        <p:txBody>
          <a:bodyPr/>
          <a:lstStyle>
            <a:lvl1pPr marL="0" indent="0">
              <a:buNone/>
              <a:defRPr lang="it-IT" sz="1800">
                <a:solidFill>
                  <a:srgbClr val="8C8C8C"/>
                </a:solidFill>
              </a:defRPr>
            </a:lvl1pPr>
            <a:lvl2pPr marL="342900" indent="0">
              <a:buNone/>
              <a:defRPr lang="it-IT" sz="1500">
                <a:solidFill>
                  <a:srgbClr val="8C8C8C"/>
                </a:solidFill>
              </a:defRPr>
            </a:lvl2pPr>
            <a:lvl3pPr marL="685800" indent="0">
              <a:buNone/>
              <a:defRPr lang="it-IT" sz="1350">
                <a:solidFill>
                  <a:srgbClr val="8C8C8C"/>
                </a:solidFill>
              </a:defRPr>
            </a:lvl3pPr>
            <a:lvl4pPr marL="1028700" indent="0">
              <a:buNone/>
              <a:defRPr lang="it-IT" sz="1200">
                <a:solidFill>
                  <a:srgbClr val="8C8C8C"/>
                </a:solidFill>
              </a:defRPr>
            </a:lvl4pPr>
            <a:lvl5pPr marL="1371600" indent="0">
              <a:buNone/>
              <a:defRPr lang="it-IT" sz="1200">
                <a:solidFill>
                  <a:srgbClr val="8C8C8C"/>
                </a:solidFill>
              </a:defRPr>
            </a:lvl5pPr>
            <a:lvl6pPr marL="1714500" indent="0">
              <a:buNone/>
              <a:defRPr lang="it-IT" sz="1200">
                <a:solidFill>
                  <a:srgbClr val="8C8C8C"/>
                </a:solidFill>
              </a:defRPr>
            </a:lvl6pPr>
            <a:lvl7pPr marL="2057400" indent="0">
              <a:buNone/>
              <a:defRPr lang="it-IT" sz="1200">
                <a:solidFill>
                  <a:srgbClr val="8C8C8C"/>
                </a:solidFill>
              </a:defRPr>
            </a:lvl7pPr>
            <a:lvl8pPr marL="2400300" indent="0">
              <a:buNone/>
              <a:defRPr lang="it-IT" sz="1200">
                <a:solidFill>
                  <a:srgbClr val="8C8C8C"/>
                </a:solidFill>
              </a:defRPr>
            </a:lvl8pPr>
            <a:lvl9pPr marL="2743200" indent="0">
              <a:buNone/>
              <a:defRPr lang="it-IT" sz="1200">
                <a:solidFill>
                  <a:srgbClr val="8C8C8C"/>
                </a:solidFill>
              </a:defRPr>
            </a:lvl9pPr>
          </a:lstStyle>
          <a:p>
            <a:pPr>
              <a:defRPr lang="it-IT"/>
            </a:pPr>
            <a:r>
              <a:t>Modifica gli stili del testo dello schema</a:t>
            </a:r>
          </a:p>
        </p:txBody>
      </p:sp>
      <p:sp>
        <p:nvSpPr>
          <p:cNvPr id="4" name="Segnaposto data 3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3gMAABonAACGEAAAWSkAABAAAAAmAAAACAAAAAAAAAAAAAAA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it-IT"/>
            </a:pPr>
            <a:endParaRPr/>
          </a:p>
        </p:txBody>
      </p:sp>
      <p:sp>
        <p:nvSpPr>
          <p:cNvPr id="5" name="Segnaposto piè di pagina 4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ohIAABonAACeJ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it-IT"/>
            </a:pPr>
            <a:endParaRPr/>
          </a:p>
        </p:txBody>
      </p:sp>
      <p:sp>
        <p:nvSpPr>
          <p:cNvPr id="6" name="Segnaposto numero diapositiva 5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uicAABonAABiNA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it-IT"/>
            </a:pPr>
            <a:fld id="{3DBD3ACE-80D0-E8CC-9E05-7699744B6823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B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3gMAAD8CAABiNAAAZwo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lang="it-IT"/>
            </a:pPr>
            <a:r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3gMAADsLAADGGwAAACYAABAAAAAmAAAACAAAAAEAAAAAAAAA"/>
              </a:ext>
            </a:extLst>
          </p:cNvSpPr>
          <p:nvPr>
            <p:ph idx="1"/>
          </p:nvPr>
        </p:nvSpPr>
        <p:spPr>
          <a:xfrm>
            <a:off x="628650" y="1825625"/>
            <a:ext cx="3886200" cy="4351655"/>
          </a:xfrm>
        </p:spPr>
        <p:txBody>
          <a:bodyPr/>
          <a:lstStyle/>
          <a:p>
            <a:pPr>
              <a:defRPr lang="it-IT"/>
            </a:pPr>
            <a:r>
              <a:t>Modifica gli stili del testo dello schema</a:t>
            </a:r>
          </a:p>
          <a:p>
            <a:pPr lvl="1">
              <a:defRPr lang="it-IT"/>
            </a:pPr>
            <a:r>
              <a:t>Secondo livello</a:t>
            </a:r>
          </a:p>
          <a:p>
            <a:pPr lvl="2">
              <a:defRPr lang="it-IT"/>
            </a:pPr>
            <a:r>
              <a:t>Terzo livello</a:t>
            </a:r>
          </a:p>
          <a:p>
            <a:pPr lvl="3">
              <a:defRPr lang="it-IT"/>
            </a:pPr>
            <a:r>
              <a:t>Quarto livello</a:t>
            </a:r>
          </a:p>
          <a:p>
            <a:pPr lvl="4">
              <a:defRPr lang="it-IT"/>
            </a:pPr>
            <a:r>
              <a:t>Quinto livello</a:t>
            </a:r>
          </a:p>
        </p:txBody>
      </p:sp>
      <p:sp>
        <p:nvSpPr>
          <p:cNvPr id="4" name="Segnaposto contenuto 3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ehwAADsLAABiNAAAACYAABAAAAAmAAAACAAAAAEAAAAAAAAA"/>
              </a:ext>
            </a:extLst>
          </p:cNvSpPr>
          <p:nvPr>
            <p:ph idx="2"/>
          </p:nvPr>
        </p:nvSpPr>
        <p:spPr>
          <a:xfrm>
            <a:off x="4629150" y="1825625"/>
            <a:ext cx="3886200" cy="4351655"/>
          </a:xfrm>
        </p:spPr>
        <p:txBody>
          <a:bodyPr/>
          <a:lstStyle/>
          <a:p>
            <a:pPr>
              <a:defRPr lang="it-IT"/>
            </a:pPr>
            <a:r>
              <a:t>Modifica gli stili del testo dello schema</a:t>
            </a:r>
          </a:p>
          <a:p>
            <a:pPr lvl="1">
              <a:defRPr lang="it-IT"/>
            </a:pPr>
            <a:r>
              <a:t>Secondo livello</a:t>
            </a:r>
          </a:p>
          <a:p>
            <a:pPr lvl="2">
              <a:defRPr lang="it-IT"/>
            </a:pPr>
            <a:r>
              <a:t>Terzo livello</a:t>
            </a:r>
          </a:p>
          <a:p>
            <a:pPr lvl="3">
              <a:defRPr lang="it-IT"/>
            </a:pPr>
            <a:r>
              <a:t>Quarto livello</a:t>
            </a:r>
          </a:p>
          <a:p>
            <a:pPr lvl="4">
              <a:defRPr lang="it-IT"/>
            </a:pPr>
            <a:r>
              <a:t>Quinto livello</a:t>
            </a:r>
          </a:p>
        </p:txBody>
      </p:sp>
      <p:sp>
        <p:nvSpPr>
          <p:cNvPr id="5" name="Segnaposto data 3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3gMAABonAACGEAAAWSkAABAAAAAmAAAACAAAAAAAAAAAAAAA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it-IT"/>
            </a:pPr>
            <a:endParaRPr/>
          </a:p>
        </p:txBody>
      </p:sp>
      <p:sp>
        <p:nvSpPr>
          <p:cNvPr id="6" name="Segnaposto piè di pagina 4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ohIAABonAACeJ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it-IT"/>
            </a:pPr>
            <a:endParaRPr/>
          </a:p>
        </p:txBody>
      </p:sp>
      <p:sp>
        <p:nvSpPr>
          <p:cNvPr id="7" name="Segnaposto numero diapositiva 5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uicAABonAABiNA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it-IT"/>
            </a:pPr>
            <a:fld id="{3DBD0D52-1CD0-E8FB-9E05-EAAE434B68BF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B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4AMAAD8CAABkNAAAZwoAABAAAAAmAAAACAAAAAEAAAAAAAAA"/>
              </a:ext>
            </a:extLst>
          </p:cNvSpPr>
          <p:nvPr>
            <p:ph type="title"/>
          </p:nvPr>
        </p:nvSpPr>
        <p:spPr>
          <a:xfrm>
            <a:off x="629920" y="365125"/>
            <a:ext cx="7886700" cy="1325880"/>
          </a:xfrm>
        </p:spPr>
        <p:txBody>
          <a:bodyPr/>
          <a:lstStyle/>
          <a:p>
            <a:pPr>
              <a:defRPr lang="it-IT"/>
            </a:pPr>
            <a:r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C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4AMAAFgKAACsGwAAaQ8AABAAAAAmAAAACAAAAIGAAAAAAAAA"/>
              </a:ext>
            </a:extLst>
          </p:cNvSpPr>
          <p:nvPr>
            <p:ph idx="1"/>
          </p:nvPr>
        </p:nvSpPr>
        <p:spPr>
          <a:xfrm>
            <a:off x="629920" y="1681480"/>
            <a:ext cx="3868420" cy="823595"/>
          </a:xfrm>
        </p:spPr>
        <p:txBody>
          <a:bodyPr vert="horz" wrap="square" lIns="91440" tIns="45720" rIns="91440" bIns="45720" numCol="1" anchor="b">
            <a:prstTxWarp prst="textNoShape">
              <a:avLst/>
            </a:prstTxWarp>
          </a:bodyPr>
          <a:lstStyle>
            <a:lvl1pPr marL="0" indent="0">
              <a:buNone/>
              <a:defRPr lang="it-IT" sz="1800" b="1"/>
            </a:lvl1pPr>
            <a:lvl2pPr marL="342900" indent="0">
              <a:buNone/>
              <a:defRPr lang="it-IT" sz="1500" b="1"/>
            </a:lvl2pPr>
            <a:lvl3pPr marL="685800" indent="0">
              <a:buNone/>
              <a:defRPr lang="it-IT" sz="1350" b="1"/>
            </a:lvl3pPr>
            <a:lvl4pPr marL="1028700" indent="0">
              <a:buNone/>
              <a:defRPr lang="it-IT" sz="1200" b="1"/>
            </a:lvl4pPr>
            <a:lvl5pPr marL="1371600" indent="0">
              <a:buNone/>
              <a:defRPr lang="it-IT" sz="1200" b="1"/>
            </a:lvl5pPr>
            <a:lvl6pPr marL="1714500" indent="0">
              <a:buNone/>
              <a:defRPr lang="it-IT" sz="1200" b="1"/>
            </a:lvl6pPr>
            <a:lvl7pPr marL="2057400" indent="0">
              <a:buNone/>
              <a:defRPr lang="it-IT" sz="1200" b="1"/>
            </a:lvl7pPr>
            <a:lvl8pPr marL="2400300" indent="0">
              <a:buNone/>
              <a:defRPr lang="it-IT" sz="1200" b="1"/>
            </a:lvl8pPr>
            <a:lvl9pPr marL="2743200" indent="0">
              <a:buNone/>
              <a:defRPr lang="it-IT" sz="1200" b="1"/>
            </a:lvl9pPr>
          </a:lstStyle>
          <a:p>
            <a:pPr>
              <a:defRPr lang="it-IT"/>
            </a:pPr>
            <a:r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4AMAAGkPAACsGwAAFCYAABAAAAAmAAAACAAAAAEAAAAAAAAA"/>
              </a:ext>
            </a:extLst>
          </p:cNvSpPr>
          <p:nvPr>
            <p:ph idx="2"/>
          </p:nvPr>
        </p:nvSpPr>
        <p:spPr>
          <a:xfrm>
            <a:off x="629920" y="2505075"/>
            <a:ext cx="3868420" cy="3684905"/>
          </a:xfrm>
        </p:spPr>
        <p:txBody>
          <a:bodyPr/>
          <a:lstStyle/>
          <a:p>
            <a:pPr>
              <a:defRPr lang="it-IT"/>
            </a:pPr>
            <a:r>
              <a:t>Modifica gli stili del testo dello schema</a:t>
            </a:r>
          </a:p>
          <a:p>
            <a:pPr lvl="1">
              <a:defRPr lang="it-IT"/>
            </a:pPr>
            <a:r>
              <a:t>Secondo livello</a:t>
            </a:r>
          </a:p>
          <a:p>
            <a:pPr lvl="2">
              <a:defRPr lang="it-IT"/>
            </a:pPr>
            <a:r>
              <a:t>Terzo livello</a:t>
            </a:r>
          </a:p>
          <a:p>
            <a:pPr lvl="3">
              <a:defRPr lang="it-IT"/>
            </a:pPr>
            <a:r>
              <a:t>Quarto livello</a:t>
            </a:r>
          </a:p>
          <a:p>
            <a:pPr lvl="4">
              <a:defRPr lang="it-IT"/>
            </a:pPr>
            <a:r>
              <a:t>Quinto livello</a:t>
            </a:r>
          </a:p>
        </p:txBody>
      </p:sp>
      <p:sp>
        <p:nvSpPr>
          <p:cNvPr id="5" name="Segnaposto testo 4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C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1sLnI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ehwAAFgKAABkNAAAaQ8AABAAAAAmAAAACAAAAIGAAAAAAAAA"/>
              </a:ext>
            </a:extLst>
          </p:cNvSpPr>
          <p:nvPr>
            <p:ph idx="3"/>
          </p:nvPr>
        </p:nvSpPr>
        <p:spPr>
          <a:xfrm>
            <a:off x="4629150" y="1681480"/>
            <a:ext cx="3887470" cy="823595"/>
          </a:xfrm>
        </p:spPr>
        <p:txBody>
          <a:bodyPr vert="horz" wrap="square" lIns="91440" tIns="45720" rIns="91440" bIns="45720" numCol="1" anchor="b">
            <a:prstTxWarp prst="textNoShape">
              <a:avLst/>
            </a:prstTxWarp>
          </a:bodyPr>
          <a:lstStyle>
            <a:lvl1pPr marL="0" indent="0">
              <a:buNone/>
              <a:defRPr lang="it-IT" sz="1800" b="1"/>
            </a:lvl1pPr>
            <a:lvl2pPr marL="342900" indent="0">
              <a:buNone/>
              <a:defRPr lang="it-IT" sz="1500" b="1"/>
            </a:lvl2pPr>
            <a:lvl3pPr marL="685800" indent="0">
              <a:buNone/>
              <a:defRPr lang="it-IT" sz="1350" b="1"/>
            </a:lvl3pPr>
            <a:lvl4pPr marL="1028700" indent="0">
              <a:buNone/>
              <a:defRPr lang="it-IT" sz="1200" b="1"/>
            </a:lvl4pPr>
            <a:lvl5pPr marL="1371600" indent="0">
              <a:buNone/>
              <a:defRPr lang="it-IT" sz="1200" b="1"/>
            </a:lvl5pPr>
            <a:lvl6pPr marL="1714500" indent="0">
              <a:buNone/>
              <a:defRPr lang="it-IT" sz="1200" b="1"/>
            </a:lvl6pPr>
            <a:lvl7pPr marL="2057400" indent="0">
              <a:buNone/>
              <a:defRPr lang="it-IT" sz="1200" b="1"/>
            </a:lvl7pPr>
            <a:lvl8pPr marL="2400300" indent="0">
              <a:buNone/>
              <a:defRPr lang="it-IT" sz="1200" b="1"/>
            </a:lvl8pPr>
            <a:lvl9pPr marL="2743200" indent="0">
              <a:buNone/>
              <a:defRPr lang="it-IT" sz="1200" b="1"/>
            </a:lvl9pPr>
          </a:lstStyle>
          <a:p>
            <a:pPr>
              <a:defRPr lang="it-IT"/>
            </a:pPr>
            <a:r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PnOpP8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ehwAAGkPAABkNAAAFCYAABAAAAAmAAAACAAAAAEAAAAAAAAA"/>
              </a:ext>
            </a:extLst>
          </p:cNvSpPr>
          <p:nvPr>
            <p:ph idx="4"/>
          </p:nvPr>
        </p:nvSpPr>
        <p:spPr>
          <a:xfrm>
            <a:off x="4629150" y="2505075"/>
            <a:ext cx="3887470" cy="3684905"/>
          </a:xfrm>
        </p:spPr>
        <p:txBody>
          <a:bodyPr/>
          <a:lstStyle/>
          <a:p>
            <a:pPr>
              <a:defRPr lang="it-IT"/>
            </a:pPr>
            <a:r>
              <a:t>Modifica gli stili del testo dello schema</a:t>
            </a:r>
          </a:p>
          <a:p>
            <a:pPr lvl="1">
              <a:defRPr lang="it-IT"/>
            </a:pPr>
            <a:r>
              <a:t>Secondo livello</a:t>
            </a:r>
          </a:p>
          <a:p>
            <a:pPr lvl="2">
              <a:defRPr lang="it-IT"/>
            </a:pPr>
            <a:r>
              <a:t>Terzo livello</a:t>
            </a:r>
          </a:p>
          <a:p>
            <a:pPr lvl="3">
              <a:defRPr lang="it-IT"/>
            </a:pPr>
            <a:r>
              <a:t>Quarto livello</a:t>
            </a:r>
          </a:p>
          <a:p>
            <a:pPr lvl="4">
              <a:defRPr lang="it-IT"/>
            </a:pPr>
            <a:r>
              <a:t>Quinto livello</a:t>
            </a:r>
          </a:p>
        </p:txBody>
      </p:sp>
      <p:sp>
        <p:nvSpPr>
          <p:cNvPr id="7" name="Segnaposto data 3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Eb7iAE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3gMAABonAACGEAAAWSkAABAAAAAmAAAACAAAAAAAAAAAAAAA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it-IT"/>
            </a:pPr>
            <a:endParaRPr/>
          </a:p>
        </p:txBody>
      </p:sp>
      <p:sp>
        <p:nvSpPr>
          <p:cNvPr id="8" name="Segnaposto piè di pagina 4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ohIAABonAACeJ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it-IT"/>
            </a:pPr>
            <a:endParaRPr/>
          </a:p>
        </p:txBody>
      </p:sp>
      <p:sp>
        <p:nvSpPr>
          <p:cNvPr id="9" name="Segnaposto numero diapositiva 5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LRiqHY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uicAABonAABiNA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it-IT"/>
            </a:pPr>
            <a:fld id="{3DBD7EFF-B1D0-E888-9E05-47DD304B6812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B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3gMAAD8CAABiNAAAZwo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lang="it-IT"/>
            </a:pPr>
            <a:r>
              <a:t>Fare clic per modificare lo stile del titolo</a:t>
            </a:r>
          </a:p>
        </p:txBody>
      </p:sp>
      <p:sp>
        <p:nvSpPr>
          <p:cNvPr id="3" name="Segnaposto data 3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3gMAABonAACGEAAAWSkAABAAAAAmAAAACAAAAAAAAAAAAAAA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it-IT"/>
            </a:pPr>
            <a:endParaRPr/>
          </a:p>
        </p:txBody>
      </p:sp>
      <p:sp>
        <p:nvSpPr>
          <p:cNvPr id="4" name="Segnaposto piè di pagina 4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ohIAABonAACeJ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it-IT"/>
            </a:pPr>
            <a:endParaRPr/>
          </a:p>
        </p:txBody>
      </p:sp>
      <p:sp>
        <p:nvSpPr>
          <p:cNvPr id="5" name="Segnaposto numero diapositiva 5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PaT6N0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uicAABonAABiNA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it-IT"/>
            </a:pPr>
            <a:fld id="{3DBD39B0-FED0-E8CF-9E05-089A774B685D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Pfm1f8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3gMAABonAACGEAAAWSkAABAAAAAmAAAACAAAAAAAAAAAAAAA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it-IT"/>
            </a:pPr>
            <a:endParaRPr/>
          </a:p>
        </p:txBody>
      </p:sp>
      <p:sp>
        <p:nvSpPr>
          <p:cNvPr id="3" name="Segnaposto piè di pagina 4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ohIAABonAACeJ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it-IT"/>
            </a:pPr>
            <a:endParaRPr/>
          </a:p>
        </p:txBody>
      </p:sp>
      <p:sp>
        <p:nvSpPr>
          <p:cNvPr id="4" name="Segnaposto numero diapositiva 5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MwG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uicAABonAABiNA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it-IT"/>
            </a:pPr>
            <a:fld id="{3DBD2DF9-B7D0-E8DB-9E05-418E634B6814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C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4AMAANACAAAEFgAAqAwAABAAAAAmAAAACAAAAIGAAAAAAAAA"/>
              </a:ext>
            </a:extLst>
          </p:cNvSpPr>
          <p:nvPr>
            <p:ph type="title"/>
          </p:nvPr>
        </p:nvSpPr>
        <p:spPr>
          <a:xfrm>
            <a:off x="629920" y="457200"/>
            <a:ext cx="2948940" cy="1600200"/>
          </a:xfrm>
        </p:spPr>
        <p:txBody>
          <a:bodyPr vert="horz" wrap="square" lIns="91440" tIns="45720" rIns="91440" bIns="45720" numCol="1" anchor="b">
            <a:prstTxWarp prst="textNoShape">
              <a:avLst/>
            </a:prstTxWarp>
          </a:bodyPr>
          <a:lstStyle>
            <a:lvl1pPr>
              <a:defRPr lang="it-IT" sz="2400"/>
            </a:lvl1pPr>
            <a:lvl2pPr>
              <a:defRPr lang="it-IT"/>
            </a:lvl2pPr>
            <a:lvl3pPr>
              <a:defRPr lang="it-IT"/>
            </a:lvl3pPr>
            <a:lvl4pPr>
              <a:defRPr lang="it-IT"/>
            </a:lvl4pPr>
            <a:lvl5pPr>
              <a:defRPr lang="it-IT"/>
            </a:lvl5pPr>
            <a:lvl6pPr>
              <a:defRPr lang="it-IT"/>
            </a:lvl6pPr>
            <a:lvl7pPr>
              <a:defRPr lang="it-IT"/>
            </a:lvl7pPr>
            <a:lvl8pPr>
              <a:defRPr lang="it-IT"/>
            </a:lvl8pPr>
            <a:lvl9pPr>
              <a:defRPr lang="it-IT"/>
            </a:lvl9pPr>
          </a:lstStyle>
          <a:p>
            <a:pPr>
              <a:defRPr lang="it-IT"/>
            </a:pPr>
            <a:r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KR4M3c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6hcAABMGAABkNAAADiQAABAAAAAmAAAACAAAAAGAAAAAAAAA"/>
              </a:ext>
            </a:extLst>
          </p:cNvSpPr>
          <p:nvPr>
            <p:ph idx="1"/>
          </p:nvPr>
        </p:nvSpPr>
        <p:spPr>
          <a:xfrm>
            <a:off x="3887470" y="987425"/>
            <a:ext cx="4629150" cy="4873625"/>
          </a:xfrm>
        </p:spPr>
        <p:txBody>
          <a:bodyPr/>
          <a:lstStyle>
            <a:lvl1pPr>
              <a:defRPr lang="it-IT" sz="2400"/>
            </a:lvl1pPr>
            <a:lvl2pPr>
              <a:defRPr lang="it-IT" sz="2100"/>
            </a:lvl2pPr>
            <a:lvl3pPr>
              <a:defRPr lang="it-IT" sz="1800"/>
            </a:lvl3pPr>
            <a:lvl4pPr>
              <a:defRPr lang="it-IT" sz="1500"/>
            </a:lvl4pPr>
            <a:lvl5pPr>
              <a:defRPr lang="it-IT" sz="1500"/>
            </a:lvl5pPr>
            <a:lvl6pPr>
              <a:defRPr lang="it-IT" sz="1500"/>
            </a:lvl6pPr>
            <a:lvl7pPr>
              <a:defRPr lang="it-IT" sz="1500"/>
            </a:lvl7pPr>
            <a:lvl8pPr>
              <a:defRPr lang="it-IT" sz="1500"/>
            </a:lvl8pPr>
            <a:lvl9pPr>
              <a:defRPr lang="it-IT" sz="1500"/>
            </a:lvl9pPr>
          </a:lstStyle>
          <a:p>
            <a:pPr>
              <a:defRPr lang="it-IT"/>
            </a:pPr>
            <a:r>
              <a:t>Modifica gli stili del testo dello schema</a:t>
            </a:r>
          </a:p>
          <a:p>
            <a:pPr lvl="1">
              <a:defRPr lang="it-IT"/>
            </a:pPr>
            <a:r>
              <a:t>Secondo livello</a:t>
            </a:r>
          </a:p>
          <a:p>
            <a:pPr lvl="2">
              <a:defRPr lang="it-IT"/>
            </a:pPr>
            <a:r>
              <a:t>Terzo livello</a:t>
            </a:r>
          </a:p>
          <a:p>
            <a:pPr lvl="3">
              <a:defRPr lang="it-IT"/>
            </a:pPr>
            <a:r>
              <a:t>Quarto livello</a:t>
            </a:r>
          </a:p>
          <a:p>
            <a:pPr lvl="4">
              <a:defRPr lang="it-IT"/>
            </a:pPr>
            <a:r>
              <a:t>Quinto livello</a:t>
            </a:r>
          </a:p>
        </p:txBody>
      </p:sp>
      <p:sp>
        <p:nvSpPr>
          <p:cNvPr id="4" name="Segnaposto testo 3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DrmSgE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4AMAAKgMAAAEFgAAGyQAABAAAAAmAAAACAAAAAGAAAAAAAAA"/>
              </a:ext>
            </a:extLst>
          </p:cNvSpPr>
          <p:nvPr>
            <p:ph idx="2"/>
          </p:nvPr>
        </p:nvSpPr>
        <p:spPr>
          <a:xfrm>
            <a:off x="629920" y="2057400"/>
            <a:ext cx="2948940" cy="3811905"/>
          </a:xfrm>
        </p:spPr>
        <p:txBody>
          <a:bodyPr/>
          <a:lstStyle>
            <a:lvl1pPr marL="0" indent="0">
              <a:buNone/>
              <a:defRPr lang="it-IT" sz="1200"/>
            </a:lvl1pPr>
            <a:lvl2pPr marL="342900" indent="0">
              <a:buNone/>
              <a:defRPr lang="it-IT" sz="1050"/>
            </a:lvl2pPr>
            <a:lvl3pPr marL="685800" indent="0">
              <a:buNone/>
              <a:defRPr lang="it-IT" sz="900"/>
            </a:lvl3pPr>
            <a:lvl4pPr marL="1028700" indent="0">
              <a:buNone/>
              <a:defRPr lang="it-IT" sz="750"/>
            </a:lvl4pPr>
            <a:lvl5pPr marL="1371600" indent="0">
              <a:buNone/>
              <a:defRPr lang="it-IT" sz="750"/>
            </a:lvl5pPr>
            <a:lvl6pPr marL="1714500" indent="0">
              <a:buNone/>
              <a:defRPr lang="it-IT" sz="750"/>
            </a:lvl6pPr>
            <a:lvl7pPr marL="2057400" indent="0">
              <a:buNone/>
              <a:defRPr lang="it-IT" sz="750"/>
            </a:lvl7pPr>
            <a:lvl8pPr marL="2400300" indent="0">
              <a:buNone/>
              <a:defRPr lang="it-IT" sz="750"/>
            </a:lvl8pPr>
            <a:lvl9pPr marL="2743200" indent="0">
              <a:buNone/>
              <a:defRPr lang="it-IT" sz="750"/>
            </a:lvl9pPr>
          </a:lstStyle>
          <a:p>
            <a:pPr>
              <a:defRPr lang="it-IT"/>
            </a:pPr>
            <a:r>
              <a:t>Modifica gli stili del testo dello schema</a:t>
            </a:r>
          </a:p>
        </p:txBody>
      </p:sp>
      <p:sp>
        <p:nvSpPr>
          <p:cNvPr id="5" name="Segnaposto data 3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OhdYg0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3gMAABonAACGEAAAWSkAABAAAAAmAAAACAAAAAAAAAAAAAAA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it-IT"/>
            </a:pPr>
            <a:endParaRPr/>
          </a:p>
        </p:txBody>
      </p:sp>
      <p:sp>
        <p:nvSpPr>
          <p:cNvPr id="6" name="Segnaposto piè di pagina 4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HGw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ohIAABonAACeJ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it-IT"/>
            </a:pPr>
            <a:endParaRPr/>
          </a:p>
        </p:txBody>
      </p:sp>
      <p:sp>
        <p:nvSpPr>
          <p:cNvPr id="7" name="Segnaposto numero diapositiva 5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uicAABonAABiNA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it-IT"/>
            </a:pPr>
            <a:fld id="{3DBD0133-7DD0-E8F7-9E05-8BA24F4B68DE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C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BgZzQ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4AMAANACAAAEFgAAqAwAABAAAAAmAAAACAAAAIGAAAAAAAAA"/>
              </a:ext>
            </a:extLst>
          </p:cNvSpPr>
          <p:nvPr>
            <p:ph type="title"/>
          </p:nvPr>
        </p:nvSpPr>
        <p:spPr>
          <a:xfrm>
            <a:off x="629920" y="457200"/>
            <a:ext cx="2948940" cy="1600200"/>
          </a:xfrm>
        </p:spPr>
        <p:txBody>
          <a:bodyPr vert="horz" wrap="square" lIns="91440" tIns="45720" rIns="91440" bIns="45720" numCol="1" anchor="b">
            <a:prstTxWarp prst="textNoShape">
              <a:avLst/>
            </a:prstTxWarp>
          </a:bodyPr>
          <a:lstStyle>
            <a:lvl1pPr>
              <a:defRPr lang="it-IT" sz="2400"/>
            </a:lvl1pPr>
            <a:lvl2pPr>
              <a:defRPr lang="it-IT"/>
            </a:lvl2pPr>
            <a:lvl3pPr>
              <a:defRPr lang="it-IT"/>
            </a:lvl3pPr>
            <a:lvl4pPr>
              <a:defRPr lang="it-IT"/>
            </a:lvl4pPr>
            <a:lvl5pPr>
              <a:defRPr lang="it-IT"/>
            </a:lvl5pPr>
            <a:lvl6pPr>
              <a:defRPr lang="it-IT"/>
            </a:lvl6pPr>
            <a:lvl7pPr>
              <a:defRPr lang="it-IT"/>
            </a:lvl7pPr>
            <a:lvl8pPr>
              <a:defRPr lang="it-IT"/>
            </a:lvl8pPr>
            <a:lvl9pPr>
              <a:defRPr lang="it-IT"/>
            </a:lvl9pPr>
          </a:lstStyle>
          <a:p>
            <a:pPr>
              <a:defRPr lang="it-IT"/>
            </a:pPr>
            <a:r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QAOQ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6hcAABMGAABkNAAADiQAABAAAAAmAAAACAAAAAGgAAAAAAAA"/>
              </a:ext>
            </a:extLst>
          </p:cNvSpPr>
          <p:nvPr>
            <p:ph type="pic" idx="1"/>
          </p:nvPr>
        </p:nvSpPr>
        <p:spPr>
          <a:xfrm>
            <a:off x="3887470" y="987425"/>
            <a:ext cx="4629150" cy="4873625"/>
          </a:xfrm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>
            <a:lvl1pPr marL="0" indent="0">
              <a:buNone/>
              <a:defRPr sz="2400" noProof="1"/>
            </a:lvl1pPr>
            <a:lvl2pPr marL="342900" indent="0">
              <a:buNone/>
              <a:defRPr lang="it-IT" sz="2100"/>
            </a:lvl2pPr>
            <a:lvl3pPr marL="685800" indent="0">
              <a:buNone/>
              <a:defRPr lang="it-IT" sz="1800"/>
            </a:lvl3pPr>
            <a:lvl4pPr marL="1028700" indent="0">
              <a:buNone/>
              <a:defRPr lang="it-IT" sz="1500"/>
            </a:lvl4pPr>
            <a:lvl5pPr marL="1371600" indent="0">
              <a:buNone/>
              <a:defRPr lang="it-IT" sz="1500"/>
            </a:lvl5pPr>
            <a:lvl6pPr marL="1714500" indent="0">
              <a:buNone/>
              <a:defRPr lang="it-IT" sz="1500"/>
            </a:lvl6pPr>
            <a:lvl7pPr marL="2057400" indent="0">
              <a:buNone/>
              <a:defRPr lang="it-IT" sz="1500"/>
            </a:lvl7pPr>
            <a:lvl8pPr marL="2400300" indent="0">
              <a:buNone/>
              <a:defRPr lang="it-IT" sz="1500"/>
            </a:lvl8pPr>
            <a:lvl9pPr marL="2743200" indent="0">
              <a:buNone/>
              <a:defRPr lang="it-IT" sz="1500"/>
            </a:lvl9pPr>
          </a:lstStyle>
          <a:p>
            <a:pPr>
              <a:defRPr lang="it-IT"/>
            </a:pPr>
            <a:endParaRPr noProof="1"/>
          </a:p>
        </p:txBody>
      </p:sp>
      <p:sp>
        <p:nvSpPr>
          <p:cNvPr id="4" name="Segnaposto testo 3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4AMAAKgMAAAEFgAAGyQAABAAAAAmAAAACAAAAAGAAAAAAAAA"/>
              </a:ext>
            </a:extLst>
          </p:cNvSpPr>
          <p:nvPr>
            <p:ph idx="2"/>
          </p:nvPr>
        </p:nvSpPr>
        <p:spPr>
          <a:xfrm>
            <a:off x="629920" y="2057400"/>
            <a:ext cx="2948940" cy="3811905"/>
          </a:xfrm>
        </p:spPr>
        <p:txBody>
          <a:bodyPr/>
          <a:lstStyle>
            <a:lvl1pPr marL="0" indent="0">
              <a:buNone/>
              <a:defRPr lang="it-IT" sz="1200"/>
            </a:lvl1pPr>
            <a:lvl2pPr marL="342900" indent="0">
              <a:buNone/>
              <a:defRPr lang="it-IT" sz="1050"/>
            </a:lvl2pPr>
            <a:lvl3pPr marL="685800" indent="0">
              <a:buNone/>
              <a:defRPr lang="it-IT" sz="900"/>
            </a:lvl3pPr>
            <a:lvl4pPr marL="1028700" indent="0">
              <a:buNone/>
              <a:defRPr lang="it-IT" sz="750"/>
            </a:lvl4pPr>
            <a:lvl5pPr marL="1371600" indent="0">
              <a:buNone/>
              <a:defRPr lang="it-IT" sz="750"/>
            </a:lvl5pPr>
            <a:lvl6pPr marL="1714500" indent="0">
              <a:buNone/>
              <a:defRPr lang="it-IT" sz="750"/>
            </a:lvl6pPr>
            <a:lvl7pPr marL="2057400" indent="0">
              <a:buNone/>
              <a:defRPr lang="it-IT" sz="750"/>
            </a:lvl7pPr>
            <a:lvl8pPr marL="2400300" indent="0">
              <a:buNone/>
              <a:defRPr lang="it-IT" sz="750"/>
            </a:lvl8pPr>
            <a:lvl9pPr marL="2743200" indent="0">
              <a:buNone/>
              <a:defRPr lang="it-IT" sz="750"/>
            </a:lvl9pPr>
          </a:lstStyle>
          <a:p>
            <a:pPr>
              <a:defRPr lang="it-IT"/>
            </a:pPr>
            <a:r>
              <a:t>Modifica gli stili del testo dello schema</a:t>
            </a:r>
          </a:p>
        </p:txBody>
      </p:sp>
      <p:sp>
        <p:nvSpPr>
          <p:cNvPr id="5" name="Segnaposto data 3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Cgnz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3gMAABonAACGEAAAWSkAABAAAAAmAAAACAAAAAAAAAAAAAAA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it-IT"/>
            </a:pPr>
            <a:endParaRPr/>
          </a:p>
        </p:txBody>
      </p:sp>
      <p:sp>
        <p:nvSpPr>
          <p:cNvPr id="6" name="Segnaposto piè di pagina 4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ohIAABonAACeJ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it-IT"/>
            </a:pPr>
            <a:endParaRPr/>
          </a:p>
        </p:txBody>
      </p:sp>
      <p:sp>
        <p:nvSpPr>
          <p:cNvPr id="7" name="Segnaposto numero diapositiva 5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uicAABonAABiNA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it-IT"/>
            </a:pPr>
            <a:fld id="{3DBD277F-31D0-E8D1-9E05-C784694B6892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B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jp03Y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3gMAAD8CAABiNAAAZwo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lang="it-IT"/>
            </a:pPr>
            <a:r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AAAAAAQ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3gMAADsLAABiNAAAACYAABAAAAAmAAAACAAAAAIAAAAAAAAA"/>
              </a:ext>
            </a:extLst>
          </p:cNvSpPr>
          <p:nvPr>
            <p:ph idx="1"/>
          </p:nvPr>
        </p:nvSpPr>
        <p:spPr/>
        <p:txBody>
          <a:bodyPr vert="vert" wrap="square" lIns="91440" tIns="45720" rIns="91440" bIns="45720" numCol="1" anchor="t">
            <a:prstTxWarp prst="textNoShape">
              <a:avLst/>
            </a:prstTxWarp>
          </a:bodyPr>
          <a:lstStyle/>
          <a:p>
            <a:pPr>
              <a:defRPr lang="it-IT"/>
            </a:pPr>
            <a:r>
              <a:t>Modifica gli stili del testo dello schema</a:t>
            </a:r>
          </a:p>
          <a:p>
            <a:pPr lvl="1">
              <a:defRPr lang="it-IT"/>
            </a:pPr>
            <a:r>
              <a:t>Secondo livello</a:t>
            </a:r>
          </a:p>
          <a:p>
            <a:pPr lvl="2">
              <a:defRPr lang="it-IT"/>
            </a:pPr>
            <a:r>
              <a:t>Terzo livello</a:t>
            </a:r>
          </a:p>
          <a:p>
            <a:pPr lvl="3">
              <a:defRPr lang="it-IT"/>
            </a:pPr>
            <a:r>
              <a:t>Quarto livello</a:t>
            </a:r>
          </a:p>
          <a:p>
            <a:pPr lvl="4">
              <a:defRPr lang="it-IT"/>
            </a:pPr>
            <a:r>
              <a:t>Quinto livello</a:t>
            </a:r>
          </a:p>
        </p:txBody>
      </p:sp>
      <p:sp>
        <p:nvSpPr>
          <p:cNvPr id="4" name="Segnaposto data 3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3gMAABonAACGEAAAWSkAABAAAAAmAAAACAAAAAAAAAAAAAAA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it-IT"/>
            </a:pPr>
            <a:endParaRPr/>
          </a:p>
        </p:txBody>
      </p:sp>
      <p:sp>
        <p:nvSpPr>
          <p:cNvPr id="5" name="Segnaposto piè di pagina 4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gAYQ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ohIAABonAACeJ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it-IT"/>
            </a:pPr>
            <a:endParaRPr/>
          </a:p>
        </p:txBody>
      </p:sp>
      <p:sp>
        <p:nvSpPr>
          <p:cNvPr id="6" name="Segnaposto numero diapositiva 5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uicAABonAABiNA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it-IT"/>
            </a:pPr>
            <a:fld id="{3DBD4C81-CFD0-E8BA-9E05-39EF024B686C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BAAAAAQ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QSgAAD8CAABiNAAAACYAABAAAAAmAAAACAAAAAMAAAAAAAAA"/>
              </a:ext>
            </a:extLst>
          </p:cNvSpPr>
          <p:nvPr>
            <p:ph type="title"/>
          </p:nvPr>
        </p:nvSpPr>
        <p:spPr>
          <a:xfrm>
            <a:off x="6543675" y="365125"/>
            <a:ext cx="1971675" cy="5812155"/>
          </a:xfrm>
        </p:spPr>
        <p:txBody>
          <a:bodyPr vert="vert" wrap="square" lIns="91440" tIns="45720" rIns="91440" bIns="45720" numCol="1" anchor="ctr">
            <a:prstTxWarp prst="textNoShape">
              <a:avLst/>
            </a:prstTxWarp>
          </a:bodyPr>
          <a:lstStyle/>
          <a:p>
            <a:pPr>
              <a:defRPr lang="it-IT"/>
            </a:pPr>
            <a:r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AAAAAAQ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3gMAAD8CAACNJwAAACYAABAAAAAmAAAACAAAAAMAAAAAAAAA"/>
              </a:ext>
            </a:extLst>
          </p:cNvSpPr>
          <p:nvPr>
            <p:ph idx="1"/>
          </p:nvPr>
        </p:nvSpPr>
        <p:spPr>
          <a:xfrm>
            <a:off x="628650" y="365125"/>
            <a:ext cx="5800725" cy="5812155"/>
          </a:xfrm>
        </p:spPr>
        <p:txBody>
          <a:bodyPr vert="vert" wrap="square" lIns="91440" tIns="45720" rIns="91440" bIns="45720" numCol="1" anchor="t">
            <a:prstTxWarp prst="textNoShape">
              <a:avLst/>
            </a:prstTxWarp>
          </a:bodyPr>
          <a:lstStyle/>
          <a:p>
            <a:pPr>
              <a:defRPr lang="it-IT"/>
            </a:pPr>
            <a:r>
              <a:t>Modifica gli stili del testo dello schema</a:t>
            </a:r>
          </a:p>
          <a:p>
            <a:pPr lvl="1">
              <a:defRPr lang="it-IT"/>
            </a:pPr>
            <a:r>
              <a:t>Secondo livello</a:t>
            </a:r>
          </a:p>
          <a:p>
            <a:pPr lvl="2">
              <a:defRPr lang="it-IT"/>
            </a:pPr>
            <a:r>
              <a:t>Terzo livello</a:t>
            </a:r>
          </a:p>
          <a:p>
            <a:pPr lvl="3">
              <a:defRPr lang="it-IT"/>
            </a:pPr>
            <a:r>
              <a:t>Quarto livello</a:t>
            </a:r>
          </a:p>
          <a:p>
            <a:pPr lvl="4">
              <a:defRPr lang="it-IT"/>
            </a:pPr>
            <a:r>
              <a:t>Quinto livello</a:t>
            </a:r>
          </a:p>
        </p:txBody>
      </p:sp>
      <p:sp>
        <p:nvSpPr>
          <p:cNvPr id="4" name="Segnaposto data 3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3gMAABonAACGEAAAWSkAABAAAAAmAAAACAAAAAAAAAAAAAAA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it-IT"/>
            </a:pPr>
            <a:endParaRPr/>
          </a:p>
        </p:txBody>
      </p:sp>
      <p:sp>
        <p:nvSpPr>
          <p:cNvPr id="5" name="Segnaposto piè di pagina 4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ohIAABonAACeJ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it-IT"/>
            </a:pPr>
            <a:endParaRPr/>
          </a:p>
        </p:txBody>
      </p:sp>
      <p:sp>
        <p:nvSpPr>
          <p:cNvPr id="6" name="Segnaposto numero diapositiva 5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uicAABonAABiNA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it-IT"/>
            </a:pPr>
            <a:fld id="{3DBD0580-CED0-E8F3-9E05-38A64B4B686D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0" y="1044000"/>
            <a:ext cx="8229600" cy="0"/>
          </a:xfrm>
          <a:prstGeom prst="line">
            <a:avLst/>
          </a:prstGeom>
          <a:noFill/>
          <a:ln w="19050">
            <a:solidFill>
              <a:srgbClr val="20AED4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0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0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35882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B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3gMAAD8CAABiNAAAZwoAABAAAAAmAAAACAAAAL8fAAD/HwAA"/>
              </a:ext>
            </a:extLst>
          </p:cNvSpPr>
          <p:nvPr>
            <p:ph type="title"/>
          </p:nvPr>
        </p:nvSpPr>
        <p:spPr>
          <a:xfrm>
            <a:off x="628650" y="365125"/>
            <a:ext cx="7886700" cy="132588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>
              <a:defRPr lang="it-IT"/>
            </a:pPr>
            <a:r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3gMAADsLAABiNAAAACYAABAAAAAmAAAACAAAAL8fAAD/HwAA"/>
              </a:ext>
            </a:extLst>
          </p:cNvSpPr>
          <p:nvPr>
            <p:ph type="body" idx="1"/>
          </p:nvPr>
        </p:nvSpPr>
        <p:spPr>
          <a:xfrm>
            <a:off x="628650" y="1825625"/>
            <a:ext cx="7886700" cy="435165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/>
          <a:p>
            <a:pPr>
              <a:defRPr lang="it-IT"/>
            </a:pPr>
            <a:r>
              <a:t>Modifica gli stili del testo dello schema</a:t>
            </a:r>
          </a:p>
          <a:p>
            <a:pPr lvl="1">
              <a:defRPr lang="it-IT"/>
            </a:pPr>
            <a:r>
              <a:t>Secondo livello</a:t>
            </a:r>
          </a:p>
          <a:p>
            <a:pPr lvl="2">
              <a:defRPr lang="it-IT"/>
            </a:pPr>
            <a:r>
              <a:t>Terzo livello</a:t>
            </a:r>
          </a:p>
          <a:p>
            <a:pPr lvl="3">
              <a:defRPr lang="it-IT"/>
            </a:pPr>
            <a:r>
              <a:t>Quarto livello</a:t>
            </a:r>
          </a:p>
          <a:p>
            <a:pPr lvl="4">
              <a:defRPr lang="it-IT"/>
            </a:pPr>
            <a:r>
              <a:t>Quinto livello</a:t>
            </a:r>
          </a:p>
        </p:txBody>
      </p:sp>
      <p:sp>
        <p:nvSpPr>
          <p:cNvPr id="4" name="Segnaposto data 3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3gMAABonAACGEAAAWSkAABAAAAAmAAAACAAAAL+PAAD/HwAA"/>
              </a:ext>
            </a:extLst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>
            <a:lvl1pPr algn="l">
              <a:spcBef>
                <a:spcPts val="0"/>
              </a:spcBef>
              <a:spcAft>
                <a:spcPts val="0"/>
              </a:spcAft>
              <a:defRPr lang="it-IT" sz="900">
                <a:solidFill>
                  <a:srgbClr val="8C8C8C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>
              <a:defRPr lang="it-IT"/>
            </a:lvl2pPr>
            <a:lvl3pPr>
              <a:defRPr lang="it-IT"/>
            </a:lvl3pPr>
            <a:lvl4pPr>
              <a:defRPr lang="it-IT"/>
            </a:lvl4pPr>
            <a:lvl5pPr>
              <a:defRPr lang="it-IT"/>
            </a:lvl5pPr>
            <a:lvl6pPr>
              <a:defRPr lang="it-IT"/>
            </a:lvl6pPr>
            <a:lvl7pPr>
              <a:defRPr lang="it-IT"/>
            </a:lvl7pPr>
            <a:lvl8pPr>
              <a:defRPr lang="it-IT"/>
            </a:lvl8pPr>
            <a:lvl9pPr>
              <a:defRPr lang="it-IT"/>
            </a:lvl9pPr>
          </a:lstStyle>
          <a:p>
            <a:pPr>
              <a:defRPr lang="it-IT"/>
            </a:pPr>
            <a:endParaRPr/>
          </a:p>
        </p:txBody>
      </p:sp>
      <p:sp>
        <p:nvSpPr>
          <p:cNvPr id="5" name="Segnaposto piè di pagina 4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ohIAABonAACeJQAAWSkAABAAAAAmAAAACAAAAL+PAAD/HwAA"/>
              </a:ext>
            </a:extLst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>
            <a:lvl1pPr algn="ctr">
              <a:spcBef>
                <a:spcPts val="0"/>
              </a:spcBef>
              <a:spcAft>
                <a:spcPts val="0"/>
              </a:spcAft>
              <a:defRPr lang="it-IT" sz="900">
                <a:solidFill>
                  <a:srgbClr val="8C8C8C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>
              <a:defRPr lang="it-IT"/>
            </a:lvl2pPr>
            <a:lvl3pPr>
              <a:defRPr lang="it-IT"/>
            </a:lvl3pPr>
            <a:lvl4pPr>
              <a:defRPr lang="it-IT"/>
            </a:lvl4pPr>
            <a:lvl5pPr>
              <a:defRPr lang="it-IT"/>
            </a:lvl5pPr>
            <a:lvl6pPr>
              <a:defRPr lang="it-IT"/>
            </a:lvl6pPr>
            <a:lvl7pPr>
              <a:defRPr lang="it-IT"/>
            </a:lvl7pPr>
            <a:lvl8pPr>
              <a:defRPr lang="it-IT"/>
            </a:lvl8pPr>
            <a:lvl9pPr>
              <a:defRPr lang="it-IT"/>
            </a:lvl9pPr>
          </a:lstStyle>
          <a:p>
            <a:pPr>
              <a:defRPr lang="it-IT"/>
            </a:pPr>
            <a:endParaRPr/>
          </a:p>
        </p:txBody>
      </p:sp>
      <p:sp>
        <p:nvSpPr>
          <p:cNvPr id="6" name="Segnaposto numero diapositiva 5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DVR5XB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uicAABonAABiNAAAWSkAABAAAAAmAAAACAAAAL+PAAD/HwAA"/>
              </a:ext>
            </a:extLst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>
            <a:lvl1pPr algn="r">
              <a:spcBef>
                <a:spcPts val="0"/>
              </a:spcBef>
              <a:spcAft>
                <a:spcPts val="0"/>
              </a:spcAft>
              <a:defRPr lang="it-IT" sz="900">
                <a:solidFill>
                  <a:srgbClr val="8C8C8C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>
              <a:defRPr lang="it-IT"/>
            </a:lvl2pPr>
            <a:lvl3pPr>
              <a:defRPr lang="it-IT"/>
            </a:lvl3pPr>
            <a:lvl4pPr>
              <a:defRPr lang="it-IT"/>
            </a:lvl4pPr>
            <a:lvl5pPr>
              <a:defRPr lang="it-IT"/>
            </a:lvl5pPr>
            <a:lvl6pPr>
              <a:defRPr lang="it-IT"/>
            </a:lvl6pPr>
            <a:lvl7pPr>
              <a:defRPr lang="it-IT"/>
            </a:lvl7pPr>
            <a:lvl8pPr>
              <a:defRPr lang="it-IT"/>
            </a:lvl8pPr>
            <a:lvl9pPr>
              <a:defRPr lang="it-IT"/>
            </a:lvl9pPr>
          </a:lstStyle>
          <a:p>
            <a:pPr>
              <a:defRPr lang="it-IT"/>
            </a:pPr>
            <a:fld id="{3DBD3513-5DD0-E8C3-9E05-AB967B4B68FE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80" r:id="rId1"/>
    <p:sldLayoutId id="2147484181" r:id="rId2"/>
    <p:sldLayoutId id="2147484182" r:id="rId3"/>
    <p:sldLayoutId id="2147484183" r:id="rId4"/>
    <p:sldLayoutId id="2147484184" r:id="rId5"/>
    <p:sldLayoutId id="2147484185" r:id="rId6"/>
    <p:sldLayoutId id="2147484186" r:id="rId7"/>
    <p:sldLayoutId id="2147484187" r:id="rId8"/>
    <p:sldLayoutId id="2147484188" r:id="rId9"/>
    <p:sldLayoutId id="2147484189" r:id="rId10"/>
    <p:sldLayoutId id="2147484190" r:id="rId11"/>
    <p:sldLayoutId id="2147484191" r:id="rId12"/>
  </p:sldLayoutIdLst>
  <p:hf sldNum="0" hdr="0" ftr="0" dt="0"/>
  <p:txStyles>
    <p:titleStyle>
      <a:lvl1pPr marL="0" marR="0" indent="0" algn="l" defTabSz="685800">
        <a:lnSpc>
          <a:spcPct val="90000"/>
        </a:lnSpc>
        <a:spcBef>
          <a:spcPts val="0"/>
        </a:spcBef>
        <a:spcAft>
          <a:spcPts val="0"/>
        </a:spcAft>
        <a:buNone/>
        <a:tabLst/>
        <a:defRPr lang="it-IT" sz="3300" b="0" i="0" u="none" strike="noStrike" kern="1" spc="0" baseline="0">
          <a:solidFill>
            <a:schemeClr val="tx1"/>
          </a:solidFill>
          <a:effectLst/>
          <a:latin typeface="Calibri Light" pitchFamily="2" charset="0"/>
          <a:ea typeface="Calibri Light" pitchFamily="2" charset="0"/>
          <a:cs typeface="Calibri Light" pitchFamily="2" charset="0"/>
        </a:defRPr>
      </a:lvl1pPr>
      <a:lvl2pPr marL="457200" marR="0" indent="0" algn="l" defTabSz="685800">
        <a:lnSpc>
          <a:spcPct val="90000"/>
        </a:lnSpc>
        <a:spcBef>
          <a:spcPts val="0"/>
        </a:spcBef>
        <a:spcAft>
          <a:spcPts val="0"/>
        </a:spcAft>
        <a:buNone/>
        <a:tabLst/>
        <a:defRPr lang="it-IT" sz="3300" b="0" i="0" u="none" strike="noStrike" kern="1" spc="0" baseline="0">
          <a:solidFill>
            <a:schemeClr val="tx1"/>
          </a:solidFill>
          <a:effectLst/>
          <a:latin typeface="Calibri Light" pitchFamily="2" charset="0"/>
          <a:ea typeface="Calibri" pitchFamily="2" charset="0"/>
          <a:cs typeface="Calibri" pitchFamily="2" charset="0"/>
        </a:defRPr>
      </a:lvl2pPr>
      <a:lvl3pPr marL="914400" marR="0" indent="0" algn="l" defTabSz="685800">
        <a:lnSpc>
          <a:spcPct val="90000"/>
        </a:lnSpc>
        <a:spcBef>
          <a:spcPts val="0"/>
        </a:spcBef>
        <a:spcAft>
          <a:spcPts val="0"/>
        </a:spcAft>
        <a:buNone/>
        <a:tabLst/>
        <a:defRPr lang="it-IT" sz="3300" b="0" i="0" u="none" strike="noStrike" kern="1" spc="0" baseline="0">
          <a:solidFill>
            <a:schemeClr val="tx1"/>
          </a:solidFill>
          <a:effectLst/>
          <a:latin typeface="Calibri Light" pitchFamily="2" charset="0"/>
          <a:ea typeface="Calibri" pitchFamily="2" charset="0"/>
          <a:cs typeface="Calibri" pitchFamily="2" charset="0"/>
        </a:defRPr>
      </a:lvl3pPr>
      <a:lvl4pPr marL="1371600" marR="0" indent="0" algn="l" defTabSz="685800">
        <a:lnSpc>
          <a:spcPct val="90000"/>
        </a:lnSpc>
        <a:spcBef>
          <a:spcPts val="0"/>
        </a:spcBef>
        <a:spcAft>
          <a:spcPts val="0"/>
        </a:spcAft>
        <a:buNone/>
        <a:tabLst/>
        <a:defRPr lang="it-IT" sz="3300" b="0" i="0" u="none" strike="noStrike" kern="1" spc="0" baseline="0">
          <a:solidFill>
            <a:schemeClr val="tx1"/>
          </a:solidFill>
          <a:effectLst/>
          <a:latin typeface="Calibri Light" pitchFamily="2" charset="0"/>
          <a:ea typeface="Calibri" pitchFamily="2" charset="0"/>
          <a:cs typeface="Calibri" pitchFamily="2" charset="0"/>
        </a:defRPr>
      </a:lvl4pPr>
      <a:lvl5pPr marL="1828800" marR="0" indent="0" algn="l" defTabSz="685800">
        <a:lnSpc>
          <a:spcPct val="90000"/>
        </a:lnSpc>
        <a:spcBef>
          <a:spcPts val="0"/>
        </a:spcBef>
        <a:spcAft>
          <a:spcPts val="0"/>
        </a:spcAft>
        <a:buNone/>
        <a:tabLst/>
        <a:defRPr lang="it-IT" sz="3300" b="0" i="0" u="none" strike="noStrike" kern="1" spc="0" baseline="0">
          <a:solidFill>
            <a:schemeClr val="tx1"/>
          </a:solidFill>
          <a:effectLst/>
          <a:latin typeface="Calibri Light" pitchFamily="2" charset="0"/>
          <a:ea typeface="Calibri" pitchFamily="2" charset="0"/>
          <a:cs typeface="Calibri" pitchFamily="2" charset="0"/>
        </a:defRPr>
      </a:lvl5pPr>
      <a:lvl6pPr marL="457200" marR="0" indent="0" algn="l" defTabSz="685800">
        <a:lnSpc>
          <a:spcPct val="90000"/>
        </a:lnSpc>
        <a:spcBef>
          <a:spcPts val="0"/>
        </a:spcBef>
        <a:spcAft>
          <a:spcPts val="0"/>
        </a:spcAft>
        <a:buNone/>
        <a:tabLst/>
        <a:defRPr lang="it-IT" sz="3300" b="0" i="0" u="none" strike="noStrike" kern="1" spc="0" baseline="0">
          <a:solidFill>
            <a:schemeClr val="tx1"/>
          </a:solidFill>
          <a:effectLst/>
          <a:latin typeface="Calibri Light" pitchFamily="2" charset="0"/>
          <a:ea typeface="Calibri" pitchFamily="2" charset="0"/>
          <a:cs typeface="Calibri" pitchFamily="2" charset="0"/>
        </a:defRPr>
      </a:lvl6pPr>
      <a:lvl7pPr marL="914400" marR="0" indent="0" algn="l" defTabSz="685800">
        <a:lnSpc>
          <a:spcPct val="90000"/>
        </a:lnSpc>
        <a:spcBef>
          <a:spcPts val="0"/>
        </a:spcBef>
        <a:spcAft>
          <a:spcPts val="0"/>
        </a:spcAft>
        <a:buNone/>
        <a:tabLst/>
        <a:defRPr lang="it-IT" sz="3300" b="0" i="0" u="none" strike="noStrike" kern="1" spc="0" baseline="0">
          <a:solidFill>
            <a:schemeClr val="tx1"/>
          </a:solidFill>
          <a:effectLst/>
          <a:latin typeface="Calibri Light" pitchFamily="2" charset="0"/>
          <a:ea typeface="Calibri" pitchFamily="2" charset="0"/>
          <a:cs typeface="Calibri" pitchFamily="2" charset="0"/>
        </a:defRPr>
      </a:lvl7pPr>
      <a:lvl8pPr marL="1371600" marR="0" indent="0" algn="l" defTabSz="685800">
        <a:lnSpc>
          <a:spcPct val="90000"/>
        </a:lnSpc>
        <a:spcBef>
          <a:spcPts val="0"/>
        </a:spcBef>
        <a:spcAft>
          <a:spcPts val="0"/>
        </a:spcAft>
        <a:buNone/>
        <a:tabLst/>
        <a:defRPr lang="it-IT" sz="3300" b="0" i="0" u="none" strike="noStrike" kern="1" spc="0" baseline="0">
          <a:solidFill>
            <a:schemeClr val="tx1"/>
          </a:solidFill>
          <a:effectLst/>
          <a:latin typeface="Calibri Light" pitchFamily="2" charset="0"/>
          <a:ea typeface="Calibri" pitchFamily="2" charset="0"/>
          <a:cs typeface="Calibri" pitchFamily="2" charset="0"/>
        </a:defRPr>
      </a:lvl8pPr>
      <a:lvl9pPr marL="1828800" marR="0" indent="0" algn="l" defTabSz="685800">
        <a:lnSpc>
          <a:spcPct val="90000"/>
        </a:lnSpc>
        <a:spcBef>
          <a:spcPts val="0"/>
        </a:spcBef>
        <a:spcAft>
          <a:spcPts val="0"/>
        </a:spcAft>
        <a:buNone/>
        <a:tabLst/>
        <a:defRPr lang="it-IT" sz="3300" b="0" i="0" u="none" strike="noStrike" kern="1" spc="0" baseline="0">
          <a:solidFill>
            <a:schemeClr val="tx1"/>
          </a:solidFill>
          <a:effectLst/>
          <a:latin typeface="Calibri Light" pitchFamily="2" charset="0"/>
          <a:ea typeface="Calibri" pitchFamily="2" charset="0"/>
          <a:cs typeface="Calibri" pitchFamily="2" charset="0"/>
        </a:defRPr>
      </a:lvl9pPr>
    </p:titleStyle>
    <p:bodyStyle>
      <a:lvl1pPr marL="171450" marR="0" indent="-171450" algn="l" defTabSz="685800">
        <a:lnSpc>
          <a:spcPct val="90000"/>
        </a:lnSpc>
        <a:spcBef>
          <a:spcPts val="750"/>
        </a:spcBef>
        <a:spcAft>
          <a:spcPts val="0"/>
        </a:spcAft>
        <a:buClrTx/>
        <a:buSzTx/>
        <a:buFont typeface="Arial" pitchFamily="2" charset="0"/>
        <a:buChar char="•"/>
        <a:tabLst/>
        <a:defRPr lang="it-IT" sz="2100" b="0" i="0" u="none" strike="noStrike" kern="1" spc="0" baseline="0">
          <a:solidFill>
            <a:schemeClr val="tx1"/>
          </a:solidFill>
          <a:effectLst/>
          <a:latin typeface="Calibri" pitchFamily="2" charset="0"/>
          <a:ea typeface="Calibri" pitchFamily="2" charset="0"/>
          <a:cs typeface="Calibri" pitchFamily="2" charset="0"/>
        </a:defRPr>
      </a:lvl1pPr>
      <a:lvl2pPr marL="514350" marR="0" indent="-171450" algn="l" defTabSz="685800">
        <a:lnSpc>
          <a:spcPct val="90000"/>
        </a:lnSpc>
        <a:spcBef>
          <a:spcPts val="375"/>
        </a:spcBef>
        <a:spcAft>
          <a:spcPts val="0"/>
        </a:spcAft>
        <a:buClrTx/>
        <a:buSzTx/>
        <a:buFont typeface="Arial" pitchFamily="2" charset="0"/>
        <a:buChar char="•"/>
        <a:tabLst/>
        <a:defRPr lang="it-IT" sz="1800" b="0" i="0" u="none" strike="noStrike" kern="1" spc="0" baseline="0">
          <a:solidFill>
            <a:schemeClr val="tx1"/>
          </a:solidFill>
          <a:effectLst/>
          <a:latin typeface="Calibri" pitchFamily="2" charset="0"/>
          <a:ea typeface="Calibri" pitchFamily="2" charset="0"/>
          <a:cs typeface="Calibri" pitchFamily="2" charset="0"/>
        </a:defRPr>
      </a:lvl2pPr>
      <a:lvl3pPr marL="857250" marR="0" indent="-171450" algn="l" defTabSz="685800">
        <a:lnSpc>
          <a:spcPct val="90000"/>
        </a:lnSpc>
        <a:spcBef>
          <a:spcPts val="375"/>
        </a:spcBef>
        <a:spcAft>
          <a:spcPts val="0"/>
        </a:spcAft>
        <a:buClrTx/>
        <a:buSzTx/>
        <a:buFont typeface="Arial" pitchFamily="2" charset="0"/>
        <a:buChar char="•"/>
        <a:tabLst/>
        <a:defRPr lang="it-IT" sz="1500" b="0" i="0" u="none" strike="noStrike" kern="1" spc="0" baseline="0">
          <a:solidFill>
            <a:schemeClr val="tx1"/>
          </a:solidFill>
          <a:effectLst/>
          <a:latin typeface="Calibri" pitchFamily="2" charset="0"/>
          <a:ea typeface="Calibri" pitchFamily="2" charset="0"/>
          <a:cs typeface="Calibri" pitchFamily="2" charset="0"/>
        </a:defRPr>
      </a:lvl3pPr>
      <a:lvl4pPr marL="1200150" marR="0" indent="-171450" algn="l" defTabSz="685800">
        <a:lnSpc>
          <a:spcPct val="90000"/>
        </a:lnSpc>
        <a:spcBef>
          <a:spcPts val="375"/>
        </a:spcBef>
        <a:spcAft>
          <a:spcPts val="0"/>
        </a:spcAft>
        <a:buClrTx/>
        <a:buSzTx/>
        <a:buFont typeface="Arial" pitchFamily="2" charset="0"/>
        <a:buChar char="•"/>
        <a:tabLst/>
        <a:defRPr lang="it-IT" sz="1300" b="0" i="0" u="none" strike="noStrike" kern="1" spc="0" baseline="0">
          <a:solidFill>
            <a:schemeClr val="tx1"/>
          </a:solidFill>
          <a:effectLst/>
          <a:latin typeface="Calibri" pitchFamily="2" charset="0"/>
          <a:ea typeface="Calibri" pitchFamily="2" charset="0"/>
          <a:cs typeface="Calibri" pitchFamily="2" charset="0"/>
        </a:defRPr>
      </a:lvl4pPr>
      <a:lvl5pPr marL="1543050" marR="0" indent="-171450" algn="l" defTabSz="685800">
        <a:lnSpc>
          <a:spcPct val="90000"/>
        </a:lnSpc>
        <a:spcBef>
          <a:spcPts val="375"/>
        </a:spcBef>
        <a:spcAft>
          <a:spcPts val="0"/>
        </a:spcAft>
        <a:buClrTx/>
        <a:buSzTx/>
        <a:buFont typeface="Arial" pitchFamily="2" charset="0"/>
        <a:buChar char="•"/>
        <a:tabLst/>
        <a:defRPr lang="it-IT" sz="1300" b="0" i="0" u="none" strike="noStrike" kern="1" spc="0" baseline="0">
          <a:solidFill>
            <a:schemeClr val="tx1"/>
          </a:solidFill>
          <a:effectLst/>
          <a:latin typeface="Calibri" pitchFamily="2" charset="0"/>
          <a:ea typeface="Calibri" pitchFamily="2" charset="0"/>
          <a:cs typeface="Calibri" pitchFamily="2" charset="0"/>
        </a:defRPr>
      </a:lvl5pPr>
      <a:lvl6pPr marL="1885950" marR="0" indent="-171450" algn="l" defTabSz="685800">
        <a:lnSpc>
          <a:spcPct val="90000"/>
        </a:lnSpc>
        <a:spcBef>
          <a:spcPts val="375"/>
        </a:spcBef>
        <a:spcAft>
          <a:spcPts val="0"/>
        </a:spcAft>
        <a:buClrTx/>
        <a:buSzTx/>
        <a:buFont typeface="Arial" pitchFamily="2" charset="0"/>
        <a:buChar char="•"/>
        <a:tabLst/>
        <a:defRPr lang="it-IT" sz="1350" b="0" i="0" u="none" strike="noStrike" kern="1" spc="0" baseline="0">
          <a:solidFill>
            <a:schemeClr val="tx1"/>
          </a:solidFill>
          <a:effectLst/>
          <a:latin typeface="Calibri" pitchFamily="2" charset="0"/>
          <a:ea typeface="Calibri" pitchFamily="2" charset="0"/>
          <a:cs typeface="Calibri" pitchFamily="2" charset="0"/>
        </a:defRPr>
      </a:lvl6pPr>
      <a:lvl7pPr marL="2228850" marR="0" indent="-171450" algn="l" defTabSz="685800">
        <a:lnSpc>
          <a:spcPct val="90000"/>
        </a:lnSpc>
        <a:spcBef>
          <a:spcPts val="375"/>
        </a:spcBef>
        <a:spcAft>
          <a:spcPts val="0"/>
        </a:spcAft>
        <a:buClrTx/>
        <a:buSzTx/>
        <a:buFont typeface="Arial" pitchFamily="2" charset="0"/>
        <a:buChar char="•"/>
        <a:tabLst/>
        <a:defRPr lang="it-IT" sz="1350" b="0" i="0" u="none" strike="noStrike" kern="1" spc="0" baseline="0">
          <a:solidFill>
            <a:schemeClr val="tx1"/>
          </a:solidFill>
          <a:effectLst/>
          <a:latin typeface="Calibri" pitchFamily="2" charset="0"/>
          <a:ea typeface="Calibri" pitchFamily="2" charset="0"/>
          <a:cs typeface="Calibri" pitchFamily="2" charset="0"/>
        </a:defRPr>
      </a:lvl7pPr>
      <a:lvl8pPr marL="2571750" marR="0" indent="-171450" algn="l" defTabSz="685800">
        <a:lnSpc>
          <a:spcPct val="90000"/>
        </a:lnSpc>
        <a:spcBef>
          <a:spcPts val="375"/>
        </a:spcBef>
        <a:spcAft>
          <a:spcPts val="0"/>
        </a:spcAft>
        <a:buClrTx/>
        <a:buSzTx/>
        <a:buFont typeface="Arial" pitchFamily="2" charset="0"/>
        <a:buChar char="•"/>
        <a:tabLst/>
        <a:defRPr lang="it-IT" sz="1350" b="0" i="0" u="none" strike="noStrike" kern="1" spc="0" baseline="0">
          <a:solidFill>
            <a:schemeClr val="tx1"/>
          </a:solidFill>
          <a:effectLst/>
          <a:latin typeface="Calibri" pitchFamily="2" charset="0"/>
          <a:ea typeface="Calibri" pitchFamily="2" charset="0"/>
          <a:cs typeface="Calibri" pitchFamily="2" charset="0"/>
        </a:defRPr>
      </a:lvl8pPr>
      <a:lvl9pPr marL="2914650" marR="0" indent="-171450" algn="l" defTabSz="685800">
        <a:lnSpc>
          <a:spcPct val="90000"/>
        </a:lnSpc>
        <a:spcBef>
          <a:spcPts val="375"/>
        </a:spcBef>
        <a:spcAft>
          <a:spcPts val="0"/>
        </a:spcAft>
        <a:buClrTx/>
        <a:buSzTx/>
        <a:buFont typeface="Arial" pitchFamily="2" charset="0"/>
        <a:buChar char="•"/>
        <a:tabLst/>
        <a:defRPr lang="it-IT" sz="1350" b="0" i="0" u="none" strike="noStrike" kern="1" spc="0" baseline="0">
          <a:solidFill>
            <a:schemeClr val="tx1"/>
          </a:solidFill>
          <a:effectLst/>
          <a:latin typeface="Calibri" pitchFamily="2" charset="0"/>
          <a:ea typeface="Calibri" pitchFamily="2" charset="0"/>
          <a:cs typeface="Calibri" pitchFamily="2" charset="0"/>
        </a:defRPr>
      </a:lvl9pPr>
    </p:bodyStyle>
    <p:otherStyle>
      <a:lvl1pPr marL="0" marR="0" indent="0" algn="l" defTabSz="685800">
        <a:lnSpc>
          <a:spcPct val="100000"/>
        </a:lnSpc>
        <a:spcBef>
          <a:spcPts val="0"/>
        </a:spcBef>
        <a:spcAft>
          <a:spcPts val="0"/>
        </a:spcAft>
        <a:buNone/>
        <a:tabLst/>
        <a:defRPr lang="it-IT" sz="1350" b="0" i="0" u="none" strike="noStrike" kern="1" spc="0" baseline="0">
          <a:solidFill>
            <a:schemeClr val="tx1"/>
          </a:solidFill>
          <a:effectLst/>
          <a:latin typeface="Calibri" pitchFamily="2" charset="0"/>
          <a:ea typeface="Calibri" pitchFamily="2" charset="0"/>
          <a:cs typeface="Calibri" pitchFamily="2" charset="0"/>
        </a:defRPr>
      </a:lvl1pPr>
      <a:lvl2pPr marL="342900" marR="0" indent="0" algn="l" defTabSz="685800">
        <a:lnSpc>
          <a:spcPct val="100000"/>
        </a:lnSpc>
        <a:spcBef>
          <a:spcPts val="0"/>
        </a:spcBef>
        <a:spcAft>
          <a:spcPts val="0"/>
        </a:spcAft>
        <a:buNone/>
        <a:tabLst/>
        <a:defRPr lang="it-IT" sz="1350" b="0" i="0" u="none" strike="noStrike" kern="1" spc="0" baseline="0">
          <a:solidFill>
            <a:schemeClr val="tx1"/>
          </a:solidFill>
          <a:effectLst/>
          <a:latin typeface="Calibri" pitchFamily="2" charset="0"/>
          <a:ea typeface="Calibri" pitchFamily="2" charset="0"/>
          <a:cs typeface="Calibri" pitchFamily="2" charset="0"/>
        </a:defRPr>
      </a:lvl2pPr>
      <a:lvl3pPr marL="685800" marR="0" indent="0" algn="l" defTabSz="685800">
        <a:lnSpc>
          <a:spcPct val="100000"/>
        </a:lnSpc>
        <a:spcBef>
          <a:spcPts val="0"/>
        </a:spcBef>
        <a:spcAft>
          <a:spcPts val="0"/>
        </a:spcAft>
        <a:buNone/>
        <a:tabLst/>
        <a:defRPr lang="it-IT" sz="1350" b="0" i="0" u="none" strike="noStrike" kern="1" spc="0" baseline="0">
          <a:solidFill>
            <a:schemeClr val="tx1"/>
          </a:solidFill>
          <a:effectLst/>
          <a:latin typeface="Calibri" pitchFamily="2" charset="0"/>
          <a:ea typeface="Calibri" pitchFamily="2" charset="0"/>
          <a:cs typeface="Calibri" pitchFamily="2" charset="0"/>
        </a:defRPr>
      </a:lvl3pPr>
      <a:lvl4pPr marL="1028700" marR="0" indent="0" algn="l" defTabSz="685800">
        <a:lnSpc>
          <a:spcPct val="100000"/>
        </a:lnSpc>
        <a:spcBef>
          <a:spcPts val="0"/>
        </a:spcBef>
        <a:spcAft>
          <a:spcPts val="0"/>
        </a:spcAft>
        <a:buNone/>
        <a:tabLst/>
        <a:defRPr lang="it-IT" sz="1350" b="0" i="0" u="none" strike="noStrike" kern="1" spc="0" baseline="0">
          <a:solidFill>
            <a:schemeClr val="tx1"/>
          </a:solidFill>
          <a:effectLst/>
          <a:latin typeface="Calibri" pitchFamily="2" charset="0"/>
          <a:ea typeface="Calibri" pitchFamily="2" charset="0"/>
          <a:cs typeface="Calibri" pitchFamily="2" charset="0"/>
        </a:defRPr>
      </a:lvl4pPr>
      <a:lvl5pPr marL="1371600" marR="0" indent="0" algn="l" defTabSz="685800">
        <a:lnSpc>
          <a:spcPct val="100000"/>
        </a:lnSpc>
        <a:spcBef>
          <a:spcPts val="0"/>
        </a:spcBef>
        <a:spcAft>
          <a:spcPts val="0"/>
        </a:spcAft>
        <a:buNone/>
        <a:tabLst/>
        <a:defRPr lang="it-IT" sz="1350" b="0" i="0" u="none" strike="noStrike" kern="1" spc="0" baseline="0">
          <a:solidFill>
            <a:schemeClr val="tx1"/>
          </a:solidFill>
          <a:effectLst/>
          <a:latin typeface="Calibri" pitchFamily="2" charset="0"/>
          <a:ea typeface="Calibri" pitchFamily="2" charset="0"/>
          <a:cs typeface="Calibri" pitchFamily="2" charset="0"/>
        </a:defRPr>
      </a:lvl5pPr>
      <a:lvl6pPr marL="1714500" marR="0" indent="0" algn="l" defTabSz="685800">
        <a:lnSpc>
          <a:spcPct val="100000"/>
        </a:lnSpc>
        <a:spcBef>
          <a:spcPts val="0"/>
        </a:spcBef>
        <a:spcAft>
          <a:spcPts val="0"/>
        </a:spcAft>
        <a:buNone/>
        <a:tabLst/>
        <a:defRPr lang="it-IT" sz="1350" b="0" i="0" u="none" strike="noStrike" kern="1" spc="0" baseline="0">
          <a:solidFill>
            <a:schemeClr val="tx1"/>
          </a:solidFill>
          <a:effectLst/>
          <a:latin typeface="Calibri" pitchFamily="2" charset="0"/>
          <a:ea typeface="Calibri" pitchFamily="2" charset="0"/>
          <a:cs typeface="Calibri" pitchFamily="2" charset="0"/>
        </a:defRPr>
      </a:lvl6pPr>
      <a:lvl7pPr marL="2057400" marR="0" indent="0" algn="l" defTabSz="685800">
        <a:lnSpc>
          <a:spcPct val="100000"/>
        </a:lnSpc>
        <a:spcBef>
          <a:spcPts val="0"/>
        </a:spcBef>
        <a:spcAft>
          <a:spcPts val="0"/>
        </a:spcAft>
        <a:buNone/>
        <a:tabLst/>
        <a:defRPr lang="it-IT" sz="1350" b="0" i="0" u="none" strike="noStrike" kern="1" spc="0" baseline="0">
          <a:solidFill>
            <a:schemeClr val="tx1"/>
          </a:solidFill>
          <a:effectLst/>
          <a:latin typeface="Calibri" pitchFamily="2" charset="0"/>
          <a:ea typeface="Calibri" pitchFamily="2" charset="0"/>
          <a:cs typeface="Calibri" pitchFamily="2" charset="0"/>
        </a:defRPr>
      </a:lvl7pPr>
      <a:lvl8pPr marL="2400300" marR="0" indent="0" algn="l" defTabSz="685800">
        <a:lnSpc>
          <a:spcPct val="100000"/>
        </a:lnSpc>
        <a:spcBef>
          <a:spcPts val="0"/>
        </a:spcBef>
        <a:spcAft>
          <a:spcPts val="0"/>
        </a:spcAft>
        <a:buNone/>
        <a:tabLst/>
        <a:defRPr lang="it-IT" sz="1350" b="0" i="0" u="none" strike="noStrike" kern="1" spc="0" baseline="0">
          <a:solidFill>
            <a:schemeClr val="tx1"/>
          </a:solidFill>
          <a:effectLst/>
          <a:latin typeface="Calibri" pitchFamily="2" charset="0"/>
          <a:ea typeface="Calibri" pitchFamily="2" charset="0"/>
          <a:cs typeface="Calibri" pitchFamily="2" charset="0"/>
        </a:defRPr>
      </a:lvl8pPr>
      <a:lvl9pPr marL="2743200" marR="0" indent="0" algn="l" defTabSz="685800">
        <a:lnSpc>
          <a:spcPct val="100000"/>
        </a:lnSpc>
        <a:spcBef>
          <a:spcPts val="0"/>
        </a:spcBef>
        <a:spcAft>
          <a:spcPts val="0"/>
        </a:spcAft>
        <a:buNone/>
        <a:tabLst/>
        <a:defRPr lang="it-IT" sz="1350" b="0" i="0" u="none" strike="noStrike" kern="1" spc="0" baseline="0">
          <a:solidFill>
            <a:schemeClr val="tx1"/>
          </a:solidFill>
          <a:effectLst/>
          <a:latin typeface="Calibri" pitchFamily="2" charset="0"/>
          <a:ea typeface="Calibri" pitchFamily="2" charset="0"/>
          <a:cs typeface="Calibri" pitchFamily="2" charset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4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3.png"/><Relationship Id="rId9" Type="http://schemas.microsoft.com/office/2007/relationships/diagramDrawing" Target="../diagrams/drawing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4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3.png"/><Relationship Id="rId9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8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30" b="17522"/>
          <a:stretch/>
        </p:blipFill>
        <p:spPr>
          <a:xfrm>
            <a:off x="2417858" y="4719384"/>
            <a:ext cx="3876262" cy="2053319"/>
          </a:xfrm>
          <a:prstGeom prst="rect">
            <a:avLst/>
          </a:prstGeom>
        </p:spPr>
      </p:pic>
      <p:sp>
        <p:nvSpPr>
          <p:cNvPr id="3" name="Rettangolo 4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AwAAANQkAABAOAAAGCcAABAgAAAmAAAACAAAAP//////////"/>
              </a:ext>
            </a:extLst>
          </p:cNvSpPr>
          <p:nvPr/>
        </p:nvSpPr>
        <p:spPr>
          <a:xfrm>
            <a:off x="-199721" y="2512799"/>
            <a:ext cx="9142095" cy="229616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 algn="ctr">
              <a:spcBef>
                <a:spcPct val="0"/>
              </a:spcBef>
              <a:defRPr/>
            </a:pPr>
            <a:r>
              <a:rPr lang="it-IT" sz="2000" b="1" dirty="0" smtClean="0">
                <a:solidFill>
                  <a:schemeClr val="tx2">
                    <a:lumMod val="75000"/>
                  </a:schemeClr>
                </a:solidFill>
                <a:latin typeface="+mn-lt"/>
                <a:cs typeface="Kalinga" pitchFamily="34" charset="0"/>
              </a:rPr>
              <a:t>Progetto</a:t>
            </a:r>
            <a:r>
              <a:rPr lang="en-GB" sz="2000" b="1" dirty="0" smtClean="0">
                <a:solidFill>
                  <a:schemeClr val="tx2">
                    <a:lumMod val="75000"/>
                  </a:schemeClr>
                </a:solidFill>
                <a:latin typeface="+mn-lt"/>
                <a:cs typeface="Kalinga" pitchFamily="34" charset="0"/>
              </a:rPr>
              <a:t> di </a:t>
            </a:r>
            <a:r>
              <a:rPr lang="it-IT" sz="2000" b="1" dirty="0" smtClean="0">
                <a:solidFill>
                  <a:schemeClr val="tx2">
                    <a:lumMod val="75000"/>
                  </a:schemeClr>
                </a:solidFill>
                <a:latin typeface="+mn-lt"/>
                <a:cs typeface="Kalinga" pitchFamily="34" charset="0"/>
              </a:rPr>
              <a:t>promozione</a:t>
            </a:r>
            <a:r>
              <a:rPr lang="en-GB" sz="2000" b="1" dirty="0" smtClean="0">
                <a:solidFill>
                  <a:schemeClr val="tx2">
                    <a:lumMod val="75000"/>
                  </a:schemeClr>
                </a:solidFill>
                <a:latin typeface="+mn-lt"/>
                <a:cs typeface="Kalinga" pitchFamily="34" charset="0"/>
              </a:rPr>
              <a:t> </a:t>
            </a:r>
            <a:r>
              <a:rPr lang="it-IT" sz="2000" b="1" dirty="0" smtClean="0">
                <a:solidFill>
                  <a:schemeClr val="tx2">
                    <a:lumMod val="75000"/>
                  </a:schemeClr>
                </a:solidFill>
                <a:latin typeface="+mn-lt"/>
                <a:cs typeface="Kalinga" pitchFamily="34" charset="0"/>
              </a:rPr>
              <a:t>dell’Innovazione</a:t>
            </a:r>
          </a:p>
          <a:p>
            <a:pPr algn="ctr">
              <a:spcBef>
                <a:spcPct val="0"/>
              </a:spcBef>
              <a:defRPr/>
            </a:pPr>
            <a:endParaRPr lang="en-GB" sz="2000" b="1" dirty="0" smtClean="0">
              <a:solidFill>
                <a:schemeClr val="tx2">
                  <a:lumMod val="75000"/>
                </a:schemeClr>
              </a:solidFill>
              <a:latin typeface="+mn-lt"/>
              <a:cs typeface="Kalinga" pitchFamily="34" charset="0"/>
            </a:endParaRPr>
          </a:p>
          <a:p>
            <a:pPr algn="ctr">
              <a:spcBef>
                <a:spcPct val="0"/>
              </a:spcBef>
              <a:defRPr/>
            </a:pPr>
            <a:r>
              <a:rPr lang="it-IT" sz="2800" b="1" dirty="0" smtClean="0">
                <a:solidFill>
                  <a:schemeClr val="tx2">
                    <a:lumMod val="75000"/>
                  </a:schemeClr>
                </a:solidFill>
                <a:latin typeface="+mn-lt"/>
                <a:cs typeface="Kalinga" pitchFamily="34" charset="0"/>
              </a:rPr>
              <a:t>Ecosistemi</a:t>
            </a:r>
            <a:r>
              <a:rPr lang="en-GB" sz="2800" b="1" dirty="0" smtClean="0">
                <a:solidFill>
                  <a:schemeClr val="tx2">
                    <a:lumMod val="75000"/>
                  </a:schemeClr>
                </a:solidFill>
                <a:latin typeface="+mn-lt"/>
                <a:cs typeface="Kalinga" pitchFamily="34" charset="0"/>
              </a:rPr>
              <a:t> </a:t>
            </a:r>
            <a:r>
              <a:rPr lang="it-IT" sz="2800" b="1" dirty="0" smtClean="0">
                <a:solidFill>
                  <a:schemeClr val="tx2">
                    <a:lumMod val="75000"/>
                  </a:schemeClr>
                </a:solidFill>
                <a:latin typeface="+mn-lt"/>
                <a:cs typeface="Kalinga" pitchFamily="34" charset="0"/>
              </a:rPr>
              <a:t>delle</a:t>
            </a:r>
            <a:r>
              <a:rPr lang="en-GB" sz="2800" b="1" dirty="0" smtClean="0">
                <a:solidFill>
                  <a:schemeClr val="tx2">
                    <a:lumMod val="75000"/>
                  </a:schemeClr>
                </a:solidFill>
                <a:latin typeface="+mn-lt"/>
                <a:cs typeface="Kalinga" pitchFamily="34" charset="0"/>
              </a:rPr>
              <a:t> </a:t>
            </a:r>
            <a:r>
              <a:rPr lang="it-IT" sz="2800" b="1" dirty="0" smtClean="0">
                <a:solidFill>
                  <a:schemeClr val="tx2">
                    <a:lumMod val="75000"/>
                  </a:schemeClr>
                </a:solidFill>
                <a:latin typeface="+mn-lt"/>
                <a:cs typeface="Kalinga" pitchFamily="34" charset="0"/>
              </a:rPr>
              <a:t>conoscenze</a:t>
            </a:r>
            <a:r>
              <a:rPr lang="en-GB" sz="2800" b="1" dirty="0" smtClean="0">
                <a:solidFill>
                  <a:schemeClr val="tx2">
                    <a:lumMod val="75000"/>
                  </a:schemeClr>
                </a:solidFill>
                <a:latin typeface="+mn-lt"/>
                <a:cs typeface="Kalinga" pitchFamily="34" charset="0"/>
              </a:rPr>
              <a:t> </a:t>
            </a:r>
            <a:r>
              <a:rPr lang="it-IT" sz="2800" b="1" dirty="0" smtClean="0">
                <a:solidFill>
                  <a:schemeClr val="tx2">
                    <a:lumMod val="75000"/>
                  </a:schemeClr>
                </a:solidFill>
                <a:latin typeface="+mn-lt"/>
                <a:cs typeface="Kalinga" pitchFamily="34" charset="0"/>
              </a:rPr>
              <a:t>ed</a:t>
            </a:r>
            <a:r>
              <a:rPr lang="en-GB" sz="2800" b="1" dirty="0" smtClean="0">
                <a:solidFill>
                  <a:schemeClr val="tx2">
                    <a:lumMod val="75000"/>
                  </a:schemeClr>
                </a:solidFill>
                <a:latin typeface="+mn-lt"/>
                <a:cs typeface="Kalinga" pitchFamily="34" charset="0"/>
              </a:rPr>
              <a:t> </a:t>
            </a:r>
            <a:r>
              <a:rPr lang="it-IT" sz="2800" b="1" dirty="0" smtClean="0">
                <a:solidFill>
                  <a:schemeClr val="tx2">
                    <a:lumMod val="75000"/>
                  </a:schemeClr>
                </a:solidFill>
                <a:latin typeface="+mn-lt"/>
                <a:cs typeface="Kalinga" pitchFamily="34" charset="0"/>
              </a:rPr>
              <a:t>approccio</a:t>
            </a:r>
            <a:r>
              <a:rPr lang="en-GB" sz="2800" b="1" dirty="0" smtClean="0">
                <a:solidFill>
                  <a:schemeClr val="tx2">
                    <a:lumMod val="75000"/>
                  </a:schemeClr>
                </a:solidFill>
                <a:latin typeface="+mn-lt"/>
                <a:cs typeface="Kalinga" pitchFamily="34" charset="0"/>
              </a:rPr>
              <a:t> </a:t>
            </a:r>
            <a:r>
              <a:rPr lang="en-GB" sz="2800" b="1" dirty="0">
                <a:solidFill>
                  <a:schemeClr val="tx2">
                    <a:lumMod val="75000"/>
                  </a:schemeClr>
                </a:solidFill>
                <a:latin typeface="+mn-lt"/>
                <a:cs typeface="Kalinga" pitchFamily="34" charset="0"/>
              </a:rPr>
              <a:t>del </a:t>
            </a:r>
            <a:r>
              <a:rPr lang="en-GB" sz="2800" b="1" dirty="0" smtClean="0">
                <a:solidFill>
                  <a:schemeClr val="tx2">
                    <a:lumMod val="75000"/>
                  </a:schemeClr>
                </a:solidFill>
                <a:latin typeface="+mn-lt"/>
                <a:cs typeface="Kalinga" pitchFamily="34" charset="0"/>
              </a:rPr>
              <a:t>CIOFS-FP</a:t>
            </a:r>
            <a:r>
              <a:rPr lang="it-IT" sz="2800" b="1" dirty="0" smtClean="0">
                <a:solidFill>
                  <a:schemeClr val="tx2">
                    <a:lumMod val="75000"/>
                  </a:schemeClr>
                </a:solidFill>
                <a:latin typeface="+mn-lt"/>
                <a:cs typeface="Kalinga" pitchFamily="34" charset="0"/>
              </a:rPr>
              <a:t> </a:t>
            </a:r>
          </a:p>
          <a:p>
            <a:pPr algn="ctr">
              <a:spcBef>
                <a:spcPct val="0"/>
              </a:spcBef>
              <a:defRPr/>
            </a:pPr>
            <a:endParaRPr lang="it-IT" altLang="en-US" sz="2000" b="1" dirty="0">
              <a:solidFill>
                <a:schemeClr val="tx2">
                  <a:lumMod val="75000"/>
                </a:schemeClr>
              </a:solidFill>
              <a:latin typeface="+mn-lt"/>
              <a:cs typeface="Kalinga" pitchFamily="34" charset="0"/>
            </a:endParaRPr>
          </a:p>
          <a:p>
            <a:pPr algn="ctr">
              <a:spcBef>
                <a:spcPct val="0"/>
              </a:spcBef>
              <a:defRPr/>
            </a:pPr>
            <a:r>
              <a:rPr lang="it-IT" altLang="en-US" b="1" dirty="0" smtClean="0">
                <a:solidFill>
                  <a:schemeClr val="tx2">
                    <a:lumMod val="75000"/>
                  </a:schemeClr>
                </a:solidFill>
                <a:latin typeface="+mn-lt"/>
                <a:cs typeface="Kalinga" pitchFamily="34" charset="0"/>
              </a:rPr>
              <a:t>Luglio 2019</a:t>
            </a:r>
            <a:endParaRPr lang="it-IT" altLang="en-US" b="1" dirty="0">
              <a:solidFill>
                <a:schemeClr val="tx2">
                  <a:lumMod val="75000"/>
                </a:schemeClr>
              </a:solidFill>
              <a:latin typeface="+mn-lt"/>
              <a:cs typeface="Kalinga" pitchFamily="34" charset="0"/>
            </a:endParaRPr>
          </a:p>
          <a:p>
            <a:pPr algn="ctr">
              <a:defRPr lang="it-IT"/>
            </a:pPr>
            <a:endParaRPr lang="en-IE" sz="3200" b="1" dirty="0"/>
          </a:p>
        </p:txBody>
      </p:sp>
      <p:pic>
        <p:nvPicPr>
          <p:cNvPr id="4" name="Immagine 2"/>
          <p:cNvPicPr>
            <a:picLocks noChangeAspect="1"/>
            <a:extLst>
              <a:ext uri="smNativeData">
                <pr:smNativeData xmlns="" xmlns:p14="http://schemas.microsoft.com/office/powerpoint/2010/main" xmlns:pr="smNativeData" val="SMDATA_18_DVR5XBMAAAAlAAAAEQ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9vxgX///8BAAAAAAAAAAAAAAAAAAAAAAAAAAAAAAAAAAAAAAAAAAAAAAACf39/ANvv+QPMzMwAwMD/AH9/fwAAAAAAAAAAAAAAAAD///8AAAAAACEAAAAYAAAAFAAAACwRAACeFAAAGSkAAGkj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2706370" y="200025"/>
            <a:ext cx="3440964" cy="212749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" name="Immagine 21"/>
          <p:cNvPicPr>
            <a:picLocks noChangeAspect="1"/>
            <a:extLst>
              <a:ext uri="smNativeData">
                <pr:smNativeData xmlns="" xmlns:p14="http://schemas.microsoft.com/office/powerpoint/2010/main" xmlns:pr="smNativeData" val="SMDATA_18_DVR5XBMAAAAlAAAAEQ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9vxgX///8BAAAAAAAAAAAAAAAAAAAAAAAAAAAAAAAAAAAAAAAAAAAAAAACf39/ANvv+QPMzMwAwMD/AH9/fwAAAAAAAAAAAAAAAAD///8AAAAAACEAAAAYAAAAFAAAAIMsAABXJgAACTgAAOopAAAQAAAAJgAAAAgAAAD//////////w=="/>
              </a:ext>
            </a:extLst>
          </p:cNvPicPr>
          <p:nvPr/>
        </p:nvPicPr>
        <p:blipFill>
          <a:blip r:embed="rId5"/>
          <a:stretch>
            <a:fillRect/>
          </a:stretch>
        </p:blipFill>
        <p:spPr>
          <a:xfrm>
            <a:off x="7298690" y="6362488"/>
            <a:ext cx="1666874" cy="479289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6"/>
          <p:cNvSpPr>
            <a:extLst>
              <a:ext uri="smNativeData">
                <pr:smNativeData xmlns="" xmlns:p14="http://schemas.microsoft.com/office/powerpoint/2010/main" xmlns:pr="smNativeData" val="SMDATA_16_DVR5XBMAAAAlAAAACg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BAAAAAAAAAAAAg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gAB/f38A2+/5A8zMzADAwP8Af39/AAAAAAAAAAAAAAAAAAAAAAAAAAAAIQAAABgAAAAUAAAAwwMAAF8DAAC3MgAAXwMAABAAAAAmAAAACAAAAP//////////"/>
              </a:ext>
            </a:extLst>
          </p:cNvSpPr>
          <p:nvPr/>
        </p:nvSpPr>
        <p:spPr>
          <a:xfrm>
            <a:off x="611505" y="548005"/>
            <a:ext cx="7632700" cy="0"/>
          </a:xfrm>
          <a:prstGeom prst="line">
            <a:avLst/>
          </a:prstGeom>
          <a:noFill/>
          <a:ln w="9525" cap="flat" cmpd="sng" algn="ctr">
            <a:solidFill>
              <a:srgbClr val="000080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anchor="t"/>
          <a:lstStyle/>
          <a:p>
            <a:pPr>
              <a:defRPr lang="it-IT"/>
            </a:pPr>
            <a:r>
              <a:t>Ç</a:t>
            </a:r>
            <a:endParaRPr lang="en-US"/>
          </a:p>
        </p:txBody>
      </p:sp>
      <p:sp>
        <p:nvSpPr>
          <p:cNvPr id="3" name="Line 27"/>
          <p:cNvSpPr>
            <a:extLst>
              <a:ext uri="smNativeData">
                <pr:smNativeData xmlns="" xmlns:p14="http://schemas.microsoft.com/office/powerpoint/2010/main" xmlns:pr="smNativeData" val="SMDATA_16_DVR5XBMAAAAlAAAACg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BAAAAAAAAAP/MA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P/MAAB/f38A2+/5A8zMzADAwP8Af39/AAAAAAAAAAAAAAAAAAAAAAAAAAAAIQAAABgAAAAUAAAANgQAAHsCAAA2BAAAAQ4AABAAAAAmAAAACAAAAP//////////"/>
              </a:ext>
            </a:extLst>
          </p:cNvSpPr>
          <p:nvPr/>
        </p:nvSpPr>
        <p:spPr>
          <a:xfrm>
            <a:off x="684530" y="403225"/>
            <a:ext cx="0" cy="1873250"/>
          </a:xfrm>
          <a:prstGeom prst="line">
            <a:avLst/>
          </a:prstGeom>
          <a:noFill/>
          <a:ln w="9525" cap="flat" cmpd="sng" algn="ctr">
            <a:solidFill>
              <a:srgbClr val="FFCC00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anchor="t"/>
          <a:lstStyle/>
          <a:p>
            <a:pPr>
              <a:defRPr lang="it-IT"/>
            </a:pPr>
            <a:endParaRPr lang="en-US"/>
          </a:p>
        </p:txBody>
      </p:sp>
      <p:sp>
        <p:nvSpPr>
          <p:cNvPr id="4" name="Rectangle 33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6wsAALAAAACQOQAA9QIAABAgAAAmAAAACAAAAP//////////"/>
              </a:ext>
            </a:extLst>
          </p:cNvSpPr>
          <p:nvPr/>
        </p:nvSpPr>
        <p:spPr>
          <a:xfrm>
            <a:off x="0" y="111760"/>
            <a:ext cx="9144000" cy="36893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spcBef>
                <a:spcPts val="0"/>
              </a:spcBef>
              <a:buFont typeface="Arial" pitchFamily="2" charset="0"/>
              <a:buChar char="•"/>
              <a:defRPr lang="it-IT" sz="24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spcBef>
                <a:spcPts val="0"/>
              </a:spcBef>
              <a:buFont typeface="Courier New" pitchFamily="3" charset="0"/>
              <a:buChar char="o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spcBef>
                <a:spcPts val="0"/>
              </a:spcBef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spcBef>
                <a:spcPts val="0"/>
              </a:spcBef>
              <a:buFont typeface="Courier New" pitchFamily="3" charset="0"/>
              <a:buChar char="o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spcBef>
                <a:spcPts val="0"/>
              </a:spcBef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9pPr>
          </a:lstStyle>
          <a:p>
            <a:pPr lvl="0" algn="ctr">
              <a:buNone/>
              <a:defRPr lang="it-IT"/>
            </a:pPr>
            <a:r>
              <a:rPr lang="it-IT" sz="1400" b="1" dirty="0">
                <a:solidFill>
                  <a:srgbClr val="113053"/>
                </a:solidFill>
                <a:latin typeface="Kalinga" charset="0"/>
                <a:cs typeface="Kalinga" charset="0"/>
              </a:rPr>
              <a:t>Ecosistemi delle conoscenze CIOFS-FP</a:t>
            </a:r>
          </a:p>
        </p:txBody>
      </p:sp>
      <p:pic>
        <p:nvPicPr>
          <p:cNvPr id="6" name="Immagine 20"/>
          <p:cNvPicPr>
            <a:picLocks noChangeAspect="1"/>
            <a:extLst>
              <a:ext uri="smNativeData">
                <pr:smNativeData xmlns="" xmlns:p14="http://schemas.microsoft.com/office/powerpoint/2010/main" xmlns:pr="smNativeData" val="SMDATA_18_DVR5XBMAAAAlAAAAEQ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9vxgX///8BAAAAAAAAAAAAAAAAAAAAAAAAAAAAAAAAAAAAAAAAAAAAAAACf39/ANvv+QPMzMwAwMD/AH9/fwAAAAAAAAAAAAAAAAD///8AAAAAACEAAAAYAAAAFAAAAEQAAAAjAAAAUgsAAPgG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43180" y="22225"/>
            <a:ext cx="1797050" cy="111061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" name="Immagine 21"/>
          <p:cNvPicPr>
            <a:picLocks noChangeAspect="1"/>
            <a:extLst>
              <a:ext uri="smNativeData">
                <pr:smNativeData xmlns="" xmlns:p14="http://schemas.microsoft.com/office/powerpoint/2010/main" xmlns:pr="smNativeData" val="SMDATA_18_DVR5XBMAAAAlAAAAEQ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9vxgX///8BAAAAAAAAAAAAAAAAAAAAAAAAAAAAAAAAAAAAAAAAAAAAAAACf39/ANvv+QPMzMwAwMD/AH9/fwAAAAAAAAAAAAAAAAD///8AAAAAACEAAAAYAAAAFAAAAIMsAABXJgAACTgAAOop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7410768" y="6358255"/>
            <a:ext cx="1666874" cy="479289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6" name="Rettangolo 1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1988820" y="1061085"/>
            <a:ext cx="6898005" cy="127888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lang="en-GB" sz="2000" dirty="0" smtClean="0"/>
          </a:p>
        </p:txBody>
      </p:sp>
      <p:sp>
        <p:nvSpPr>
          <p:cNvPr id="15" name="Text Box 23"/>
          <p:cNvSpPr txBox="1">
            <a:spLocks noChangeArrowheads="1"/>
          </p:cNvSpPr>
          <p:nvPr/>
        </p:nvSpPr>
        <p:spPr bwMode="auto">
          <a:xfrm>
            <a:off x="0" y="6638925"/>
            <a:ext cx="9109075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7F7F7F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Luglio 2019</a:t>
            </a: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	</a:t>
            </a:r>
            <a:r>
              <a:rPr lang="it-IT" altLang="en-US" sz="1000" dirty="0">
                <a:solidFill>
                  <a:schemeClr val="tx1"/>
                </a:solidFill>
                <a:latin typeface="Verdana" panose="020B0604030504040204" pitchFamily="34" charset="0"/>
              </a:rPr>
              <a:t>		 </a:t>
            </a: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	</a:t>
            </a:r>
            <a:r>
              <a:rPr lang="it-IT" altLang="en-US" sz="1000" dirty="0">
                <a:solidFill>
                  <a:schemeClr val="tx1"/>
                </a:solidFill>
                <a:latin typeface="Verdana" panose="020B0604030504040204" pitchFamily="34" charset="0"/>
              </a:rPr>
              <a:t>	 		     </a:t>
            </a: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	</a:t>
            </a:r>
            <a:endParaRPr lang="it-IT" altLang="en-US" sz="1000" dirty="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sp>
        <p:nvSpPr>
          <p:cNvPr id="10" name="Rettangolo 1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631652" y="3219057"/>
            <a:ext cx="2246296" cy="160512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dirty="0"/>
          </a:p>
        </p:txBody>
      </p:sp>
      <p:sp>
        <p:nvSpPr>
          <p:cNvPr id="11" name="Rettangolo 1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2576848" y="2757288"/>
            <a:ext cx="5086882" cy="118802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dirty="0"/>
          </a:p>
        </p:txBody>
      </p:sp>
      <p:sp>
        <p:nvSpPr>
          <p:cNvPr id="12" name="Rettangolo 1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2582076" y="4389337"/>
            <a:ext cx="6725753" cy="137071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lang="en-GB" sz="2000" dirty="0"/>
          </a:p>
          <a:p>
            <a:pPr>
              <a:defRPr lang="it-IT"/>
            </a:pPr>
            <a:endParaRPr lang="en-GB" sz="2000" dirty="0" smtClean="0"/>
          </a:p>
          <a:p>
            <a:pPr>
              <a:defRPr lang="it-IT"/>
            </a:pPr>
            <a:endParaRPr lang="en-GB" sz="2000" dirty="0" smtClean="0"/>
          </a:p>
          <a:p>
            <a:pPr>
              <a:defRPr lang="it-IT"/>
            </a:pPr>
            <a:endParaRPr dirty="0"/>
          </a:p>
          <a:p>
            <a:pPr>
              <a:defRPr lang="it-IT"/>
            </a:pPr>
            <a:endParaRPr dirty="0"/>
          </a:p>
        </p:txBody>
      </p:sp>
      <p:sp>
        <p:nvSpPr>
          <p:cNvPr id="17" name="Segnaposto contenuto 2">
            <a:extLst>
              <a:ext uri="{FF2B5EF4-FFF2-40B4-BE49-F238E27FC236}">
                <a16:creationId xmlns:a16="http://schemas.microsoft.com/office/drawing/2014/main" id="{E8511F98-1303-459D-8E12-A8EB6804C260}"/>
              </a:ext>
            </a:extLst>
          </p:cNvPr>
          <p:cNvSpPr txBox="1">
            <a:spLocks/>
          </p:cNvSpPr>
          <p:nvPr/>
        </p:nvSpPr>
        <p:spPr>
          <a:xfrm>
            <a:off x="2672379" y="1347406"/>
            <a:ext cx="6213474" cy="468604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>
            <a:prstTxWarp prst="textNoShape">
              <a:avLst/>
            </a:prstTxWarp>
            <a:normAutofit lnSpcReduction="10000"/>
          </a:bodyPr>
          <a:lstStyle>
            <a:lvl1pPr marL="171450" marR="0" indent="-171450" algn="l" defTabSz="68580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itchFamily="2" charset="0"/>
              <a:buChar char="•"/>
              <a:tabLst/>
              <a:defRPr lang="it-IT" sz="2100" b="0" i="0" u="none" strike="noStrike" kern="1" spc="0" baseline="0">
                <a:solidFill>
                  <a:schemeClr val="tx1"/>
                </a:solidFill>
                <a:effectLst/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514350" marR="0" indent="-171450" algn="l" defTabSz="68580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itchFamily="2" charset="0"/>
              <a:buChar char="•"/>
              <a:tabLst/>
              <a:defRPr lang="it-IT" sz="1800" b="0" i="0" u="none" strike="noStrike" kern="1" spc="0" baseline="0">
                <a:solidFill>
                  <a:schemeClr val="tx1"/>
                </a:solidFill>
                <a:effectLst/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857250" marR="0" indent="-171450" algn="l" defTabSz="68580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itchFamily="2" charset="0"/>
              <a:buChar char="•"/>
              <a:tabLst/>
              <a:defRPr lang="it-IT" sz="1500" b="0" i="0" u="none" strike="noStrike" kern="1" spc="0" baseline="0">
                <a:solidFill>
                  <a:schemeClr val="tx1"/>
                </a:solidFill>
                <a:effectLst/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200150" marR="0" indent="-171450" algn="l" defTabSz="68580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itchFamily="2" charset="0"/>
              <a:buChar char="•"/>
              <a:tabLst/>
              <a:defRPr lang="it-IT" sz="1300" b="0" i="0" u="none" strike="noStrike" kern="1" spc="0" baseline="0">
                <a:solidFill>
                  <a:schemeClr val="tx1"/>
                </a:solidFill>
                <a:effectLst/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1543050" marR="0" indent="-171450" algn="l" defTabSz="68580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itchFamily="2" charset="0"/>
              <a:buChar char="•"/>
              <a:tabLst/>
              <a:defRPr lang="it-IT" sz="1300" b="0" i="0" u="none" strike="noStrike" kern="1" spc="0" baseline="0">
                <a:solidFill>
                  <a:schemeClr val="tx1"/>
                </a:solidFill>
                <a:effectLst/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1885950" marR="0" indent="-171450" algn="l" defTabSz="68580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itchFamily="2" charset="0"/>
              <a:buChar char="•"/>
              <a:tabLst/>
              <a:defRPr lang="it-IT" sz="1350" b="0" i="0" u="none" strike="noStrike" kern="1" spc="0" baseline="0">
                <a:solidFill>
                  <a:schemeClr val="tx1"/>
                </a:solidFill>
                <a:effectLst/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228850" marR="0" indent="-171450" algn="l" defTabSz="68580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itchFamily="2" charset="0"/>
              <a:buChar char="•"/>
              <a:tabLst/>
              <a:defRPr lang="it-IT" sz="1350" b="0" i="0" u="none" strike="noStrike" kern="1" spc="0" baseline="0">
                <a:solidFill>
                  <a:schemeClr val="tx1"/>
                </a:solidFill>
                <a:effectLst/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2571750" marR="0" indent="-171450" algn="l" defTabSz="68580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itchFamily="2" charset="0"/>
              <a:buChar char="•"/>
              <a:tabLst/>
              <a:defRPr lang="it-IT" sz="1350" b="0" i="0" u="none" strike="noStrike" kern="1" spc="0" baseline="0">
                <a:solidFill>
                  <a:schemeClr val="tx1"/>
                </a:solidFill>
                <a:effectLst/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2914650" marR="0" indent="-171450" algn="l" defTabSz="68580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itchFamily="2" charset="0"/>
              <a:buChar char="•"/>
              <a:tabLst/>
              <a:defRPr lang="it-IT" sz="1350" b="0" i="0" u="none" strike="noStrike" kern="1" spc="0" baseline="0">
                <a:solidFill>
                  <a:schemeClr val="tx1"/>
                </a:solidFill>
                <a:effectLst/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it-IT" sz="2200" dirty="0" smtClean="0"/>
              <a:t>è un sistema </a:t>
            </a:r>
            <a:r>
              <a:rPr lang="it-IT" sz="2200" dirty="0"/>
              <a:t>capace di connettere </a:t>
            </a:r>
            <a:r>
              <a:rPr lang="it-IT" sz="2200" dirty="0" smtClean="0"/>
              <a:t>le conoscenze delle persone, delle organizzazioni </a:t>
            </a:r>
            <a:r>
              <a:rPr lang="it-IT" sz="2200" dirty="0"/>
              <a:t>e </a:t>
            </a:r>
            <a:r>
              <a:rPr lang="it-IT" sz="2200" dirty="0" smtClean="0"/>
              <a:t>delle istituzioni che lo attraversano, </a:t>
            </a:r>
            <a:r>
              <a:rPr lang="it-IT" sz="2200" dirty="0"/>
              <a:t>fornendo </a:t>
            </a:r>
            <a:r>
              <a:rPr lang="it-IT" sz="2200" dirty="0" smtClean="0"/>
              <a:t>opportunità </a:t>
            </a:r>
            <a:r>
              <a:rPr lang="it-IT" sz="2200" dirty="0"/>
              <a:t>di accesso ai </a:t>
            </a:r>
            <a:r>
              <a:rPr lang="it-IT" sz="2200" dirty="0" smtClean="0"/>
              <a:t>saperi </a:t>
            </a:r>
          </a:p>
          <a:p>
            <a:r>
              <a:rPr lang="it-IT" sz="2200" dirty="0" smtClean="0"/>
              <a:t>è un ambiente in </a:t>
            </a:r>
            <a:r>
              <a:rPr lang="it-IT" sz="2200" dirty="0"/>
              <a:t>cui </a:t>
            </a:r>
            <a:r>
              <a:rPr lang="it-IT" sz="2200" dirty="0" smtClean="0"/>
              <a:t>si vive, </a:t>
            </a:r>
            <a:r>
              <a:rPr lang="it-IT" sz="2200" dirty="0"/>
              <a:t>dove la conoscenza di ciascuno è la condizione perché il sistema </a:t>
            </a:r>
            <a:r>
              <a:rPr lang="it-IT" sz="2200" dirty="0" smtClean="0"/>
              <a:t>funzioni</a:t>
            </a:r>
          </a:p>
          <a:p>
            <a:r>
              <a:rPr lang="it-IT" sz="2200" dirty="0" smtClean="0"/>
              <a:t>è un ambiente di </a:t>
            </a:r>
            <a:r>
              <a:rPr lang="it-IT" sz="2200" dirty="0"/>
              <a:t>saperi e di </a:t>
            </a:r>
            <a:r>
              <a:rPr lang="it-IT" sz="2200" dirty="0" smtClean="0"/>
              <a:t>apprendimenti, </a:t>
            </a:r>
            <a:r>
              <a:rPr lang="it-IT" sz="2200" dirty="0"/>
              <a:t>in </a:t>
            </a:r>
            <a:r>
              <a:rPr lang="it-IT" sz="2200" dirty="0" smtClean="0"/>
              <a:t>relazione </a:t>
            </a:r>
            <a:r>
              <a:rPr lang="it-IT" sz="2200" dirty="0"/>
              <a:t>reciproca tra </a:t>
            </a:r>
            <a:r>
              <a:rPr lang="it-IT" sz="2200" dirty="0" smtClean="0"/>
              <a:t>attori, </a:t>
            </a:r>
            <a:r>
              <a:rPr lang="it-IT" sz="2200" dirty="0"/>
              <a:t>istituzioni, </a:t>
            </a:r>
            <a:r>
              <a:rPr lang="it-IT" sz="2200" dirty="0" smtClean="0"/>
              <a:t>imprese e organizzazioni</a:t>
            </a:r>
            <a:endParaRPr lang="it-IT" sz="2200" dirty="0"/>
          </a:p>
          <a:p>
            <a:r>
              <a:rPr lang="it-IT" sz="2200" dirty="0" smtClean="0"/>
              <a:t>è fondato su comunicazione </a:t>
            </a:r>
            <a:r>
              <a:rPr lang="it-IT" sz="2200" dirty="0"/>
              <a:t>e </a:t>
            </a:r>
            <a:r>
              <a:rPr lang="it-IT" sz="2200" dirty="0" smtClean="0"/>
              <a:t>collaborazione</a:t>
            </a:r>
            <a:r>
              <a:rPr lang="it-IT" sz="2200" dirty="0"/>
              <a:t>, </a:t>
            </a:r>
            <a:r>
              <a:rPr lang="it-IT" sz="2200" dirty="0" smtClean="0"/>
              <a:t>orientamenti </a:t>
            </a:r>
            <a:r>
              <a:rPr lang="it-IT" sz="2200" dirty="0"/>
              <a:t>comuni e obiettivi </a:t>
            </a:r>
            <a:r>
              <a:rPr lang="it-IT" sz="2200" dirty="0" smtClean="0"/>
              <a:t>condivisi</a:t>
            </a:r>
          </a:p>
          <a:p>
            <a:r>
              <a:rPr lang="it-IT" sz="2200" dirty="0" smtClean="0"/>
              <a:t>è centrato sulle competenze in </a:t>
            </a:r>
            <a:r>
              <a:rPr lang="it-IT" sz="2200" dirty="0"/>
              <a:t>grado di fornire a tutti </a:t>
            </a:r>
            <a:r>
              <a:rPr lang="it-IT" sz="2200" dirty="0" smtClean="0"/>
              <a:t>gli attori sociali capacità e opportunità per affrontare nuove sfide</a:t>
            </a:r>
            <a:endParaRPr lang="it-IT" sz="1800" dirty="0" smtClean="0"/>
          </a:p>
        </p:txBody>
      </p:sp>
      <p:sp>
        <p:nvSpPr>
          <p:cNvPr id="19" name="Titolo 1">
            <a:extLst>
              <a:ext uri="{FF2B5EF4-FFF2-40B4-BE49-F238E27FC236}">
                <a16:creationId xmlns:a16="http://schemas.microsoft.com/office/drawing/2014/main" id="{D055AA0A-C264-4C62-AC76-F6E09A6AB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413" y="1749908"/>
            <a:ext cx="2315376" cy="2937869"/>
          </a:xfrm>
        </p:spPr>
        <p:txBody>
          <a:bodyPr>
            <a:noAutofit/>
          </a:bodyPr>
          <a:lstStyle/>
          <a:p>
            <a:pPr algn="r">
              <a:lnSpc>
                <a:spcPct val="115000"/>
              </a:lnSpc>
            </a:pPr>
            <a:r>
              <a:rPr lang="it-IT" sz="3600" b="1" dirty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D68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Cos’è un </a:t>
            </a:r>
            <a:r>
              <a:rPr lang="it-IT" sz="3600" b="1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D68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ecosistema </a:t>
            </a:r>
            <a:r>
              <a:rPr lang="it-IT" sz="3600" b="1" dirty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D68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 conoscenze</a:t>
            </a:r>
            <a:r>
              <a:rPr lang="it-IT" sz="2000" b="1" dirty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it-IT" sz="2000" b="1" dirty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it-IT" sz="2000" b="1" dirty="0">
              <a:ln>
                <a:solidFill>
                  <a:schemeClr val="tx2">
                    <a:lumMod val="50000"/>
                  </a:schemeClr>
                </a:solidFill>
              </a:ln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21043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800">
        <p:blinds dir="vert"/>
        <p:extLst>
          <p:ext uri="smNativeData">
            <pr:smNativeData xmlns="" xmlns:pr="smNativeData" val="DVR5XAAAAAAIBwAAAAAAAAIAAAAAAAAAAAAAAAAAAAAAAAAAAQAAAAAAAAAAAAAAAAAAAAAAAAAAAAAA"/>
          </p:ext>
        </p:extLst>
      </p:transition>
    </mc:Choice>
    <mc:Fallback xmlns="">
      <p:transition spd="slow">
        <p:blinds dir="vert"/>
        <p:extLst>
          <p:ext uri="smNativeData">
            <pr:smNativeData xmlns:pr="smNativeData" xmlns:p14="http://schemas.microsoft.com/office/powerpoint/2010/main" xmlns="" val="DVR5XAAAAAAIBwAAAAAAAAIAAAAAAAAAAAAAAAAAAAAAAAAAAQAAAAAAAAAAAAAAAAAAAAAAAAAAAAAA"/>
          </p:ext>
        </p:extLst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6"/>
          <p:cNvSpPr>
            <a:extLst>
              <a:ext uri="smNativeData">
                <pr:smNativeData xmlns="" xmlns:p14="http://schemas.microsoft.com/office/powerpoint/2010/main" xmlns:pr="smNativeData" val="SMDATA_16_DVR5XBMAAAAlAAAACg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BAAAAAAAAAAAAg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gAB/f38A2+/5A8zMzADAwP8Af39/AAAAAAAAAAAAAAAAAAAAAAAAAAAAIQAAABgAAAAUAAAAwwMAAF8DAAC3MgAAXwMAABAAAAAmAAAACAAAAP//////////"/>
              </a:ext>
            </a:extLst>
          </p:cNvSpPr>
          <p:nvPr/>
        </p:nvSpPr>
        <p:spPr>
          <a:xfrm>
            <a:off x="611505" y="548005"/>
            <a:ext cx="7632700" cy="0"/>
          </a:xfrm>
          <a:prstGeom prst="line">
            <a:avLst/>
          </a:prstGeom>
          <a:noFill/>
          <a:ln w="9525" cap="flat" cmpd="sng" algn="ctr">
            <a:solidFill>
              <a:srgbClr val="000080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anchor="t"/>
          <a:lstStyle/>
          <a:p>
            <a:pPr>
              <a:defRPr lang="it-IT"/>
            </a:pPr>
            <a:r>
              <a:t>Ç</a:t>
            </a:r>
            <a:endParaRPr lang="en-US"/>
          </a:p>
        </p:txBody>
      </p:sp>
      <p:sp>
        <p:nvSpPr>
          <p:cNvPr id="3" name="Line 27"/>
          <p:cNvSpPr>
            <a:extLst>
              <a:ext uri="smNativeData">
                <pr:smNativeData xmlns="" xmlns:p14="http://schemas.microsoft.com/office/powerpoint/2010/main" xmlns:pr="smNativeData" val="SMDATA_16_DVR5XBMAAAAlAAAACg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BAAAAAAAAAP/MA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P/MAAB/f38A2+/5A8zMzADAwP8Af39/AAAAAAAAAAAAAAAAAAAAAAAAAAAAIQAAABgAAAAUAAAANgQAAHsCAAA2BAAAAQ4AABAAAAAmAAAACAAAAP//////////"/>
              </a:ext>
            </a:extLst>
          </p:cNvSpPr>
          <p:nvPr/>
        </p:nvSpPr>
        <p:spPr>
          <a:xfrm>
            <a:off x="684530" y="403225"/>
            <a:ext cx="0" cy="1873250"/>
          </a:xfrm>
          <a:prstGeom prst="line">
            <a:avLst/>
          </a:prstGeom>
          <a:noFill/>
          <a:ln w="9525" cap="flat" cmpd="sng" algn="ctr">
            <a:solidFill>
              <a:srgbClr val="FFCC00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anchor="t"/>
          <a:lstStyle/>
          <a:p>
            <a:pPr>
              <a:defRPr lang="it-IT"/>
            </a:pPr>
            <a:endParaRPr lang="en-US"/>
          </a:p>
        </p:txBody>
      </p:sp>
      <p:sp>
        <p:nvSpPr>
          <p:cNvPr id="4" name="Rectangle 33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6wsAALAAAACQOQAA9QIAABAgAAAmAAAACAAAAP//////////"/>
              </a:ext>
            </a:extLst>
          </p:cNvSpPr>
          <p:nvPr/>
        </p:nvSpPr>
        <p:spPr>
          <a:xfrm>
            <a:off x="0" y="111760"/>
            <a:ext cx="9144000" cy="36893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spcBef>
                <a:spcPts val="0"/>
              </a:spcBef>
              <a:buFont typeface="Arial" pitchFamily="2" charset="0"/>
              <a:buChar char="•"/>
              <a:defRPr lang="it-IT" sz="24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spcBef>
                <a:spcPts val="0"/>
              </a:spcBef>
              <a:buFont typeface="Courier New" pitchFamily="3" charset="0"/>
              <a:buChar char="o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spcBef>
                <a:spcPts val="0"/>
              </a:spcBef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spcBef>
                <a:spcPts val="0"/>
              </a:spcBef>
              <a:buFont typeface="Courier New" pitchFamily="3" charset="0"/>
              <a:buChar char="o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spcBef>
                <a:spcPts val="0"/>
              </a:spcBef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9pPr>
          </a:lstStyle>
          <a:p>
            <a:pPr lvl="0" algn="ctr">
              <a:buNone/>
              <a:defRPr lang="it-IT"/>
            </a:pPr>
            <a:r>
              <a:rPr lang="it-IT" sz="1400" b="1" dirty="0">
                <a:solidFill>
                  <a:srgbClr val="113053"/>
                </a:solidFill>
                <a:latin typeface="Kalinga" charset="0"/>
                <a:cs typeface="Kalinga" charset="0"/>
              </a:rPr>
              <a:t>Ecosistemi delle conoscenze CIOFS-FP</a:t>
            </a:r>
          </a:p>
        </p:txBody>
      </p:sp>
      <p:pic>
        <p:nvPicPr>
          <p:cNvPr id="6" name="Immagine 20"/>
          <p:cNvPicPr>
            <a:picLocks noChangeAspect="1"/>
            <a:extLst>
              <a:ext uri="smNativeData">
                <pr:smNativeData xmlns="" xmlns:p14="http://schemas.microsoft.com/office/powerpoint/2010/main" xmlns:pr="smNativeData" val="SMDATA_18_DVR5XBMAAAAlAAAAEQ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9vxgX///8BAAAAAAAAAAAAAAAAAAAAAAAAAAAAAAAAAAAAAAAAAAAAAAACf39/ANvv+QPMzMwAwMD/AH9/fwAAAAAAAAAAAAAAAAD///8AAAAAACEAAAAYAAAAFAAAAEQAAAAjAAAAUgsAAPgG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43180" y="22225"/>
            <a:ext cx="1797050" cy="111061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" name="Immagine 21"/>
          <p:cNvPicPr>
            <a:picLocks noChangeAspect="1"/>
            <a:extLst>
              <a:ext uri="smNativeData">
                <pr:smNativeData xmlns="" xmlns:p14="http://schemas.microsoft.com/office/powerpoint/2010/main" xmlns:pr="smNativeData" val="SMDATA_18_DVR5XBMAAAAlAAAAEQ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9vxgX///8BAAAAAAAAAAAAAAAAAAAAAAAAAAAAAAAAAAAAAAAAAAAAAAACf39/ANvv+QPMzMwAwMD/AH9/fwAAAAAAAAAAAAAAAAD///8AAAAAACEAAAAYAAAAFAAAAIMsAABXJgAACTgAAOop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7410768" y="6358255"/>
            <a:ext cx="1666874" cy="479289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6" name="Rettangolo 1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1988820" y="1061085"/>
            <a:ext cx="6898005" cy="127888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lang="en-GB" sz="2000" dirty="0" smtClean="0"/>
          </a:p>
        </p:txBody>
      </p:sp>
      <p:sp>
        <p:nvSpPr>
          <p:cNvPr id="15" name="Text Box 23"/>
          <p:cNvSpPr txBox="1">
            <a:spLocks noChangeArrowheads="1"/>
          </p:cNvSpPr>
          <p:nvPr/>
        </p:nvSpPr>
        <p:spPr bwMode="auto">
          <a:xfrm>
            <a:off x="0" y="6638925"/>
            <a:ext cx="9109075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7F7F7F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Luglio 2019</a:t>
            </a: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	</a:t>
            </a:r>
            <a:r>
              <a:rPr lang="it-IT" altLang="en-US" sz="1000" dirty="0">
                <a:solidFill>
                  <a:schemeClr val="tx1"/>
                </a:solidFill>
                <a:latin typeface="Verdana" panose="020B0604030504040204" pitchFamily="34" charset="0"/>
              </a:rPr>
              <a:t>		 </a:t>
            </a: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	</a:t>
            </a:r>
            <a:r>
              <a:rPr lang="it-IT" altLang="en-US" sz="1000" dirty="0">
                <a:solidFill>
                  <a:schemeClr val="tx1"/>
                </a:solidFill>
                <a:latin typeface="Verdana" panose="020B0604030504040204" pitchFamily="34" charset="0"/>
              </a:rPr>
              <a:t>	 		     </a:t>
            </a: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	</a:t>
            </a:r>
            <a:endParaRPr lang="it-IT" altLang="en-US" sz="1000" dirty="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sp>
        <p:nvSpPr>
          <p:cNvPr id="10" name="Rettangolo 1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631652" y="3219057"/>
            <a:ext cx="2246296" cy="160512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dirty="0"/>
          </a:p>
        </p:txBody>
      </p:sp>
      <p:sp>
        <p:nvSpPr>
          <p:cNvPr id="11" name="Rettangolo 1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2576848" y="2757288"/>
            <a:ext cx="5086882" cy="118802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dirty="0"/>
          </a:p>
        </p:txBody>
      </p:sp>
      <p:sp>
        <p:nvSpPr>
          <p:cNvPr id="12" name="Rettangolo 1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2582076" y="4389337"/>
            <a:ext cx="6725753" cy="137071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lang="en-GB" sz="2000" dirty="0"/>
          </a:p>
          <a:p>
            <a:pPr>
              <a:defRPr lang="it-IT"/>
            </a:pPr>
            <a:endParaRPr lang="en-GB" sz="2000" dirty="0" smtClean="0"/>
          </a:p>
          <a:p>
            <a:pPr>
              <a:defRPr lang="it-IT"/>
            </a:pPr>
            <a:endParaRPr lang="en-GB" sz="2000" dirty="0" smtClean="0"/>
          </a:p>
          <a:p>
            <a:pPr>
              <a:defRPr lang="it-IT"/>
            </a:pPr>
            <a:endParaRPr dirty="0"/>
          </a:p>
          <a:p>
            <a:pPr>
              <a:defRPr lang="it-IT"/>
            </a:pPr>
            <a:endParaRPr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14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800">
        <p:blinds dir="vert"/>
        <p:extLst>
          <p:ext uri="smNativeData">
            <pr:smNativeData xmlns="" xmlns:pr="smNativeData" val="DVR5XAAAAAAIBwAAAAAAAAIAAAAAAAAAAAAAAAAAAAAAAAAAAQAAAAAAAAAAAAAAAAAAAAAAAAAAAAAA"/>
          </p:ext>
        </p:extLst>
      </p:transition>
    </mc:Choice>
    <mc:Fallback xmlns="">
      <p:transition spd="slow">
        <p:blinds dir="vert"/>
        <p:extLst>
          <p:ext uri="smNativeData">
            <pr:smNativeData xmlns:pr="smNativeData" xmlns:p14="http://schemas.microsoft.com/office/powerpoint/2010/main" xmlns="" val="DVR5XAAAAAAIBwAAAAAAAAIAAAAAAAAAAAAAAAAAAAAAAAAAAQAAAAAAAAAAAAAAAAAAAAAAAAAAAAAA"/>
          </p:ext>
        </p:extLst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6"/>
          <p:cNvSpPr>
            <a:extLst>
              <a:ext uri="smNativeData">
                <pr:smNativeData xmlns="" xmlns:p14="http://schemas.microsoft.com/office/powerpoint/2010/main" xmlns:pr="smNativeData" val="SMDATA_16_DVR5XBMAAAAlAAAACg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BAAAAAAAAAAAAg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gAB/f38A2+/5A8zMzADAwP8Af39/AAAAAAAAAAAAAAAAAAAAAAAAAAAAIQAAABgAAAAUAAAAwwMAAF8DAAC3MgAAXwMAABAAAAAmAAAACAAAAP//////////"/>
              </a:ext>
            </a:extLst>
          </p:cNvSpPr>
          <p:nvPr/>
        </p:nvSpPr>
        <p:spPr>
          <a:xfrm>
            <a:off x="611505" y="548005"/>
            <a:ext cx="7632700" cy="0"/>
          </a:xfrm>
          <a:prstGeom prst="line">
            <a:avLst/>
          </a:prstGeom>
          <a:noFill/>
          <a:ln w="9525" cap="flat" cmpd="sng" algn="ctr">
            <a:solidFill>
              <a:srgbClr val="000080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anchor="t"/>
          <a:lstStyle/>
          <a:p>
            <a:pPr>
              <a:defRPr lang="it-IT"/>
            </a:pPr>
            <a:r>
              <a:t>Ç</a:t>
            </a:r>
            <a:endParaRPr lang="en-US"/>
          </a:p>
        </p:txBody>
      </p:sp>
      <p:sp>
        <p:nvSpPr>
          <p:cNvPr id="3" name="Line 27"/>
          <p:cNvSpPr>
            <a:extLst>
              <a:ext uri="smNativeData">
                <pr:smNativeData xmlns="" xmlns:p14="http://schemas.microsoft.com/office/powerpoint/2010/main" xmlns:pr="smNativeData" val="SMDATA_16_DVR5XBMAAAAlAAAACg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BAAAAAAAAAP/MA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P/MAAB/f38A2+/5A8zMzADAwP8Af39/AAAAAAAAAAAAAAAAAAAAAAAAAAAAIQAAABgAAAAUAAAANgQAAHsCAAA2BAAAAQ4AABAAAAAmAAAACAAAAP//////////"/>
              </a:ext>
            </a:extLst>
          </p:cNvSpPr>
          <p:nvPr/>
        </p:nvSpPr>
        <p:spPr>
          <a:xfrm>
            <a:off x="684530" y="403225"/>
            <a:ext cx="0" cy="1873250"/>
          </a:xfrm>
          <a:prstGeom prst="line">
            <a:avLst/>
          </a:prstGeom>
          <a:noFill/>
          <a:ln w="9525" cap="flat" cmpd="sng" algn="ctr">
            <a:solidFill>
              <a:srgbClr val="FFCC00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anchor="t"/>
          <a:lstStyle/>
          <a:p>
            <a:pPr>
              <a:defRPr lang="it-IT"/>
            </a:pPr>
            <a:endParaRPr lang="en-US"/>
          </a:p>
        </p:txBody>
      </p:sp>
      <p:sp>
        <p:nvSpPr>
          <p:cNvPr id="4" name="Rectangle 33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6wsAALAAAACQOQAA9QIAABAgAAAmAAAACAAAAP//////////"/>
              </a:ext>
            </a:extLst>
          </p:cNvSpPr>
          <p:nvPr/>
        </p:nvSpPr>
        <p:spPr>
          <a:xfrm>
            <a:off x="0" y="111760"/>
            <a:ext cx="9144000" cy="36893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spcBef>
                <a:spcPts val="0"/>
              </a:spcBef>
              <a:buFont typeface="Arial" pitchFamily="2" charset="0"/>
              <a:buChar char="•"/>
              <a:defRPr lang="it-IT" sz="24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spcBef>
                <a:spcPts val="0"/>
              </a:spcBef>
              <a:buFont typeface="Courier New" pitchFamily="3" charset="0"/>
              <a:buChar char="o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spcBef>
                <a:spcPts val="0"/>
              </a:spcBef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spcBef>
                <a:spcPts val="0"/>
              </a:spcBef>
              <a:buFont typeface="Courier New" pitchFamily="3" charset="0"/>
              <a:buChar char="o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spcBef>
                <a:spcPts val="0"/>
              </a:spcBef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9pPr>
          </a:lstStyle>
          <a:p>
            <a:pPr lvl="0" algn="ctr">
              <a:buNone/>
              <a:defRPr lang="it-IT"/>
            </a:pPr>
            <a:r>
              <a:rPr lang="it-IT" sz="1400" b="1" dirty="0">
                <a:solidFill>
                  <a:srgbClr val="113053"/>
                </a:solidFill>
                <a:latin typeface="Kalinga" charset="0"/>
                <a:cs typeface="Kalinga" charset="0"/>
              </a:rPr>
              <a:t>Ecosistemi delle conoscenze CIOFS-FP</a:t>
            </a:r>
          </a:p>
        </p:txBody>
      </p:sp>
      <p:pic>
        <p:nvPicPr>
          <p:cNvPr id="6" name="Immagine 20"/>
          <p:cNvPicPr>
            <a:picLocks noChangeAspect="1"/>
            <a:extLst>
              <a:ext uri="smNativeData">
                <pr:smNativeData xmlns="" xmlns:p14="http://schemas.microsoft.com/office/powerpoint/2010/main" xmlns:pr="smNativeData" val="SMDATA_18_DVR5XBMAAAAlAAAAEQ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9vxgX///8BAAAAAAAAAAAAAAAAAAAAAAAAAAAAAAAAAAAAAAAAAAAAAAACf39/ANvv+QPMzMwAwMD/AH9/fwAAAAAAAAAAAAAAAAD///8AAAAAACEAAAAYAAAAFAAAAEQAAAAjAAAAUgsAAPgG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43180" y="22225"/>
            <a:ext cx="1797050" cy="111061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" name="Immagine 21"/>
          <p:cNvPicPr>
            <a:picLocks noChangeAspect="1"/>
            <a:extLst>
              <a:ext uri="smNativeData">
                <pr:smNativeData xmlns="" xmlns:p14="http://schemas.microsoft.com/office/powerpoint/2010/main" xmlns:pr="smNativeData" val="SMDATA_18_DVR5XBMAAAAlAAAAEQ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9vxgX///8BAAAAAAAAAAAAAAAAAAAAAAAAAAAAAAAAAAAAAAAAAAAAAAACf39/ANvv+QPMzMwAwMD/AH9/fwAAAAAAAAAAAAAAAAD///8AAAAAACEAAAAYAAAAFAAAAIMsAABXJgAACTgAAOop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7410768" y="6358255"/>
            <a:ext cx="1666874" cy="479289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6" name="Rettangolo 1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1988820" y="1061085"/>
            <a:ext cx="6898005" cy="127888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lang="en-GB" sz="2000" dirty="0" smtClean="0"/>
          </a:p>
        </p:txBody>
      </p:sp>
      <p:sp>
        <p:nvSpPr>
          <p:cNvPr id="15" name="Text Box 23"/>
          <p:cNvSpPr txBox="1">
            <a:spLocks noChangeArrowheads="1"/>
          </p:cNvSpPr>
          <p:nvPr/>
        </p:nvSpPr>
        <p:spPr bwMode="auto">
          <a:xfrm>
            <a:off x="0" y="6638925"/>
            <a:ext cx="9109075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7F7F7F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Luglio 2019</a:t>
            </a: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	</a:t>
            </a:r>
            <a:r>
              <a:rPr lang="it-IT" altLang="en-US" sz="1000" dirty="0">
                <a:solidFill>
                  <a:schemeClr val="tx1"/>
                </a:solidFill>
                <a:latin typeface="Verdana" panose="020B0604030504040204" pitchFamily="34" charset="0"/>
              </a:rPr>
              <a:t>		 </a:t>
            </a: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	</a:t>
            </a:r>
            <a:r>
              <a:rPr lang="it-IT" altLang="en-US" sz="1000" dirty="0">
                <a:solidFill>
                  <a:schemeClr val="tx1"/>
                </a:solidFill>
                <a:latin typeface="Verdana" panose="020B0604030504040204" pitchFamily="34" charset="0"/>
              </a:rPr>
              <a:t>	 		     </a:t>
            </a: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	</a:t>
            </a:r>
            <a:endParaRPr lang="it-IT" altLang="en-US" sz="1000" dirty="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sp>
        <p:nvSpPr>
          <p:cNvPr id="10" name="Rettangolo 1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631652" y="3219057"/>
            <a:ext cx="2246296" cy="160512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dirty="0"/>
          </a:p>
        </p:txBody>
      </p:sp>
      <p:sp>
        <p:nvSpPr>
          <p:cNvPr id="11" name="Rettangolo 1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2576848" y="2757288"/>
            <a:ext cx="5086882" cy="118802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dirty="0"/>
          </a:p>
        </p:txBody>
      </p:sp>
      <p:sp>
        <p:nvSpPr>
          <p:cNvPr id="12" name="Rettangolo 1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2582076" y="4389337"/>
            <a:ext cx="6725753" cy="137071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lang="en-GB" sz="2000" dirty="0"/>
          </a:p>
          <a:p>
            <a:pPr>
              <a:defRPr lang="it-IT"/>
            </a:pPr>
            <a:endParaRPr lang="en-GB" sz="2000" dirty="0" smtClean="0"/>
          </a:p>
          <a:p>
            <a:pPr>
              <a:defRPr lang="it-IT"/>
            </a:pPr>
            <a:endParaRPr lang="en-GB" sz="2000" dirty="0" smtClean="0"/>
          </a:p>
          <a:p>
            <a:pPr>
              <a:defRPr lang="it-IT"/>
            </a:pPr>
            <a:endParaRPr dirty="0"/>
          </a:p>
          <a:p>
            <a:pPr>
              <a:defRPr lang="it-IT"/>
            </a:pPr>
            <a:endParaRPr dirty="0"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4" y="1158527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348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800">
        <p:blinds dir="vert"/>
        <p:extLst>
          <p:ext uri="smNativeData">
            <pr:smNativeData xmlns="" xmlns:pr="smNativeData" val="DVR5XAAAAAAIBwAAAAAAAAIAAAAAAAAAAAAAAAAAAAAAAAAAAQAAAAAAAAAAAAAAAAAAAAAAAAAAAAAA"/>
          </p:ext>
        </p:extLst>
      </p:transition>
    </mc:Choice>
    <mc:Fallback xmlns="">
      <p:transition spd="slow">
        <p:blinds dir="vert"/>
        <p:extLst>
          <p:ext uri="smNativeData">
            <pr:smNativeData xmlns:pr="smNativeData" xmlns:p14="http://schemas.microsoft.com/office/powerpoint/2010/main" xmlns="" val="DVR5XAAAAAAIBwAAAAAAAAIAAAAAAAAAAAAAAAAAAAAAAAAAAQAAAAAAAAAAAAAAAAAAAAAAAAAAAAAA"/>
          </p:ext>
        </p:extLst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6"/>
          <p:cNvSpPr>
            <a:extLst>
              <a:ext uri="smNativeData">
                <pr:smNativeData xmlns="" xmlns:p14="http://schemas.microsoft.com/office/powerpoint/2010/main" xmlns:pr="smNativeData" val="SMDATA_16_DVR5XBMAAAAlAAAACg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BAAAAAAAAAAAAg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gAB/f38A2+/5A8zMzADAwP8Af39/AAAAAAAAAAAAAAAAAAAAAAAAAAAAIQAAABgAAAAUAAAAwwMAAF8DAAC3MgAAXwMAABAAAAAmAAAACAAAAP//////////"/>
              </a:ext>
            </a:extLst>
          </p:cNvSpPr>
          <p:nvPr/>
        </p:nvSpPr>
        <p:spPr>
          <a:xfrm>
            <a:off x="611505" y="548005"/>
            <a:ext cx="7632700" cy="0"/>
          </a:xfrm>
          <a:prstGeom prst="line">
            <a:avLst/>
          </a:prstGeom>
          <a:noFill/>
          <a:ln w="9525" cap="flat" cmpd="sng" algn="ctr">
            <a:solidFill>
              <a:srgbClr val="000080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anchor="t"/>
          <a:lstStyle/>
          <a:p>
            <a:pPr>
              <a:defRPr lang="it-IT"/>
            </a:pPr>
            <a:r>
              <a:t>Ç</a:t>
            </a:r>
            <a:endParaRPr lang="en-US"/>
          </a:p>
        </p:txBody>
      </p:sp>
      <p:sp>
        <p:nvSpPr>
          <p:cNvPr id="3" name="Line 27"/>
          <p:cNvSpPr>
            <a:extLst>
              <a:ext uri="smNativeData">
                <pr:smNativeData xmlns="" xmlns:p14="http://schemas.microsoft.com/office/powerpoint/2010/main" xmlns:pr="smNativeData" val="SMDATA_16_DVR5XBMAAAAlAAAACg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BAAAAAAAAAP/MA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P/MAAB/f38A2+/5A8zMzADAwP8Af39/AAAAAAAAAAAAAAAAAAAAAAAAAAAAIQAAABgAAAAUAAAANgQAAHsCAAA2BAAAAQ4AABAAAAAmAAAACAAAAP//////////"/>
              </a:ext>
            </a:extLst>
          </p:cNvSpPr>
          <p:nvPr/>
        </p:nvSpPr>
        <p:spPr>
          <a:xfrm>
            <a:off x="684530" y="403225"/>
            <a:ext cx="0" cy="1873250"/>
          </a:xfrm>
          <a:prstGeom prst="line">
            <a:avLst/>
          </a:prstGeom>
          <a:noFill/>
          <a:ln w="9525" cap="flat" cmpd="sng" algn="ctr">
            <a:solidFill>
              <a:srgbClr val="FFCC00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anchor="t"/>
          <a:lstStyle/>
          <a:p>
            <a:pPr>
              <a:defRPr lang="it-IT"/>
            </a:pPr>
            <a:endParaRPr lang="en-US"/>
          </a:p>
        </p:txBody>
      </p:sp>
      <p:sp>
        <p:nvSpPr>
          <p:cNvPr id="4" name="Rectangle 33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6wsAALAAAACQOQAA9QIAABAgAAAmAAAACAAAAP//////////"/>
              </a:ext>
            </a:extLst>
          </p:cNvSpPr>
          <p:nvPr/>
        </p:nvSpPr>
        <p:spPr>
          <a:xfrm>
            <a:off x="0" y="111760"/>
            <a:ext cx="9144000" cy="36893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spcBef>
                <a:spcPts val="0"/>
              </a:spcBef>
              <a:buFont typeface="Arial" pitchFamily="2" charset="0"/>
              <a:buChar char="•"/>
              <a:defRPr lang="it-IT" sz="24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spcBef>
                <a:spcPts val="0"/>
              </a:spcBef>
              <a:buFont typeface="Courier New" pitchFamily="3" charset="0"/>
              <a:buChar char="o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spcBef>
                <a:spcPts val="0"/>
              </a:spcBef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spcBef>
                <a:spcPts val="0"/>
              </a:spcBef>
              <a:buFont typeface="Courier New" pitchFamily="3" charset="0"/>
              <a:buChar char="o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spcBef>
                <a:spcPts val="0"/>
              </a:spcBef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9pPr>
          </a:lstStyle>
          <a:p>
            <a:pPr lvl="0" algn="ctr">
              <a:buNone/>
              <a:defRPr lang="it-IT"/>
            </a:pPr>
            <a:r>
              <a:rPr lang="it-IT" sz="1400" b="1" dirty="0">
                <a:solidFill>
                  <a:srgbClr val="113053"/>
                </a:solidFill>
                <a:latin typeface="Kalinga" charset="0"/>
                <a:cs typeface="Kalinga" charset="0"/>
              </a:rPr>
              <a:t>Ecosistemi delle conoscenze CIOFS-FP</a:t>
            </a:r>
          </a:p>
        </p:txBody>
      </p:sp>
      <p:pic>
        <p:nvPicPr>
          <p:cNvPr id="6" name="Immagine 20"/>
          <p:cNvPicPr>
            <a:picLocks noChangeAspect="1"/>
            <a:extLst>
              <a:ext uri="smNativeData">
                <pr:smNativeData xmlns="" xmlns:p14="http://schemas.microsoft.com/office/powerpoint/2010/main" xmlns:pr="smNativeData" val="SMDATA_18_DVR5XBMAAAAlAAAAEQ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9vxgX///8BAAAAAAAAAAAAAAAAAAAAAAAAAAAAAAAAAAAAAAAAAAAAAAACf39/ANvv+QPMzMwAwMD/AH9/fwAAAAAAAAAAAAAAAAD///8AAAAAACEAAAAYAAAAFAAAAEQAAAAjAAAAUgsAAPgG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43180" y="22225"/>
            <a:ext cx="1797050" cy="111061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" name="Immagine 21"/>
          <p:cNvPicPr>
            <a:picLocks noChangeAspect="1"/>
            <a:extLst>
              <a:ext uri="smNativeData">
                <pr:smNativeData xmlns="" xmlns:p14="http://schemas.microsoft.com/office/powerpoint/2010/main" xmlns:pr="smNativeData" val="SMDATA_18_DVR5XBMAAAAlAAAAEQ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9vxgX///8BAAAAAAAAAAAAAAAAAAAAAAAAAAAAAAAAAAAAAAAAAAAAAAACf39/ANvv+QPMzMwAwMD/AH9/fwAAAAAAAAAAAAAAAAD///8AAAAAACEAAAAYAAAAFAAAAIMsAABXJgAACTgAAOop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7410768" y="6358255"/>
            <a:ext cx="1666874" cy="479289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6" name="Rettangolo 1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1988820" y="1061085"/>
            <a:ext cx="6898005" cy="127888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lang="en-GB" sz="2000" dirty="0" smtClean="0"/>
          </a:p>
        </p:txBody>
      </p:sp>
      <p:sp>
        <p:nvSpPr>
          <p:cNvPr id="15" name="Text Box 23"/>
          <p:cNvSpPr txBox="1">
            <a:spLocks noChangeArrowheads="1"/>
          </p:cNvSpPr>
          <p:nvPr/>
        </p:nvSpPr>
        <p:spPr bwMode="auto">
          <a:xfrm>
            <a:off x="0" y="6638925"/>
            <a:ext cx="9109075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7F7F7F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Luglio 2019</a:t>
            </a: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	</a:t>
            </a:r>
            <a:r>
              <a:rPr lang="it-IT" altLang="en-US" sz="1000" dirty="0">
                <a:solidFill>
                  <a:schemeClr val="tx1"/>
                </a:solidFill>
                <a:latin typeface="Verdana" panose="020B0604030504040204" pitchFamily="34" charset="0"/>
              </a:rPr>
              <a:t>		 </a:t>
            </a: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	</a:t>
            </a:r>
            <a:r>
              <a:rPr lang="it-IT" altLang="en-US" sz="1000" dirty="0">
                <a:solidFill>
                  <a:schemeClr val="tx1"/>
                </a:solidFill>
                <a:latin typeface="Verdana" panose="020B0604030504040204" pitchFamily="34" charset="0"/>
              </a:rPr>
              <a:t>	 		     </a:t>
            </a: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	</a:t>
            </a:r>
            <a:endParaRPr lang="it-IT" altLang="en-US" sz="1000" dirty="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sp>
        <p:nvSpPr>
          <p:cNvPr id="10" name="Rettangolo 1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631652" y="3219057"/>
            <a:ext cx="2246296" cy="160512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dirty="0"/>
          </a:p>
        </p:txBody>
      </p:sp>
      <p:sp>
        <p:nvSpPr>
          <p:cNvPr id="11" name="Rettangolo 1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2576848" y="2757288"/>
            <a:ext cx="5086882" cy="118802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dirty="0"/>
          </a:p>
        </p:txBody>
      </p:sp>
      <p:sp>
        <p:nvSpPr>
          <p:cNvPr id="12" name="Rettangolo 1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2582076" y="4389337"/>
            <a:ext cx="6725753" cy="137071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lang="en-GB" sz="2000" dirty="0"/>
          </a:p>
          <a:p>
            <a:pPr>
              <a:defRPr lang="it-IT"/>
            </a:pPr>
            <a:endParaRPr lang="en-GB" sz="2000" dirty="0" smtClean="0"/>
          </a:p>
          <a:p>
            <a:pPr>
              <a:defRPr lang="it-IT"/>
            </a:pPr>
            <a:endParaRPr lang="en-GB" sz="2000" dirty="0" smtClean="0"/>
          </a:p>
          <a:p>
            <a:pPr>
              <a:defRPr lang="it-IT"/>
            </a:pPr>
            <a:endParaRPr dirty="0"/>
          </a:p>
          <a:p>
            <a:pPr>
              <a:defRPr lang="it-IT"/>
            </a:pPr>
            <a:endParaRPr dirty="0"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03" y="1167311"/>
            <a:ext cx="9144000" cy="5143500"/>
          </a:xfrm>
          <a:prstGeom prst="rect">
            <a:avLst/>
          </a:prstGeom>
        </p:spPr>
      </p:pic>
      <p:sp>
        <p:nvSpPr>
          <p:cNvPr id="17" name="CasellaDiTesto 16"/>
          <p:cNvSpPr txBox="1"/>
          <p:nvPr/>
        </p:nvSpPr>
        <p:spPr>
          <a:xfrm>
            <a:off x="218095" y="1167311"/>
            <a:ext cx="645527" cy="40011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sz="2000" dirty="0" smtClean="0">
                <a:solidFill>
                  <a:schemeClr val="bg1"/>
                </a:solidFill>
              </a:rPr>
              <a:t>CFP </a:t>
            </a:r>
            <a:endParaRPr lang="it-IT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221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800">
        <p:blinds dir="vert"/>
        <p:extLst>
          <p:ext uri="smNativeData">
            <pr:smNativeData xmlns="" xmlns:pr="smNativeData" val="DVR5XAAAAAAIBwAAAAAAAAIAAAAAAAAAAAAAAAAAAAAAAAAAAQAAAAAAAAAAAAAAAAAAAAAAAAAAAAAA"/>
          </p:ext>
        </p:extLst>
      </p:transition>
    </mc:Choice>
    <mc:Fallback xmlns="">
      <p:transition spd="slow">
        <p:blinds dir="vert"/>
        <p:extLst>
          <p:ext uri="smNativeData">
            <pr:smNativeData xmlns:pr="smNativeData" xmlns:p14="http://schemas.microsoft.com/office/powerpoint/2010/main" xmlns="" val="DVR5XAAAAAAIBwAAAAAAAAIAAAAAAAAAAAAAAAAAAAAAAAAAAQAAAAAAAAAAAAAAAAAAAAAAAAAAAAAA"/>
          </p:ext>
        </p:extLst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6"/>
          <p:cNvSpPr>
            <a:extLst>
              <a:ext uri="smNativeData">
                <pr:smNativeData xmlns="" xmlns:p14="http://schemas.microsoft.com/office/powerpoint/2010/main" xmlns:pr="smNativeData" val="SMDATA_16_DVR5XBMAAAAlAAAACg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BAAAAAAAAAAAAg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gAB/f38A2+/5A8zMzADAwP8Af39/AAAAAAAAAAAAAAAAAAAAAAAAAAAAIQAAABgAAAAUAAAAwwMAAF8DAAC3MgAAXwMAABAAAAAmAAAACAAAAP//////////"/>
              </a:ext>
            </a:extLst>
          </p:cNvSpPr>
          <p:nvPr/>
        </p:nvSpPr>
        <p:spPr>
          <a:xfrm>
            <a:off x="611505" y="548005"/>
            <a:ext cx="7632700" cy="0"/>
          </a:xfrm>
          <a:prstGeom prst="line">
            <a:avLst/>
          </a:prstGeom>
          <a:noFill/>
          <a:ln w="9525" cap="flat" cmpd="sng" algn="ctr">
            <a:solidFill>
              <a:srgbClr val="000080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anchor="t"/>
          <a:lstStyle/>
          <a:p>
            <a:pPr>
              <a:defRPr lang="it-IT"/>
            </a:pPr>
            <a:r>
              <a:t>Ç</a:t>
            </a:r>
            <a:endParaRPr lang="en-US"/>
          </a:p>
        </p:txBody>
      </p:sp>
      <p:sp>
        <p:nvSpPr>
          <p:cNvPr id="3" name="Line 27"/>
          <p:cNvSpPr>
            <a:extLst>
              <a:ext uri="smNativeData">
                <pr:smNativeData xmlns="" xmlns:p14="http://schemas.microsoft.com/office/powerpoint/2010/main" xmlns:pr="smNativeData" val="SMDATA_16_DVR5XBMAAAAlAAAACg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BAAAAAAAAAP/MA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P/MAAB/f38A2+/5A8zMzADAwP8Af39/AAAAAAAAAAAAAAAAAAAAAAAAAAAAIQAAABgAAAAUAAAANgQAAHsCAAA2BAAAAQ4AABAAAAAmAAAACAAAAP//////////"/>
              </a:ext>
            </a:extLst>
          </p:cNvSpPr>
          <p:nvPr/>
        </p:nvSpPr>
        <p:spPr>
          <a:xfrm>
            <a:off x="684530" y="403225"/>
            <a:ext cx="0" cy="1873250"/>
          </a:xfrm>
          <a:prstGeom prst="line">
            <a:avLst/>
          </a:prstGeom>
          <a:noFill/>
          <a:ln w="9525" cap="flat" cmpd="sng" algn="ctr">
            <a:solidFill>
              <a:srgbClr val="FFCC00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anchor="t"/>
          <a:lstStyle/>
          <a:p>
            <a:pPr>
              <a:defRPr lang="it-IT"/>
            </a:pPr>
            <a:endParaRPr lang="en-US"/>
          </a:p>
        </p:txBody>
      </p:sp>
      <p:sp>
        <p:nvSpPr>
          <p:cNvPr id="4" name="Rectangle 33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6wsAALAAAACQOQAA9QIAABAgAAAmAAAACAAAAP//////////"/>
              </a:ext>
            </a:extLst>
          </p:cNvSpPr>
          <p:nvPr/>
        </p:nvSpPr>
        <p:spPr>
          <a:xfrm>
            <a:off x="0" y="111760"/>
            <a:ext cx="9144000" cy="36893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spcBef>
                <a:spcPts val="0"/>
              </a:spcBef>
              <a:buFont typeface="Arial" pitchFamily="2" charset="0"/>
              <a:buChar char="•"/>
              <a:defRPr lang="it-IT" sz="24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spcBef>
                <a:spcPts val="0"/>
              </a:spcBef>
              <a:buFont typeface="Courier New" pitchFamily="3" charset="0"/>
              <a:buChar char="o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spcBef>
                <a:spcPts val="0"/>
              </a:spcBef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spcBef>
                <a:spcPts val="0"/>
              </a:spcBef>
              <a:buFont typeface="Courier New" pitchFamily="3" charset="0"/>
              <a:buChar char="o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spcBef>
                <a:spcPts val="0"/>
              </a:spcBef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9pPr>
          </a:lstStyle>
          <a:p>
            <a:pPr lvl="0" algn="ctr">
              <a:buNone/>
              <a:defRPr lang="it-IT"/>
            </a:pPr>
            <a:r>
              <a:rPr lang="it-IT" sz="1400" b="1" dirty="0">
                <a:solidFill>
                  <a:srgbClr val="113053"/>
                </a:solidFill>
                <a:latin typeface="Kalinga" charset="0"/>
                <a:cs typeface="Kalinga" charset="0"/>
              </a:rPr>
              <a:t>Ecosistemi delle conoscenze CIOFS-FP</a:t>
            </a:r>
          </a:p>
        </p:txBody>
      </p:sp>
      <p:pic>
        <p:nvPicPr>
          <p:cNvPr id="6" name="Immagine 20"/>
          <p:cNvPicPr>
            <a:picLocks noChangeAspect="1"/>
            <a:extLst>
              <a:ext uri="smNativeData">
                <pr:smNativeData xmlns="" xmlns:p14="http://schemas.microsoft.com/office/powerpoint/2010/main" xmlns:pr="smNativeData" val="SMDATA_18_DVR5XBMAAAAlAAAAEQ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9vxgX///8BAAAAAAAAAAAAAAAAAAAAAAAAAAAAAAAAAAAAAAAAAAAAAAACf39/ANvv+QPMzMwAwMD/AH9/fwAAAAAAAAAAAAAAAAD///8AAAAAACEAAAAYAAAAFAAAAEQAAAAjAAAAUgsAAPgG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43180" y="22225"/>
            <a:ext cx="1797050" cy="111061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" name="Immagine 21"/>
          <p:cNvPicPr>
            <a:picLocks noChangeAspect="1"/>
            <a:extLst>
              <a:ext uri="smNativeData">
                <pr:smNativeData xmlns="" xmlns:p14="http://schemas.microsoft.com/office/powerpoint/2010/main" xmlns:pr="smNativeData" val="SMDATA_18_DVR5XBMAAAAlAAAAEQ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9vxgX///8BAAAAAAAAAAAAAAAAAAAAAAAAAAAAAAAAAAAAAAAAAAAAAAACf39/ANvv+QPMzMwAwMD/AH9/fwAAAAAAAAAAAAAAAAD///8AAAAAACEAAAAYAAAAFAAAAIMsAABXJgAACTgAAOop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7410768" y="6358255"/>
            <a:ext cx="1666874" cy="479289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6" name="Rettangolo 1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1988820" y="1061085"/>
            <a:ext cx="6898005" cy="127888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lang="en-GB" sz="2000" dirty="0" smtClean="0"/>
          </a:p>
        </p:txBody>
      </p:sp>
      <p:sp>
        <p:nvSpPr>
          <p:cNvPr id="15" name="Text Box 23"/>
          <p:cNvSpPr txBox="1">
            <a:spLocks noChangeArrowheads="1"/>
          </p:cNvSpPr>
          <p:nvPr/>
        </p:nvSpPr>
        <p:spPr bwMode="auto">
          <a:xfrm>
            <a:off x="0" y="6638925"/>
            <a:ext cx="9109075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7F7F7F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Luglio 2019</a:t>
            </a: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	</a:t>
            </a:r>
            <a:r>
              <a:rPr lang="it-IT" altLang="en-US" sz="1000" dirty="0">
                <a:solidFill>
                  <a:schemeClr val="tx1"/>
                </a:solidFill>
                <a:latin typeface="Verdana" panose="020B0604030504040204" pitchFamily="34" charset="0"/>
              </a:rPr>
              <a:t>		 </a:t>
            </a: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	</a:t>
            </a:r>
            <a:r>
              <a:rPr lang="it-IT" altLang="en-US" sz="1000" dirty="0">
                <a:solidFill>
                  <a:schemeClr val="tx1"/>
                </a:solidFill>
                <a:latin typeface="Verdana" panose="020B0604030504040204" pitchFamily="34" charset="0"/>
              </a:rPr>
              <a:t>	 		     </a:t>
            </a: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	</a:t>
            </a:r>
            <a:endParaRPr lang="it-IT" altLang="en-US" sz="1000" dirty="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sp>
        <p:nvSpPr>
          <p:cNvPr id="10" name="Rettangolo 1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631652" y="3219057"/>
            <a:ext cx="2246296" cy="160512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dirty="0"/>
          </a:p>
        </p:txBody>
      </p:sp>
      <p:sp>
        <p:nvSpPr>
          <p:cNvPr id="11" name="Rettangolo 1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2576848" y="2757288"/>
            <a:ext cx="5086882" cy="118802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dirty="0"/>
          </a:p>
        </p:txBody>
      </p:sp>
      <p:sp>
        <p:nvSpPr>
          <p:cNvPr id="12" name="Rettangolo 1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2582076" y="4389337"/>
            <a:ext cx="6725753" cy="137071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lang="en-GB" sz="2000" dirty="0"/>
          </a:p>
          <a:p>
            <a:pPr>
              <a:defRPr lang="it-IT"/>
            </a:pPr>
            <a:endParaRPr lang="en-GB" sz="2000" dirty="0" smtClean="0"/>
          </a:p>
          <a:p>
            <a:pPr>
              <a:defRPr lang="it-IT"/>
            </a:pPr>
            <a:endParaRPr lang="en-GB" sz="2000" dirty="0" smtClean="0"/>
          </a:p>
          <a:p>
            <a:pPr>
              <a:defRPr lang="it-IT"/>
            </a:pPr>
            <a:endParaRPr dirty="0"/>
          </a:p>
          <a:p>
            <a:pPr>
              <a:defRPr lang="it-IT"/>
            </a:pPr>
            <a:endParaRPr dirty="0"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2813"/>
            <a:ext cx="9144000" cy="5143500"/>
          </a:xfrm>
          <a:prstGeom prst="rect">
            <a:avLst/>
          </a:prstGeom>
        </p:spPr>
      </p:pic>
      <p:sp>
        <p:nvSpPr>
          <p:cNvPr id="13" name="CasellaDiTesto 12"/>
          <p:cNvSpPr txBox="1"/>
          <p:nvPr/>
        </p:nvSpPr>
        <p:spPr>
          <a:xfrm>
            <a:off x="1917065" y="1240124"/>
            <a:ext cx="798830" cy="40011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sz="2000" dirty="0" smtClean="0">
                <a:solidFill>
                  <a:schemeClr val="bg1"/>
                </a:solidFill>
              </a:rPr>
              <a:t>CFP </a:t>
            </a:r>
            <a:endParaRPr lang="it-IT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0729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800">
        <p:blinds dir="vert"/>
        <p:extLst>
          <p:ext uri="smNativeData">
            <pr:smNativeData xmlns="" xmlns:pr="smNativeData" val="DVR5XAAAAAAIBwAAAAAAAAIAAAAAAAAAAAAAAAAAAAAAAAAAAQAAAAAAAAAAAAAAAAAAAAAAAAAAAAAA"/>
          </p:ext>
        </p:extLst>
      </p:transition>
    </mc:Choice>
    <mc:Fallback xmlns="">
      <p:transition spd="slow">
        <p:blinds dir="vert"/>
        <p:extLst>
          <p:ext uri="smNativeData">
            <pr:smNativeData xmlns:pr="smNativeData" xmlns:p14="http://schemas.microsoft.com/office/powerpoint/2010/main" xmlns="" val="DVR5XAAAAAAIBwAAAAAAAAIAAAAAAAAAAAAAAAAAAAAAAAAAAQAAAAAAAAAAAAAAAAAAAAAAAAAAAAAA"/>
          </p:ext>
        </p:extLst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6"/>
          <p:cNvSpPr>
            <a:extLst>
              <a:ext uri="smNativeData">
                <pr:smNativeData xmlns="" xmlns:p14="http://schemas.microsoft.com/office/powerpoint/2010/main" xmlns:pr="smNativeData" val="SMDATA_16_DVR5XBMAAAAlAAAACg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BAAAAAAAAAAAAg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gAB/f38A2+/5A8zMzADAwP8Af39/AAAAAAAAAAAAAAAAAAAAAAAAAAAAIQAAABgAAAAUAAAAwwMAAF8DAAC3MgAAXwMAABAAAAAmAAAACAAAAP//////////"/>
              </a:ext>
            </a:extLst>
          </p:cNvSpPr>
          <p:nvPr/>
        </p:nvSpPr>
        <p:spPr>
          <a:xfrm>
            <a:off x="611505" y="548005"/>
            <a:ext cx="7632700" cy="0"/>
          </a:xfrm>
          <a:prstGeom prst="line">
            <a:avLst/>
          </a:prstGeom>
          <a:noFill/>
          <a:ln w="9525" cap="flat" cmpd="sng" algn="ctr">
            <a:solidFill>
              <a:srgbClr val="000080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anchor="t"/>
          <a:lstStyle/>
          <a:p>
            <a:pPr>
              <a:defRPr lang="it-IT"/>
            </a:pPr>
            <a:r>
              <a:t>Ç</a:t>
            </a:r>
            <a:endParaRPr lang="en-US"/>
          </a:p>
        </p:txBody>
      </p:sp>
      <p:sp>
        <p:nvSpPr>
          <p:cNvPr id="3" name="Line 27"/>
          <p:cNvSpPr>
            <a:extLst>
              <a:ext uri="smNativeData">
                <pr:smNativeData xmlns="" xmlns:p14="http://schemas.microsoft.com/office/powerpoint/2010/main" xmlns:pr="smNativeData" val="SMDATA_16_DVR5XBMAAAAlAAAACg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BAAAAAAAAAP/MA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P/MAAB/f38A2+/5A8zMzADAwP8Af39/AAAAAAAAAAAAAAAAAAAAAAAAAAAAIQAAABgAAAAUAAAANgQAAHsCAAA2BAAAAQ4AABAAAAAmAAAACAAAAP//////////"/>
              </a:ext>
            </a:extLst>
          </p:cNvSpPr>
          <p:nvPr/>
        </p:nvSpPr>
        <p:spPr>
          <a:xfrm>
            <a:off x="684530" y="403225"/>
            <a:ext cx="0" cy="1873250"/>
          </a:xfrm>
          <a:prstGeom prst="line">
            <a:avLst/>
          </a:prstGeom>
          <a:noFill/>
          <a:ln w="9525" cap="flat" cmpd="sng" algn="ctr">
            <a:solidFill>
              <a:srgbClr val="FFCC00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anchor="t"/>
          <a:lstStyle/>
          <a:p>
            <a:pPr>
              <a:defRPr lang="it-IT"/>
            </a:pPr>
            <a:endParaRPr lang="en-US"/>
          </a:p>
        </p:txBody>
      </p:sp>
      <p:sp>
        <p:nvSpPr>
          <p:cNvPr id="4" name="Rectangle 33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6wsAALAAAACQOQAA9QIAABAgAAAmAAAACAAAAP//////////"/>
              </a:ext>
            </a:extLst>
          </p:cNvSpPr>
          <p:nvPr/>
        </p:nvSpPr>
        <p:spPr>
          <a:xfrm>
            <a:off x="0" y="111760"/>
            <a:ext cx="9144000" cy="36893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spcBef>
                <a:spcPts val="0"/>
              </a:spcBef>
              <a:buFont typeface="Arial" pitchFamily="2" charset="0"/>
              <a:buChar char="•"/>
              <a:defRPr lang="it-IT" sz="24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spcBef>
                <a:spcPts val="0"/>
              </a:spcBef>
              <a:buFont typeface="Courier New" pitchFamily="3" charset="0"/>
              <a:buChar char="o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spcBef>
                <a:spcPts val="0"/>
              </a:spcBef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spcBef>
                <a:spcPts val="0"/>
              </a:spcBef>
              <a:buFont typeface="Courier New" pitchFamily="3" charset="0"/>
              <a:buChar char="o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spcBef>
                <a:spcPts val="0"/>
              </a:spcBef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9pPr>
          </a:lstStyle>
          <a:p>
            <a:pPr algn="ctr">
              <a:buNone/>
              <a:defRPr lang="it-IT"/>
            </a:pPr>
            <a:r>
              <a:rPr lang="it-IT" sz="1400" b="1" dirty="0" smtClean="0">
                <a:solidFill>
                  <a:srgbClr val="113053"/>
                </a:solidFill>
                <a:latin typeface="Kalinga" charset="0"/>
                <a:cs typeface="Kalinga" charset="0"/>
              </a:rPr>
              <a:t>Ecosistemi delle conoscenze </a:t>
            </a:r>
            <a:r>
              <a:rPr lang="en-GB" sz="1400" b="1" dirty="0" smtClean="0">
                <a:solidFill>
                  <a:srgbClr val="113053"/>
                </a:solidFill>
                <a:latin typeface="Kalinga" charset="0"/>
                <a:cs typeface="Kalinga" charset="0"/>
              </a:rPr>
              <a:t>CIOFS-FP</a:t>
            </a:r>
            <a:endParaRPr lang="en-GB" sz="1400" b="1" dirty="0">
              <a:solidFill>
                <a:srgbClr val="113053"/>
              </a:solidFill>
              <a:latin typeface="Kalinga" charset="0"/>
              <a:cs typeface="Kalinga" charset="0"/>
            </a:endParaRPr>
          </a:p>
        </p:txBody>
      </p:sp>
      <p:pic>
        <p:nvPicPr>
          <p:cNvPr id="6" name="Immagine 20"/>
          <p:cNvPicPr>
            <a:picLocks noChangeAspect="1"/>
            <a:extLst>
              <a:ext uri="smNativeData">
                <pr:smNativeData xmlns="" xmlns:p14="http://schemas.microsoft.com/office/powerpoint/2010/main" xmlns:pr="smNativeData" val="SMDATA_18_DVR5XBMAAAAlAAAAEQ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9vxgX///8BAAAAAAAAAAAAAAAAAAAAAAAAAAAAAAAAAAAAAAAAAAAAAAACf39/ANvv+QPMzMwAwMD/AH9/fwAAAAAAAAAAAAAAAAD///8AAAAAACEAAAAYAAAAFAAAAEQAAAAjAAAAUgsAAPgG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43180" y="22225"/>
            <a:ext cx="1797050" cy="111061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" name="Immagine 21"/>
          <p:cNvPicPr>
            <a:picLocks noChangeAspect="1"/>
            <a:extLst>
              <a:ext uri="smNativeData">
                <pr:smNativeData xmlns="" xmlns:p14="http://schemas.microsoft.com/office/powerpoint/2010/main" xmlns:pr="smNativeData" val="SMDATA_18_DVR5XBMAAAAlAAAAEQ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9vxgX///8BAAAAAAAAAAAAAAAAAAAAAAAAAAAAAAAAAAAAAAAAAAAAAAACf39/ANvv+QPMzMwAwMD/AH9/fwAAAAAAAAAAAAAAAAD///8AAAAAACEAAAAYAAAAFAAAAIMsAABXJgAACTgAAOop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7410768" y="6358255"/>
            <a:ext cx="1666874" cy="479289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6" name="Rettangolo 1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1988820" y="1061085"/>
            <a:ext cx="6898005" cy="127888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lang="en-GB" sz="2000" dirty="0" smtClean="0"/>
          </a:p>
        </p:txBody>
      </p:sp>
      <p:sp>
        <p:nvSpPr>
          <p:cNvPr id="15" name="Text Box 23"/>
          <p:cNvSpPr txBox="1">
            <a:spLocks noChangeArrowheads="1"/>
          </p:cNvSpPr>
          <p:nvPr/>
        </p:nvSpPr>
        <p:spPr bwMode="auto">
          <a:xfrm>
            <a:off x="0" y="6638925"/>
            <a:ext cx="9109075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7F7F7F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Luglio 2019</a:t>
            </a: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	</a:t>
            </a:r>
            <a:r>
              <a:rPr lang="it-IT" altLang="en-US" sz="1000" dirty="0">
                <a:solidFill>
                  <a:schemeClr val="tx1"/>
                </a:solidFill>
                <a:latin typeface="Verdana" panose="020B0604030504040204" pitchFamily="34" charset="0"/>
              </a:rPr>
              <a:t>		 </a:t>
            </a: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	 </a:t>
            </a:r>
            <a:r>
              <a:rPr lang="it-IT" altLang="en-US" sz="1000" dirty="0">
                <a:solidFill>
                  <a:schemeClr val="tx1"/>
                </a:solidFill>
                <a:latin typeface="Verdana" panose="020B0604030504040204" pitchFamily="34" charset="0"/>
              </a:rPr>
              <a:t>		     </a:t>
            </a: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	</a:t>
            </a:r>
            <a:endParaRPr lang="it-IT" altLang="en-US" sz="1000" dirty="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sp>
        <p:nvSpPr>
          <p:cNvPr id="10" name="Rettangolo 1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631652" y="3219057"/>
            <a:ext cx="7904480" cy="16914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dirty="0"/>
          </a:p>
        </p:txBody>
      </p:sp>
      <p:sp>
        <p:nvSpPr>
          <p:cNvPr id="11" name="Rettangolo 1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2576848" y="2757288"/>
            <a:ext cx="5086882" cy="118802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dirty="0"/>
          </a:p>
        </p:txBody>
      </p:sp>
      <p:sp>
        <p:nvSpPr>
          <p:cNvPr id="12" name="Rettangolo 1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2582076" y="4389337"/>
            <a:ext cx="6725753" cy="137071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lang="en-GB" sz="2000" dirty="0"/>
          </a:p>
          <a:p>
            <a:pPr>
              <a:defRPr lang="it-IT"/>
            </a:pPr>
            <a:endParaRPr lang="en-GB" sz="2000" dirty="0" smtClean="0"/>
          </a:p>
          <a:p>
            <a:pPr>
              <a:defRPr lang="it-IT"/>
            </a:pPr>
            <a:endParaRPr lang="en-GB" sz="2000" dirty="0" smtClean="0"/>
          </a:p>
          <a:p>
            <a:pPr>
              <a:defRPr lang="it-IT"/>
            </a:pPr>
            <a:endParaRPr dirty="0"/>
          </a:p>
          <a:p>
            <a:pPr>
              <a:defRPr lang="it-IT"/>
            </a:pPr>
            <a:endParaRPr dirty="0"/>
          </a:p>
        </p:txBody>
      </p:sp>
      <p:sp>
        <p:nvSpPr>
          <p:cNvPr id="22" name="Segnaposto contenuto 2">
            <a:extLst>
              <a:ext uri="{FF2B5EF4-FFF2-40B4-BE49-F238E27FC236}">
                <a16:creationId xmlns:a16="http://schemas.microsoft.com/office/drawing/2014/main" id="{E8511F98-1303-459D-8E12-A8EB6804C2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05" y="1737256"/>
            <a:ext cx="8129269" cy="4416106"/>
          </a:xfrm>
          <a:noFill/>
        </p:spPr>
        <p:txBody>
          <a:bodyPr anchor="ctr">
            <a:normAutofit/>
          </a:bodyPr>
          <a:lstStyle/>
          <a:p>
            <a:r>
              <a:rPr lang="it-IT" sz="2600" dirty="0" smtClean="0"/>
              <a:t>Mettere </a:t>
            </a:r>
            <a:r>
              <a:rPr lang="it-IT" sz="2600" dirty="0"/>
              <a:t>in gioco l’identità ed il know-how del </a:t>
            </a:r>
            <a:r>
              <a:rPr lang="en-GB" sz="2600" dirty="0"/>
              <a:t>CIOFS-FP per </a:t>
            </a:r>
            <a:r>
              <a:rPr lang="it-IT" sz="2600" dirty="0" smtClean="0"/>
              <a:t>rendere</a:t>
            </a:r>
            <a:r>
              <a:rPr lang="en-GB" sz="2600" dirty="0" smtClean="0"/>
              <a:t> </a:t>
            </a:r>
            <a:r>
              <a:rPr lang="it-IT" sz="2600" dirty="0" smtClean="0"/>
              <a:t>i</a:t>
            </a:r>
            <a:r>
              <a:rPr lang="en-GB" sz="2600" dirty="0" smtClean="0"/>
              <a:t> </a:t>
            </a:r>
            <a:r>
              <a:rPr lang="en-GB" sz="2600" dirty="0"/>
              <a:t>CFP </a:t>
            </a:r>
            <a:r>
              <a:rPr lang="it-IT" sz="2600" dirty="0" smtClean="0"/>
              <a:t>dei</a:t>
            </a:r>
            <a:r>
              <a:rPr lang="en-GB" sz="2600" dirty="0" smtClean="0"/>
              <a:t> </a:t>
            </a:r>
            <a:r>
              <a:rPr lang="it-IT" sz="2600" dirty="0" smtClean="0"/>
              <a:t>veri e propri “ecosistemi di apprendimento” condividendo e capitalizzando percorsi, strumenti e relazioni. </a:t>
            </a:r>
            <a:endParaRPr lang="it-IT" sz="2600" b="1" dirty="0" smtClean="0"/>
          </a:p>
          <a:p>
            <a:r>
              <a:rPr lang="it-IT" sz="2600" dirty="0" smtClean="0"/>
              <a:t>Realizzare </a:t>
            </a:r>
            <a:r>
              <a:rPr lang="it-IT" sz="2600" dirty="0"/>
              <a:t>una FP competitiva capace di interpretare i cambiamenti del tessuto economico e </a:t>
            </a:r>
            <a:r>
              <a:rPr lang="it-IT" sz="2600" dirty="0" smtClean="0"/>
              <a:t>produttivo.</a:t>
            </a:r>
            <a:endParaRPr lang="it-IT" sz="2600" dirty="0"/>
          </a:p>
          <a:p>
            <a:r>
              <a:rPr lang="it-IT" sz="2600" dirty="0"/>
              <a:t>Attivare </a:t>
            </a:r>
            <a:r>
              <a:rPr lang="it-IT" sz="2600" i="1" dirty="0"/>
              <a:t>Cantieri di Lavoro</a:t>
            </a:r>
            <a:r>
              <a:rPr lang="it-IT" sz="2600" dirty="0"/>
              <a:t> come luogo e strumento di elaborazione, di apprendimento, di partecipazione, di consolidamento del percorso intrapreso, di coinvolgimento e di valorizzazione dei territori (metodo come strumento identitario</a:t>
            </a:r>
            <a:r>
              <a:rPr lang="it-IT" sz="2600" dirty="0" smtClean="0"/>
              <a:t>).</a:t>
            </a:r>
            <a:endParaRPr lang="it-IT" sz="1800" dirty="0"/>
          </a:p>
        </p:txBody>
      </p:sp>
      <p:sp>
        <p:nvSpPr>
          <p:cNvPr id="8" name="Rettangolo 7"/>
          <p:cNvSpPr/>
          <p:nvPr/>
        </p:nvSpPr>
        <p:spPr>
          <a:xfrm>
            <a:off x="1346844" y="1046403"/>
            <a:ext cx="697356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3600" b="1" dirty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D68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2" charset="0"/>
                <a:ea typeface="Calibri Light" pitchFamily="2" charset="0"/>
                <a:cs typeface="Calibri Light" pitchFamily="2" charset="0"/>
              </a:rPr>
              <a:t>Obiettivi per l’ECOSISTEMA CIOFS-FP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800">
        <p:blinds dir="vert"/>
        <p:extLst>
          <p:ext uri="smNativeData">
            <pr:smNativeData xmlns="" xmlns:pr="smNativeData" val="DVR5XAAAAAAIBwAAAAAAAAIAAAAAAAAAAAAAAAAAAAAAAAAAAQAAAAAAAAAAAAAAAAAAAAAAAAAAAAAA"/>
          </p:ext>
        </p:extLst>
      </p:transition>
    </mc:Choice>
    <mc:Fallback xmlns="">
      <p:transition spd="slow">
        <p:blinds dir="vert"/>
        <p:extLst>
          <p:ext uri="smNativeData">
            <pr:smNativeData xmlns:pr="smNativeData" xmlns:p14="http://schemas.microsoft.com/office/powerpoint/2010/main" xmlns="" val="DVR5XAAAAAAIBwAAAAAAAAIAAAAAAAAAAAAAAAAAAAAAAAAAAQAAAAAAAAAAAAAAAAAAAAAAAAAAAAAA"/>
          </p:ext>
        </p:extLst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6"/>
          <p:cNvSpPr>
            <a:extLst>
              <a:ext uri="smNativeData">
                <pr:smNativeData xmlns="" xmlns:p14="http://schemas.microsoft.com/office/powerpoint/2010/main" xmlns:pr="smNativeData" val="SMDATA_16_DVR5XBMAAAAlAAAACg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BAAAAAAAAAAAAg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gAB/f38A2+/5A8zMzADAwP8Af39/AAAAAAAAAAAAAAAAAAAAAAAAAAAAIQAAABgAAAAUAAAAwwMAAF8DAAC3MgAAXwMAABAAAAAmAAAACAAAAP//////////"/>
              </a:ext>
            </a:extLst>
          </p:cNvSpPr>
          <p:nvPr/>
        </p:nvSpPr>
        <p:spPr>
          <a:xfrm>
            <a:off x="611505" y="548005"/>
            <a:ext cx="7632700" cy="0"/>
          </a:xfrm>
          <a:prstGeom prst="line">
            <a:avLst/>
          </a:prstGeom>
          <a:noFill/>
          <a:ln w="9525" cap="flat" cmpd="sng" algn="ctr">
            <a:solidFill>
              <a:srgbClr val="000080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anchor="t"/>
          <a:lstStyle/>
          <a:p>
            <a:pPr>
              <a:defRPr lang="it-IT"/>
            </a:pPr>
            <a:r>
              <a:t>Ç</a:t>
            </a:r>
            <a:endParaRPr lang="en-US"/>
          </a:p>
        </p:txBody>
      </p:sp>
      <p:sp>
        <p:nvSpPr>
          <p:cNvPr id="3" name="Line 27"/>
          <p:cNvSpPr>
            <a:extLst>
              <a:ext uri="smNativeData">
                <pr:smNativeData xmlns="" xmlns:p14="http://schemas.microsoft.com/office/powerpoint/2010/main" xmlns:pr="smNativeData" val="SMDATA_16_DVR5XBMAAAAlAAAACg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BAAAAAAAAAP/MA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P/MAAB/f38A2+/5A8zMzADAwP8Af39/AAAAAAAAAAAAAAAAAAAAAAAAAAAAIQAAABgAAAAUAAAANgQAAHsCAAA2BAAAAQ4AABAAAAAmAAAACAAAAP//////////"/>
              </a:ext>
            </a:extLst>
          </p:cNvSpPr>
          <p:nvPr/>
        </p:nvSpPr>
        <p:spPr>
          <a:xfrm>
            <a:off x="684530" y="403225"/>
            <a:ext cx="0" cy="1873250"/>
          </a:xfrm>
          <a:prstGeom prst="line">
            <a:avLst/>
          </a:prstGeom>
          <a:noFill/>
          <a:ln w="9525" cap="flat" cmpd="sng" algn="ctr">
            <a:solidFill>
              <a:srgbClr val="FFCC00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anchor="t"/>
          <a:lstStyle/>
          <a:p>
            <a:pPr>
              <a:defRPr lang="it-IT"/>
            </a:pPr>
            <a:endParaRPr lang="en-US"/>
          </a:p>
        </p:txBody>
      </p:sp>
      <p:sp>
        <p:nvSpPr>
          <p:cNvPr id="4" name="Rectangle 33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6wsAALAAAACQOQAA9QIAABAgAAAmAAAACAAAAP//////////"/>
              </a:ext>
            </a:extLst>
          </p:cNvSpPr>
          <p:nvPr/>
        </p:nvSpPr>
        <p:spPr>
          <a:xfrm>
            <a:off x="0" y="46813"/>
            <a:ext cx="9144000" cy="36893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spcBef>
                <a:spcPts val="0"/>
              </a:spcBef>
              <a:buFont typeface="Arial" pitchFamily="2" charset="0"/>
              <a:buChar char="•"/>
              <a:defRPr lang="it-IT" sz="24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spcBef>
                <a:spcPts val="0"/>
              </a:spcBef>
              <a:buFont typeface="Courier New" pitchFamily="3" charset="0"/>
              <a:buChar char="o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spcBef>
                <a:spcPts val="0"/>
              </a:spcBef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spcBef>
                <a:spcPts val="0"/>
              </a:spcBef>
              <a:buFont typeface="Courier New" pitchFamily="3" charset="0"/>
              <a:buChar char="o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spcBef>
                <a:spcPts val="0"/>
              </a:spcBef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  <a:buNone/>
              <a:defRPr lang="it-IT"/>
            </a:pPr>
            <a:r>
              <a:rPr lang="it-IT" sz="1400" b="1" dirty="0" smtClean="0">
                <a:solidFill>
                  <a:srgbClr val="113053"/>
                </a:solidFill>
                <a:latin typeface="Kalinga" charset="0"/>
                <a:ea typeface="Calibri" pitchFamily="2" charset="0"/>
                <a:cs typeface="Kalinga" charset="0"/>
              </a:rPr>
              <a:t>Ecosistemi delle conoscenze CIOFS-FP</a:t>
            </a:r>
            <a:endParaRPr lang="it-IT" sz="1400" b="1" dirty="0">
              <a:solidFill>
                <a:srgbClr val="113053"/>
              </a:solidFill>
              <a:latin typeface="Kalinga" charset="0"/>
              <a:ea typeface="Calibri" pitchFamily="2" charset="0"/>
              <a:cs typeface="Kalinga" charset="0"/>
            </a:endParaRPr>
          </a:p>
        </p:txBody>
      </p:sp>
      <p:pic>
        <p:nvPicPr>
          <p:cNvPr id="6" name="Immagine 20"/>
          <p:cNvPicPr>
            <a:picLocks noChangeAspect="1"/>
            <a:extLst>
              <a:ext uri="smNativeData">
                <pr:smNativeData xmlns="" xmlns:p14="http://schemas.microsoft.com/office/powerpoint/2010/main" xmlns:pr="smNativeData" val="SMDATA_18_DVR5XBMAAAAlAAAAEQ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9vxgX///8BAAAAAAAAAAAAAAAAAAAAAAAAAAAAAAAAAAAAAAAAAAAAAAACf39/ANvv+QPMzMwAwMD/AH9/fwAAAAAAAAAAAAAAAAD///8AAAAAACEAAAAYAAAAFAAAAEQAAAAjAAAAUgsAAPgG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43180" y="22225"/>
            <a:ext cx="1797050" cy="111061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" name="Immagine 21"/>
          <p:cNvPicPr>
            <a:picLocks noChangeAspect="1"/>
            <a:extLst>
              <a:ext uri="smNativeData">
                <pr:smNativeData xmlns="" xmlns:p14="http://schemas.microsoft.com/office/powerpoint/2010/main" xmlns:pr="smNativeData" val="SMDATA_18_DVR5XBMAAAAlAAAAEQ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9vxgX///8BAAAAAAAAAAAAAAAAAAAAAAAAAAAAAAAAAAAAAAAAAAAAAAACf39/ANvv+QPMzMwAwMD/AH9/fwAAAAAAAAAAAAAAAAD///8AAAAAACEAAAAYAAAAFAAAAIMsAABXJgAACTgAAOop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7410768" y="6358255"/>
            <a:ext cx="1666874" cy="479289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6" name="Rettangolo 1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1988820" y="1061085"/>
            <a:ext cx="6898005" cy="127888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lang="en-GB" sz="2000" dirty="0" smtClean="0"/>
          </a:p>
        </p:txBody>
      </p:sp>
      <p:sp>
        <p:nvSpPr>
          <p:cNvPr id="15" name="Text Box 23"/>
          <p:cNvSpPr txBox="1">
            <a:spLocks noChangeArrowheads="1"/>
          </p:cNvSpPr>
          <p:nvPr/>
        </p:nvSpPr>
        <p:spPr bwMode="auto">
          <a:xfrm>
            <a:off x="0" y="6638925"/>
            <a:ext cx="9109075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7F7F7F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Luglio 2019</a:t>
            </a: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	</a:t>
            </a:r>
            <a:r>
              <a:rPr lang="it-IT" altLang="en-US" sz="1000" dirty="0">
                <a:solidFill>
                  <a:schemeClr val="tx1"/>
                </a:solidFill>
                <a:latin typeface="Verdana" panose="020B0604030504040204" pitchFamily="34" charset="0"/>
              </a:rPr>
              <a:t>		 </a:t>
            </a: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	</a:t>
            </a:r>
            <a:r>
              <a:rPr lang="it-IT" altLang="en-US" sz="1000" dirty="0">
                <a:solidFill>
                  <a:schemeClr val="tx1"/>
                </a:solidFill>
                <a:latin typeface="Verdana" panose="020B0604030504040204" pitchFamily="34" charset="0"/>
              </a:rPr>
              <a:t>	 		     </a:t>
            </a: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	</a:t>
            </a:r>
            <a:endParaRPr lang="it-IT" altLang="en-US" sz="1000" dirty="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sp>
        <p:nvSpPr>
          <p:cNvPr id="10" name="Rettangolo 1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631652" y="3219057"/>
            <a:ext cx="7904480" cy="16914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dirty="0"/>
          </a:p>
        </p:txBody>
      </p:sp>
      <p:sp>
        <p:nvSpPr>
          <p:cNvPr id="11" name="Rettangolo 1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2576848" y="2757288"/>
            <a:ext cx="5086882" cy="118802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dirty="0"/>
          </a:p>
        </p:txBody>
      </p:sp>
      <p:sp>
        <p:nvSpPr>
          <p:cNvPr id="12" name="Rettangolo 1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2582076" y="4389337"/>
            <a:ext cx="6725753" cy="137071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lang="en-GB" sz="2000" dirty="0"/>
          </a:p>
          <a:p>
            <a:pPr>
              <a:defRPr lang="it-IT"/>
            </a:pPr>
            <a:endParaRPr lang="en-GB" sz="2000" dirty="0" smtClean="0"/>
          </a:p>
          <a:p>
            <a:pPr>
              <a:defRPr lang="it-IT"/>
            </a:pPr>
            <a:endParaRPr lang="en-GB" sz="2000" dirty="0" smtClean="0"/>
          </a:p>
          <a:p>
            <a:pPr>
              <a:defRPr lang="it-IT"/>
            </a:pPr>
            <a:endParaRPr dirty="0"/>
          </a:p>
          <a:p>
            <a:pPr>
              <a:defRPr lang="it-IT"/>
            </a:pPr>
            <a:endParaRPr dirty="0"/>
          </a:p>
        </p:txBody>
      </p:sp>
      <p:sp>
        <p:nvSpPr>
          <p:cNvPr id="5" name="Titolo 4"/>
          <p:cNvSpPr>
            <a:spLocks noGrp="1"/>
          </p:cNvSpPr>
          <p:nvPr>
            <p:ph type="title"/>
          </p:nvPr>
        </p:nvSpPr>
        <p:spPr>
          <a:xfrm>
            <a:off x="97472" y="1217574"/>
            <a:ext cx="8914129" cy="324722"/>
          </a:xfrm>
        </p:spPr>
        <p:txBody>
          <a:bodyPr/>
          <a:lstStyle/>
          <a:p>
            <a:pPr algn="ctr"/>
            <a:r>
              <a:rPr lang="it-IT" sz="3600" b="1" dirty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D68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Perché creare un ecosistema attraverso cantieri</a:t>
            </a:r>
          </a:p>
        </p:txBody>
      </p:sp>
      <p:sp>
        <p:nvSpPr>
          <p:cNvPr id="8" name="Segnaposto contenuto 7"/>
          <p:cNvSpPr>
            <a:spLocks noGrp="1"/>
          </p:cNvSpPr>
          <p:nvPr>
            <p:ph idx="1"/>
          </p:nvPr>
        </p:nvSpPr>
        <p:spPr>
          <a:xfrm>
            <a:off x="590952" y="1839942"/>
            <a:ext cx="7927167" cy="4684425"/>
          </a:xfrm>
          <a:noFill/>
        </p:spPr>
        <p:txBody>
          <a:bodyPr/>
          <a:lstStyle/>
          <a:p>
            <a:r>
              <a:rPr lang="it-IT" sz="2400" dirty="0" smtClean="0"/>
              <a:t>Per interpretare e rispondere in tempo reale alle nuove sfide del mondo giovanile e del mercato </a:t>
            </a:r>
            <a:r>
              <a:rPr lang="it-IT" sz="2400" dirty="0"/>
              <a:t>del </a:t>
            </a:r>
            <a:r>
              <a:rPr lang="it-IT" sz="2400" dirty="0" smtClean="0"/>
              <a:t>lavoro, che richiedono nuove </a:t>
            </a:r>
            <a:r>
              <a:rPr lang="it-IT" sz="2400" dirty="0"/>
              <a:t>competenze e </a:t>
            </a:r>
            <a:r>
              <a:rPr lang="it-IT" sz="2400" dirty="0" smtClean="0"/>
              <a:t>professionalità.</a:t>
            </a:r>
          </a:p>
          <a:p>
            <a:r>
              <a:rPr lang="it-IT" sz="2400" dirty="0" smtClean="0"/>
              <a:t>Per ottimizzare i servizi offerti, attraverso nuove tecnologie che forniscono opportunità innovative di formazione e accompagnamento al lavoro. </a:t>
            </a:r>
          </a:p>
          <a:p>
            <a:r>
              <a:rPr lang="it-IT" sz="2400" dirty="0" smtClean="0"/>
              <a:t>Per dare seguito alle indicazioni dell’UE sulle eccellenze VET da individuare, come opportunità per ampliare la riflessione e la progettazione delle nostre attività. </a:t>
            </a:r>
          </a:p>
          <a:p>
            <a:r>
              <a:rPr lang="it-IT" sz="2400" dirty="0" smtClean="0"/>
              <a:t>Perché la ricerca di innovazione è un’occasione per valorizzarsi come sistema, in rete con Istituzioni, imprese, e altre organizzazioni che rappresentano il capitale sociale dei territori.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1147083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800">
        <p:blinds dir="vert"/>
        <p:extLst>
          <p:ext uri="smNativeData">
            <pr:smNativeData xmlns="" xmlns:pr="smNativeData" val="DVR5XAAAAAAIBwAAAAAAAAIAAAAAAAAAAAAAAAAAAAAAAAAAAQAAAAAAAAAAAAAAAAAAAAAAAAAAAAAA"/>
          </p:ext>
        </p:extLst>
      </p:transition>
    </mc:Choice>
    <mc:Fallback xmlns="">
      <p:transition spd="slow">
        <p:blinds dir="vert"/>
        <p:extLst>
          <p:ext uri="smNativeData">
            <pr:smNativeData xmlns:pr="smNativeData" xmlns:p14="http://schemas.microsoft.com/office/powerpoint/2010/main" xmlns="" val="DVR5XAAAAAAIBwAAAAAAAAIAAAAAAAAAAAAAAAAAAAAAAAAAAQAAAAAAAAAAAAAAAAAAAAAAAAAAAAAA"/>
          </p:ext>
        </p:extLst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magine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36" b="21151"/>
          <a:stretch/>
        </p:blipFill>
        <p:spPr>
          <a:xfrm>
            <a:off x="3401138" y="853119"/>
            <a:ext cx="3202213" cy="1722121"/>
          </a:xfrm>
          <a:prstGeom prst="rect">
            <a:avLst/>
          </a:prstGeom>
        </p:spPr>
      </p:pic>
      <p:sp>
        <p:nvSpPr>
          <p:cNvPr id="2" name="Line 26"/>
          <p:cNvSpPr>
            <a:extLst>
              <a:ext uri="smNativeData">
                <pr:smNativeData xmlns="" xmlns:p14="http://schemas.microsoft.com/office/powerpoint/2010/main" xmlns:pr="smNativeData" val="SMDATA_16_DVR5XBMAAAAlAAAACg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BAAAAAAAAAAAAg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gAB/f38A2+/5A8zMzADAwP8Af39/AAAAAAAAAAAAAAAAAAAAAAAAAAAAIQAAABgAAAAUAAAAwwMAAF8DAAC3MgAAXwMAABAAAAAmAAAACAAAAP//////////"/>
              </a:ext>
            </a:extLst>
          </p:cNvSpPr>
          <p:nvPr/>
        </p:nvSpPr>
        <p:spPr>
          <a:xfrm>
            <a:off x="611505" y="548005"/>
            <a:ext cx="7632700" cy="0"/>
          </a:xfrm>
          <a:prstGeom prst="line">
            <a:avLst/>
          </a:prstGeom>
          <a:noFill/>
          <a:ln w="9525" cap="flat" cmpd="sng" algn="ctr">
            <a:solidFill>
              <a:srgbClr val="000080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anchor="t"/>
          <a:lstStyle/>
          <a:p>
            <a:pPr>
              <a:defRPr lang="it-IT"/>
            </a:pPr>
            <a:r>
              <a:t>Ç</a:t>
            </a:r>
            <a:endParaRPr lang="en-US"/>
          </a:p>
        </p:txBody>
      </p:sp>
      <p:sp>
        <p:nvSpPr>
          <p:cNvPr id="3" name="Line 27"/>
          <p:cNvSpPr>
            <a:extLst>
              <a:ext uri="smNativeData">
                <pr:smNativeData xmlns="" xmlns:p14="http://schemas.microsoft.com/office/powerpoint/2010/main" xmlns:pr="smNativeData" val="SMDATA_16_DVR5XBMAAAAlAAAACg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BAAAAAAAAAP/MA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P/MAAB/f38A2+/5A8zMzADAwP8Af39/AAAAAAAAAAAAAAAAAAAAAAAAAAAAIQAAABgAAAAUAAAANgQAAHsCAAA2BAAAAQ4AABAAAAAmAAAACAAAAP//////////"/>
              </a:ext>
            </a:extLst>
          </p:cNvSpPr>
          <p:nvPr/>
        </p:nvSpPr>
        <p:spPr>
          <a:xfrm>
            <a:off x="684530" y="403225"/>
            <a:ext cx="0" cy="1873250"/>
          </a:xfrm>
          <a:prstGeom prst="line">
            <a:avLst/>
          </a:prstGeom>
          <a:noFill/>
          <a:ln w="9525" cap="flat" cmpd="sng" algn="ctr">
            <a:solidFill>
              <a:srgbClr val="FFCC00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anchor="t"/>
          <a:lstStyle/>
          <a:p>
            <a:pPr>
              <a:defRPr lang="it-IT"/>
            </a:pPr>
            <a:endParaRPr lang="en-US"/>
          </a:p>
        </p:txBody>
      </p:sp>
      <p:sp>
        <p:nvSpPr>
          <p:cNvPr id="4" name="Rectangle 33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6wsAALAAAACQOQAA9QIAABAgAAAmAAAACAAAAP//////////"/>
              </a:ext>
            </a:extLst>
          </p:cNvSpPr>
          <p:nvPr/>
        </p:nvSpPr>
        <p:spPr>
          <a:xfrm>
            <a:off x="0" y="111760"/>
            <a:ext cx="9144000" cy="36893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spcBef>
                <a:spcPts val="0"/>
              </a:spcBef>
              <a:buFont typeface="Arial" pitchFamily="2" charset="0"/>
              <a:buChar char="•"/>
              <a:defRPr lang="it-IT" sz="24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spcBef>
                <a:spcPts val="0"/>
              </a:spcBef>
              <a:buFont typeface="Courier New" pitchFamily="3" charset="0"/>
              <a:buChar char="o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spcBef>
                <a:spcPts val="0"/>
              </a:spcBef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spcBef>
                <a:spcPts val="0"/>
              </a:spcBef>
              <a:buFont typeface="Courier New" pitchFamily="3" charset="0"/>
              <a:buChar char="o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spcBef>
                <a:spcPts val="0"/>
              </a:spcBef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9pPr>
          </a:lstStyle>
          <a:p>
            <a:pPr algn="ctr">
              <a:buNone/>
              <a:defRPr lang="it-IT"/>
            </a:pPr>
            <a:r>
              <a:rPr lang="en-GB" sz="1400" b="1" dirty="0" err="1">
                <a:solidFill>
                  <a:srgbClr val="113053"/>
                </a:solidFill>
                <a:latin typeface="Kalinga" charset="0"/>
                <a:cs typeface="Kalinga" charset="0"/>
              </a:rPr>
              <a:t>Ecosistemi</a:t>
            </a:r>
            <a:r>
              <a:rPr lang="en-GB" sz="1400" b="1" dirty="0">
                <a:solidFill>
                  <a:srgbClr val="113053"/>
                </a:solidFill>
                <a:latin typeface="Kalinga" charset="0"/>
                <a:cs typeface="Kalinga" charset="0"/>
              </a:rPr>
              <a:t> </a:t>
            </a:r>
            <a:r>
              <a:rPr lang="en-GB" sz="1400" b="1" dirty="0" err="1">
                <a:solidFill>
                  <a:srgbClr val="113053"/>
                </a:solidFill>
                <a:latin typeface="Kalinga" charset="0"/>
                <a:cs typeface="Kalinga" charset="0"/>
              </a:rPr>
              <a:t>delle</a:t>
            </a:r>
            <a:r>
              <a:rPr lang="en-GB" sz="1400" b="1" dirty="0">
                <a:solidFill>
                  <a:srgbClr val="113053"/>
                </a:solidFill>
                <a:latin typeface="Kalinga" charset="0"/>
                <a:cs typeface="Kalinga" charset="0"/>
              </a:rPr>
              <a:t> </a:t>
            </a:r>
            <a:r>
              <a:rPr lang="en-GB" sz="1400" b="1" dirty="0" err="1">
                <a:solidFill>
                  <a:srgbClr val="113053"/>
                </a:solidFill>
                <a:latin typeface="Kalinga" charset="0"/>
                <a:cs typeface="Kalinga" charset="0"/>
              </a:rPr>
              <a:t>conoscenze</a:t>
            </a:r>
            <a:r>
              <a:rPr lang="en-GB" sz="1400" b="1" dirty="0">
                <a:solidFill>
                  <a:srgbClr val="113053"/>
                </a:solidFill>
                <a:latin typeface="Kalinga" charset="0"/>
                <a:cs typeface="Kalinga" charset="0"/>
              </a:rPr>
              <a:t> CIOFS-FP</a:t>
            </a:r>
          </a:p>
        </p:txBody>
      </p:sp>
      <p:pic>
        <p:nvPicPr>
          <p:cNvPr id="6" name="Immagine 20"/>
          <p:cNvPicPr>
            <a:picLocks noChangeAspect="1"/>
            <a:extLst>
              <a:ext uri="smNativeData">
                <pr:smNativeData xmlns="" xmlns:p14="http://schemas.microsoft.com/office/powerpoint/2010/main" xmlns:pr="smNativeData" val="SMDATA_18_DVR5XBMAAAAlAAAAEQ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9vxgX///8BAAAAAAAAAAAAAAAAAAAAAAAAAAAAAAAAAAAAAAAAAAAAAAACf39/ANvv+QPMzMwAwMD/AH9/fwAAAAAAAAAAAAAAAAD///8AAAAAACEAAAAYAAAAFAAAAEQAAAAjAAAAUgsAAPgG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43180" y="22225"/>
            <a:ext cx="1797050" cy="111061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" name="Immagine 21"/>
          <p:cNvPicPr>
            <a:picLocks noChangeAspect="1"/>
            <a:extLst>
              <a:ext uri="smNativeData">
                <pr:smNativeData xmlns="" xmlns:p14="http://schemas.microsoft.com/office/powerpoint/2010/main" xmlns:pr="smNativeData" val="SMDATA_18_DVR5XBMAAAAlAAAAEQ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9vxgX///8BAAAAAAAAAAAAAAAAAAAAAAAAAAAAAAAAAAAAAAAAAAAAAAACf39/ANvv+QPMzMwAwMD/AH9/fwAAAAAAAAAAAAAAAAD///8AAAAAACEAAAAYAAAAFAAAAIMsAABXJgAACTgAAOopAAAQAAAAJgAAAAgAAAD//////////w=="/>
              </a:ext>
            </a:extLst>
          </p:cNvPicPr>
          <p:nvPr/>
        </p:nvPicPr>
        <p:blipFill>
          <a:blip r:embed="rId5"/>
          <a:stretch>
            <a:fillRect/>
          </a:stretch>
        </p:blipFill>
        <p:spPr>
          <a:xfrm>
            <a:off x="7410768" y="6358255"/>
            <a:ext cx="1666874" cy="479289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6" name="Rettangolo 1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1988820" y="1061085"/>
            <a:ext cx="6898005" cy="127888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lang="en-GB" sz="2000" dirty="0" smtClean="0"/>
          </a:p>
        </p:txBody>
      </p:sp>
      <p:sp>
        <p:nvSpPr>
          <p:cNvPr id="15" name="Text Box 23"/>
          <p:cNvSpPr txBox="1">
            <a:spLocks noChangeArrowheads="1"/>
          </p:cNvSpPr>
          <p:nvPr/>
        </p:nvSpPr>
        <p:spPr bwMode="auto">
          <a:xfrm>
            <a:off x="0" y="6638925"/>
            <a:ext cx="9109075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7F7F7F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Luglio 2019</a:t>
            </a: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	</a:t>
            </a:r>
            <a:r>
              <a:rPr lang="it-IT" altLang="en-US" sz="1000" dirty="0">
                <a:solidFill>
                  <a:schemeClr val="tx1"/>
                </a:solidFill>
                <a:latin typeface="Verdana" panose="020B0604030504040204" pitchFamily="34" charset="0"/>
              </a:rPr>
              <a:t>		 </a:t>
            </a: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	 </a:t>
            </a:r>
            <a:r>
              <a:rPr lang="it-IT" altLang="en-US" sz="1000" dirty="0">
                <a:solidFill>
                  <a:schemeClr val="tx1"/>
                </a:solidFill>
                <a:latin typeface="Verdana" panose="020B0604030504040204" pitchFamily="34" charset="0"/>
              </a:rPr>
              <a:t>		     </a:t>
            </a: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	</a:t>
            </a:r>
            <a:endParaRPr lang="it-IT" altLang="en-US" sz="1000" dirty="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sp>
        <p:nvSpPr>
          <p:cNvPr id="10" name="Rettangolo 1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631652" y="3219057"/>
            <a:ext cx="7904480" cy="16914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dirty="0"/>
          </a:p>
        </p:txBody>
      </p:sp>
      <p:sp>
        <p:nvSpPr>
          <p:cNvPr id="11" name="Rettangolo 1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2576848" y="2757288"/>
            <a:ext cx="5086882" cy="118802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dirty="0"/>
          </a:p>
        </p:txBody>
      </p:sp>
      <p:sp>
        <p:nvSpPr>
          <p:cNvPr id="12" name="Rettangolo 1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2582076" y="4389337"/>
            <a:ext cx="6725753" cy="137071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lang="en-GB" sz="2000" dirty="0"/>
          </a:p>
          <a:p>
            <a:pPr>
              <a:defRPr lang="it-IT"/>
            </a:pPr>
            <a:endParaRPr lang="en-GB" sz="2000" dirty="0" smtClean="0"/>
          </a:p>
          <a:p>
            <a:pPr>
              <a:defRPr lang="it-IT"/>
            </a:pPr>
            <a:endParaRPr lang="en-GB" sz="2000" dirty="0" smtClean="0"/>
          </a:p>
          <a:p>
            <a:pPr>
              <a:defRPr lang="it-IT"/>
            </a:pPr>
            <a:endParaRPr dirty="0"/>
          </a:p>
          <a:p>
            <a:pPr>
              <a:defRPr lang="it-IT"/>
            </a:pPr>
            <a:endParaRPr dirty="0"/>
          </a:p>
        </p:txBody>
      </p:sp>
      <p:sp>
        <p:nvSpPr>
          <p:cNvPr id="21" name="Titolo 1">
            <a:extLst>
              <a:ext uri="{FF2B5EF4-FFF2-40B4-BE49-F238E27FC236}">
                <a16:creationId xmlns:a16="http://schemas.microsoft.com/office/drawing/2014/main" id="{D055AA0A-C264-4C62-AC76-F6E09A6AB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624" y="3585273"/>
            <a:ext cx="2130388" cy="2135216"/>
          </a:xfrm>
        </p:spPr>
        <p:txBody>
          <a:bodyPr>
            <a:normAutofit/>
          </a:bodyPr>
          <a:lstStyle/>
          <a:p>
            <a:pPr algn="r"/>
            <a:r>
              <a:rPr lang="it-IT" sz="3600" b="1" dirty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D68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Cantieri</a:t>
            </a:r>
            <a:br>
              <a:rPr lang="it-IT" sz="3600" b="1" dirty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D68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it-IT" sz="3600" b="1" dirty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D68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CIOFS-FP</a:t>
            </a:r>
          </a:p>
        </p:txBody>
      </p:sp>
      <p:sp>
        <p:nvSpPr>
          <p:cNvPr id="22" name="Segnaposto contenuto 2">
            <a:extLst>
              <a:ext uri="{FF2B5EF4-FFF2-40B4-BE49-F238E27FC236}">
                <a16:creationId xmlns:a16="http://schemas.microsoft.com/office/drawing/2014/main" id="{E8511F98-1303-459D-8E12-A8EB6804C2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3458" y="2467610"/>
            <a:ext cx="4830272" cy="4030980"/>
          </a:xfrm>
          <a:noFill/>
        </p:spPr>
        <p:txBody>
          <a:bodyPr anchor="ctr">
            <a:normAutofit lnSpcReduction="10000"/>
          </a:bodyPr>
          <a:lstStyle/>
          <a:p>
            <a:pPr algn="just"/>
            <a:endParaRPr lang="it-IT" sz="1800" dirty="0"/>
          </a:p>
          <a:p>
            <a:pPr algn="just"/>
            <a:endParaRPr lang="it-IT" sz="1800" dirty="0"/>
          </a:p>
          <a:p>
            <a:pPr>
              <a:spcBef>
                <a:spcPts val="0"/>
              </a:spcBef>
            </a:pPr>
            <a:r>
              <a:rPr lang="it-IT" sz="2800" b="1" dirty="0">
                <a:latin typeface="Calibri" panose="020F0502020204030204" pitchFamily="34" charset="0"/>
                <a:ea typeface="Calibri Light" pitchFamily="2" charset="0"/>
                <a:cs typeface="Calibri" panose="020F0502020204030204" pitchFamily="34" charset="0"/>
              </a:rPr>
              <a:t>per apprendere </a:t>
            </a:r>
            <a:r>
              <a:rPr lang="it-IT" sz="2800" b="1" dirty="0" smtClean="0">
                <a:latin typeface="Calibri" panose="020F0502020204030204" pitchFamily="34" charset="0"/>
                <a:ea typeface="Calibri Light" pitchFamily="2" charset="0"/>
                <a:cs typeface="Calibri" panose="020F0502020204030204" pitchFamily="34" charset="0"/>
              </a:rPr>
              <a:t>insieme</a:t>
            </a:r>
            <a:endParaRPr lang="it-IT" sz="2800" b="1" dirty="0">
              <a:latin typeface="Calibri" panose="020F0502020204030204" pitchFamily="34" charset="0"/>
              <a:ea typeface="Calibri Light" pitchFamily="2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it-IT" sz="2800" b="1" dirty="0">
              <a:latin typeface="Calibri" panose="020F0502020204030204" pitchFamily="34" charset="0"/>
              <a:ea typeface="Calibri Light" pitchFamily="2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it-IT" sz="2800" b="1" dirty="0" smtClean="0">
                <a:latin typeface="Calibri" panose="020F0502020204030204" pitchFamily="34" charset="0"/>
                <a:ea typeface="Calibri Light" pitchFamily="2" charset="0"/>
                <a:cs typeface="Calibri" panose="020F0502020204030204" pitchFamily="34" charset="0"/>
              </a:rPr>
              <a:t>per </a:t>
            </a:r>
            <a:r>
              <a:rPr lang="it-IT" sz="2800" b="1" dirty="0">
                <a:latin typeface="Calibri" panose="020F0502020204030204" pitchFamily="34" charset="0"/>
                <a:ea typeface="Calibri Light" pitchFamily="2" charset="0"/>
                <a:cs typeface="Calibri" panose="020F0502020204030204" pitchFamily="34" charset="0"/>
              </a:rPr>
              <a:t>condividere e mettere a sistema strumenti e metodologie</a:t>
            </a:r>
          </a:p>
          <a:p>
            <a:pPr marL="0" indent="0">
              <a:spcBef>
                <a:spcPts val="0"/>
              </a:spcBef>
              <a:buNone/>
            </a:pPr>
            <a:endParaRPr lang="it-IT" sz="2800" b="1" dirty="0">
              <a:latin typeface="Calibri" panose="020F0502020204030204" pitchFamily="34" charset="0"/>
              <a:ea typeface="Calibri Light" pitchFamily="2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it-IT" sz="2800" b="1" dirty="0" smtClean="0">
                <a:latin typeface="Calibri" panose="020F0502020204030204" pitchFamily="34" charset="0"/>
                <a:ea typeface="Calibri Light" pitchFamily="2" charset="0"/>
                <a:cs typeface="Calibri" panose="020F0502020204030204" pitchFamily="34" charset="0"/>
              </a:rPr>
              <a:t>per </a:t>
            </a:r>
            <a:r>
              <a:rPr lang="it-IT" sz="2800" b="1" dirty="0">
                <a:latin typeface="Calibri" panose="020F0502020204030204" pitchFamily="34" charset="0"/>
                <a:ea typeface="Calibri Light" pitchFamily="2" charset="0"/>
                <a:cs typeface="Calibri" panose="020F0502020204030204" pitchFamily="34" charset="0"/>
              </a:rPr>
              <a:t>rilevare bisogni e pianificare azioni con obiettivi ed indicatori di risultato</a:t>
            </a:r>
          </a:p>
          <a:p>
            <a:pPr marL="0" indent="0">
              <a:buNone/>
            </a:pPr>
            <a:endParaRPr lang="it-IT" sz="1800" dirty="0"/>
          </a:p>
        </p:txBody>
      </p:sp>
    </p:spTree>
    <p:extLst>
      <p:ext uri="{BB962C8B-B14F-4D97-AF65-F5344CB8AC3E}">
        <p14:creationId xmlns:p14="http://schemas.microsoft.com/office/powerpoint/2010/main" val="2143230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800">
        <p:blinds dir="vert"/>
        <p:extLst>
          <p:ext uri="smNativeData">
            <pr:smNativeData xmlns="" xmlns:pr="smNativeData" val="DVR5XAAAAAAIBwAAAAAAAAIAAAAAAAAAAAAAAAAAAAAAAAAAAQAAAAAAAAAAAAAAAAAAAAAAAAAAAAAA"/>
          </p:ext>
        </p:extLst>
      </p:transition>
    </mc:Choice>
    <mc:Fallback xmlns="">
      <p:transition spd="slow">
        <p:blinds dir="vert"/>
        <p:extLst>
          <p:ext uri="smNativeData">
            <pr:smNativeData xmlns:pr="smNativeData" xmlns:p14="http://schemas.microsoft.com/office/powerpoint/2010/main" xmlns="" val="DVR5XAAAAAAIBwAAAAAAAAIAAAAAAAAAAAAAAAAAAAAAAAAAAQAAAAAAAAAAAAAAAAAAAAAAAAAAAAAA"/>
          </p:ext>
        </p:extLst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6"/>
          <p:cNvSpPr>
            <a:extLst>
              <a:ext uri="smNativeData">
                <pr:smNativeData xmlns="" xmlns:p14="http://schemas.microsoft.com/office/powerpoint/2010/main" xmlns:pr="smNativeData" val="SMDATA_16_DVR5XBMAAAAlAAAACg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BAAAAAAAAAAAAg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gAB/f38A2+/5A8zMzADAwP8Af39/AAAAAAAAAAAAAAAAAAAAAAAAAAAAIQAAABgAAAAUAAAAwwMAAF8DAAC3MgAAXwMAABAAAAAmAAAACAAAAP//////////"/>
              </a:ext>
            </a:extLst>
          </p:cNvSpPr>
          <p:nvPr/>
        </p:nvSpPr>
        <p:spPr>
          <a:xfrm>
            <a:off x="611505" y="548005"/>
            <a:ext cx="7632700" cy="0"/>
          </a:xfrm>
          <a:prstGeom prst="line">
            <a:avLst/>
          </a:prstGeom>
          <a:noFill/>
          <a:ln w="9525" cap="flat" cmpd="sng" algn="ctr">
            <a:solidFill>
              <a:srgbClr val="000080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anchor="t"/>
          <a:lstStyle/>
          <a:p>
            <a:pPr>
              <a:defRPr lang="it-IT"/>
            </a:pPr>
            <a:r>
              <a:t>Ç</a:t>
            </a:r>
            <a:endParaRPr lang="en-US"/>
          </a:p>
        </p:txBody>
      </p:sp>
      <p:sp>
        <p:nvSpPr>
          <p:cNvPr id="3" name="Line 27"/>
          <p:cNvSpPr>
            <a:extLst>
              <a:ext uri="smNativeData">
                <pr:smNativeData xmlns="" xmlns:p14="http://schemas.microsoft.com/office/powerpoint/2010/main" xmlns:pr="smNativeData" val="SMDATA_16_DVR5XBMAAAAlAAAACg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BAAAAAAAAAP/MA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P/MAAB/f38A2+/5A8zMzADAwP8Af39/AAAAAAAAAAAAAAAAAAAAAAAAAAAAIQAAABgAAAAUAAAANgQAAHsCAAA2BAAAAQ4AABAAAAAmAAAACAAAAP//////////"/>
              </a:ext>
            </a:extLst>
          </p:cNvSpPr>
          <p:nvPr/>
        </p:nvSpPr>
        <p:spPr>
          <a:xfrm>
            <a:off x="684530" y="403225"/>
            <a:ext cx="0" cy="1873250"/>
          </a:xfrm>
          <a:prstGeom prst="line">
            <a:avLst/>
          </a:prstGeom>
          <a:noFill/>
          <a:ln w="9525" cap="flat" cmpd="sng" algn="ctr">
            <a:solidFill>
              <a:srgbClr val="FFCC00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anchor="t"/>
          <a:lstStyle/>
          <a:p>
            <a:pPr>
              <a:defRPr lang="it-IT"/>
            </a:pPr>
            <a:endParaRPr lang="en-US"/>
          </a:p>
        </p:txBody>
      </p:sp>
      <p:sp>
        <p:nvSpPr>
          <p:cNvPr id="4" name="Rectangle 33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6wsAALAAAACQOQAA9QIAABAgAAAmAAAACAAAAP//////////"/>
              </a:ext>
            </a:extLst>
          </p:cNvSpPr>
          <p:nvPr/>
        </p:nvSpPr>
        <p:spPr>
          <a:xfrm>
            <a:off x="0" y="111760"/>
            <a:ext cx="9144000" cy="36893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spcBef>
                <a:spcPts val="0"/>
              </a:spcBef>
              <a:buFont typeface="Arial" pitchFamily="2" charset="0"/>
              <a:buChar char="•"/>
              <a:defRPr lang="it-IT" sz="24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spcBef>
                <a:spcPts val="0"/>
              </a:spcBef>
              <a:buFont typeface="Courier New" pitchFamily="3" charset="0"/>
              <a:buChar char="o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spcBef>
                <a:spcPts val="0"/>
              </a:spcBef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spcBef>
                <a:spcPts val="0"/>
              </a:spcBef>
              <a:buFont typeface="Courier New" pitchFamily="3" charset="0"/>
              <a:buChar char="o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spcBef>
                <a:spcPts val="0"/>
              </a:spcBef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  <a:buNone/>
              <a:defRPr lang="it-IT"/>
            </a:pPr>
            <a:endParaRPr lang="en-GB" sz="1400" b="1" dirty="0">
              <a:solidFill>
                <a:srgbClr val="113053"/>
              </a:solidFill>
              <a:latin typeface="Kalinga" charset="0"/>
              <a:ea typeface="Calibri" pitchFamily="2" charset="0"/>
              <a:cs typeface="Kalinga" charset="0"/>
            </a:endParaRPr>
          </a:p>
        </p:txBody>
      </p:sp>
      <p:pic>
        <p:nvPicPr>
          <p:cNvPr id="6" name="Immagine 20"/>
          <p:cNvPicPr>
            <a:picLocks noChangeAspect="1"/>
            <a:extLst>
              <a:ext uri="smNativeData">
                <pr:smNativeData xmlns="" xmlns:p14="http://schemas.microsoft.com/office/powerpoint/2010/main" xmlns:pr="smNativeData" val="SMDATA_18_DVR5XBMAAAAlAAAAEQ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9vxgX///8BAAAAAAAAAAAAAAAAAAAAAAAAAAAAAAAAAAAAAAAAAAAAAAACf39/ANvv+QPMzMwAwMD/AH9/fwAAAAAAAAAAAAAAAAD///8AAAAAACEAAAAYAAAAFAAAAEQAAAAjAAAAUgsAAPgG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43180" y="22225"/>
            <a:ext cx="1797050" cy="111061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" name="Immagine 21"/>
          <p:cNvPicPr>
            <a:picLocks noChangeAspect="1"/>
            <a:extLst>
              <a:ext uri="smNativeData">
                <pr:smNativeData xmlns="" xmlns:p14="http://schemas.microsoft.com/office/powerpoint/2010/main" xmlns:pr="smNativeData" val="SMDATA_18_DVR5XBMAAAAlAAAAEQ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9vxgX///8BAAAAAAAAAAAAAAAAAAAAAAAAAAAAAAAAAAAAAAAAAAAAAAACf39/ANvv+QPMzMwAwMD/AH9/fwAAAAAAAAAAAAAAAAD///8AAAAAACEAAAAYAAAAFAAAAIMsAABXJgAACTgAAOop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7410768" y="6358255"/>
            <a:ext cx="1666874" cy="479289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6" name="Rettangolo 1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1988820" y="1061085"/>
            <a:ext cx="6898005" cy="127888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lang="en-GB" sz="2000" dirty="0" smtClean="0"/>
          </a:p>
        </p:txBody>
      </p:sp>
      <p:sp>
        <p:nvSpPr>
          <p:cNvPr id="15" name="Text Box 23"/>
          <p:cNvSpPr txBox="1">
            <a:spLocks noChangeArrowheads="1"/>
          </p:cNvSpPr>
          <p:nvPr/>
        </p:nvSpPr>
        <p:spPr bwMode="auto">
          <a:xfrm>
            <a:off x="0" y="6638925"/>
            <a:ext cx="9109075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7F7F7F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en-US" sz="1000" dirty="0">
                <a:solidFill>
                  <a:schemeClr val="tx1"/>
                </a:solidFill>
                <a:latin typeface="Verdana" panose="020B0604030504040204" pitchFamily="34" charset="0"/>
              </a:rPr>
              <a:t>		 </a:t>
            </a: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	</a:t>
            </a:r>
            <a:r>
              <a:rPr lang="it-IT" altLang="en-US" sz="1000" dirty="0">
                <a:solidFill>
                  <a:schemeClr val="tx1"/>
                </a:solidFill>
                <a:latin typeface="Verdana" panose="020B0604030504040204" pitchFamily="34" charset="0"/>
              </a:rPr>
              <a:t>	 		     </a:t>
            </a: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	</a:t>
            </a:r>
            <a:endParaRPr lang="it-IT" altLang="en-US" sz="1000" dirty="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sp>
        <p:nvSpPr>
          <p:cNvPr id="10" name="Rettangolo 1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631652" y="3219057"/>
            <a:ext cx="7904480" cy="16914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dirty="0"/>
          </a:p>
        </p:txBody>
      </p:sp>
      <p:sp>
        <p:nvSpPr>
          <p:cNvPr id="11" name="Rettangolo 1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2576848" y="2757288"/>
            <a:ext cx="5086882" cy="118802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dirty="0"/>
          </a:p>
        </p:txBody>
      </p:sp>
      <p:sp>
        <p:nvSpPr>
          <p:cNvPr id="18" name="Titolo 1">
            <a:extLst>
              <a:ext uri="{FF2B5EF4-FFF2-40B4-BE49-F238E27FC236}">
                <a16:creationId xmlns:a16="http://schemas.microsoft.com/office/drawing/2014/main" id="{5DFAACAE-23F0-4205-B8E0-541FA7FF0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903508"/>
            <a:ext cx="8026583" cy="994172"/>
          </a:xfrm>
        </p:spPr>
        <p:txBody>
          <a:bodyPr>
            <a:noAutofit/>
          </a:bodyPr>
          <a:lstStyle/>
          <a:p>
            <a:pPr algn="ctr"/>
            <a:r>
              <a:rPr lang="it-IT" sz="3600" b="1" dirty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D68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Articolazione dei Cantieri</a:t>
            </a:r>
            <a:br>
              <a:rPr lang="it-IT" sz="3600" b="1" dirty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D68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it-IT" sz="3600" b="1" dirty="0">
              <a:ln>
                <a:solidFill>
                  <a:schemeClr val="tx2">
                    <a:lumMod val="50000"/>
                  </a:schemeClr>
                </a:solidFill>
              </a:ln>
              <a:solidFill>
                <a:srgbClr val="0D68B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9" name="Segnaposto contenuto 2">
            <a:extLst>
              <a:ext uri="{FF2B5EF4-FFF2-40B4-BE49-F238E27FC236}">
                <a16:creationId xmlns:a16="http://schemas.microsoft.com/office/drawing/2014/main" id="{FF555D4C-0971-4E86-94A0-BE124EEB0EE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6876357"/>
              </p:ext>
            </p:extLst>
          </p:nvPr>
        </p:nvGraphicFramePr>
        <p:xfrm>
          <a:off x="757557" y="2071407"/>
          <a:ext cx="8102148" cy="43869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3" name="CasellaDiTesto 12"/>
          <p:cNvSpPr txBox="1"/>
          <p:nvPr/>
        </p:nvSpPr>
        <p:spPr>
          <a:xfrm>
            <a:off x="6365875" y="2757288"/>
            <a:ext cx="2352777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500" dirty="0" smtClean="0"/>
              <a:t>Europei</a:t>
            </a:r>
            <a:r>
              <a:rPr lang="it-IT" sz="3200" dirty="0" smtClean="0"/>
              <a:t> </a:t>
            </a:r>
          </a:p>
          <a:p>
            <a:r>
              <a:rPr lang="it-IT" dirty="0" smtClean="0"/>
              <a:t>su temi legati alla ricerca ed allo sviluppo della VET, supporto alle politiche di prevenzione dell’abbandono, formative e del fenomeno dei NEET</a:t>
            </a:r>
            <a:endParaRPr lang="en-US" dirty="0"/>
          </a:p>
          <a:p>
            <a:endParaRPr lang="it-IT" dirty="0"/>
          </a:p>
        </p:txBody>
      </p:sp>
      <p:sp>
        <p:nvSpPr>
          <p:cNvPr id="23" name="CasellaDiTesto 22"/>
          <p:cNvSpPr txBox="1"/>
          <p:nvPr/>
        </p:nvSpPr>
        <p:spPr>
          <a:xfrm>
            <a:off x="2921635" y="2861775"/>
            <a:ext cx="3261720" cy="29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500" dirty="0"/>
              <a:t>Territoriali</a:t>
            </a:r>
            <a:r>
              <a:rPr lang="it-IT" sz="1600" dirty="0"/>
              <a:t> </a:t>
            </a:r>
            <a:endParaRPr lang="it-IT" sz="1600" dirty="0" smtClean="0"/>
          </a:p>
          <a:p>
            <a:r>
              <a:rPr lang="it-IT" sz="1600" dirty="0" smtClean="0"/>
              <a:t>- </a:t>
            </a:r>
            <a:r>
              <a:rPr lang="it-IT" sz="1600" dirty="0"/>
              <a:t>per valorizzare capitale sociale e culturale del CFP e del territorio di riferimento</a:t>
            </a:r>
          </a:p>
          <a:p>
            <a:r>
              <a:rPr lang="it-IT" sz="1600" dirty="0"/>
              <a:t>- per contribuire alla definizione del meta-modello CIOFS-FP e alla </a:t>
            </a:r>
            <a:r>
              <a:rPr lang="it-IT" sz="1600" dirty="0" smtClean="0"/>
              <a:t>diffusione </a:t>
            </a:r>
            <a:r>
              <a:rPr lang="it-IT" sz="1600" dirty="0"/>
              <a:t>dello stesso</a:t>
            </a:r>
          </a:p>
          <a:p>
            <a:r>
              <a:rPr lang="it-IT" sz="1600" dirty="0"/>
              <a:t>- per implementare un </a:t>
            </a:r>
            <a:r>
              <a:rPr lang="it-IT" sz="1600" dirty="0" smtClean="0"/>
              <a:t>modello (</a:t>
            </a:r>
            <a:r>
              <a:rPr lang="it-IT" sz="1600" dirty="0"/>
              <a:t>prodotto/servizio/metodologia) messo a punto nei cantieri nazionali o </a:t>
            </a:r>
            <a:r>
              <a:rPr lang="it-IT" sz="1600" dirty="0" smtClean="0"/>
              <a:t>europei</a:t>
            </a:r>
            <a:endParaRPr lang="it-IT" sz="1600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782683" y="2861775"/>
            <a:ext cx="183171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it-IT" sz="2500" dirty="0"/>
              <a:t>Nazionali </a:t>
            </a:r>
            <a:endParaRPr lang="it-IT" sz="2500" dirty="0" smtClean="0"/>
          </a:p>
          <a:p>
            <a:pPr lvl="0"/>
            <a:r>
              <a:rPr lang="it-IT" dirty="0" smtClean="0"/>
              <a:t>su </a:t>
            </a:r>
            <a:r>
              <a:rPr lang="it-IT" dirty="0"/>
              <a:t>eccellenze e temi </a:t>
            </a:r>
            <a:r>
              <a:rPr lang="it-IT" dirty="0" smtClean="0"/>
              <a:t>specifici: impresa formativa, </a:t>
            </a:r>
            <a:r>
              <a:rPr lang="it-IT" dirty="0" err="1" smtClean="0"/>
              <a:t>digital</a:t>
            </a:r>
            <a:r>
              <a:rPr lang="it-IT" dirty="0" smtClean="0"/>
              <a:t> badge, ….</a:t>
            </a:r>
            <a:endParaRPr lang="it-IT" dirty="0"/>
          </a:p>
        </p:txBody>
      </p:sp>
      <p:sp>
        <p:nvSpPr>
          <p:cNvPr id="17" name="Rectangle 33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6wsAALAAAACQOQAA9QIAABAgAAAmAAAACAAAAP//////////"/>
              </a:ext>
            </a:extLst>
          </p:cNvSpPr>
          <p:nvPr/>
        </p:nvSpPr>
        <p:spPr>
          <a:xfrm>
            <a:off x="152400" y="264160"/>
            <a:ext cx="9144000" cy="36893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spcBef>
                <a:spcPts val="0"/>
              </a:spcBef>
              <a:buFont typeface="Arial" pitchFamily="2" charset="0"/>
              <a:buChar char="•"/>
              <a:defRPr lang="it-IT" sz="24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spcBef>
                <a:spcPts val="0"/>
              </a:spcBef>
              <a:buFont typeface="Courier New" pitchFamily="3" charset="0"/>
              <a:buChar char="o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spcBef>
                <a:spcPts val="0"/>
              </a:spcBef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spcBef>
                <a:spcPts val="0"/>
              </a:spcBef>
              <a:buFont typeface="Courier New" pitchFamily="3" charset="0"/>
              <a:buChar char="o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spcBef>
                <a:spcPts val="0"/>
              </a:spcBef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9pPr>
          </a:lstStyle>
          <a:p>
            <a:pPr algn="ctr">
              <a:buNone/>
              <a:defRPr lang="it-IT"/>
            </a:pPr>
            <a:r>
              <a:rPr lang="it-IT" sz="1400" b="1" dirty="0" smtClean="0">
                <a:solidFill>
                  <a:srgbClr val="113053"/>
                </a:solidFill>
                <a:latin typeface="Kalinga" charset="0"/>
                <a:cs typeface="Kalinga" charset="0"/>
              </a:rPr>
              <a:t>Ecosistemi delle conoscenze </a:t>
            </a:r>
            <a:r>
              <a:rPr lang="en-GB" sz="1400" b="1" dirty="0" smtClean="0">
                <a:solidFill>
                  <a:srgbClr val="113053"/>
                </a:solidFill>
                <a:latin typeface="Kalinga" charset="0"/>
                <a:cs typeface="Kalinga" charset="0"/>
              </a:rPr>
              <a:t>CIOFS-FP</a:t>
            </a:r>
            <a:endParaRPr lang="en-GB" sz="1400" b="1" dirty="0">
              <a:solidFill>
                <a:srgbClr val="113053"/>
              </a:solidFill>
              <a:latin typeface="Kalinga" charset="0"/>
              <a:cs typeface="Kalinga" charset="0"/>
            </a:endParaRPr>
          </a:p>
        </p:txBody>
      </p:sp>
      <p:sp>
        <p:nvSpPr>
          <p:cNvPr id="20" name="Text Box 23"/>
          <p:cNvSpPr txBox="1">
            <a:spLocks noChangeArrowheads="1"/>
          </p:cNvSpPr>
          <p:nvPr/>
        </p:nvSpPr>
        <p:spPr bwMode="auto">
          <a:xfrm>
            <a:off x="29354" y="6580038"/>
            <a:ext cx="9109075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7F7F7F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Luglio 2019</a:t>
            </a: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	</a:t>
            </a:r>
            <a:r>
              <a:rPr lang="it-IT" altLang="en-US" sz="1000" dirty="0">
                <a:solidFill>
                  <a:schemeClr val="tx1"/>
                </a:solidFill>
                <a:latin typeface="Verdana" panose="020B0604030504040204" pitchFamily="34" charset="0"/>
              </a:rPr>
              <a:t>		 </a:t>
            </a: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	 </a:t>
            </a:r>
            <a:r>
              <a:rPr lang="it-IT" altLang="en-US" sz="1000" dirty="0">
                <a:solidFill>
                  <a:schemeClr val="tx1"/>
                </a:solidFill>
                <a:latin typeface="Verdana" panose="020B0604030504040204" pitchFamily="34" charset="0"/>
              </a:rPr>
              <a:t>		     </a:t>
            </a: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	</a:t>
            </a:r>
            <a:endParaRPr lang="it-IT" altLang="en-US" sz="1000" dirty="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0119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800">
        <p:blinds dir="vert"/>
        <p:extLst>
          <p:ext uri="smNativeData">
            <pr:smNativeData xmlns="" xmlns:pr="smNativeData" val="DVR5XAAAAAAIBwAAAAAAAAIAAAAAAAAAAAAAAAAAAAAAAAAAAQAAAAAAAAAAAAAAAAAAAAAAAAAAAAAA"/>
          </p:ext>
        </p:extLst>
      </p:transition>
    </mc:Choice>
    <mc:Fallback xmlns="">
      <p:transition spd="slow">
        <p:blinds dir="vert"/>
        <p:extLst>
          <p:ext uri="smNativeData">
            <pr:smNativeData xmlns:pr="smNativeData" xmlns:p14="http://schemas.microsoft.com/office/powerpoint/2010/main" xmlns="" val="DVR5XAAAAAAIBwAAAAAAAAIAAAAAAAAAAAAAAAAAAAAAAAAAAQAAAAAAAAAAAAAAAAAAAAAAAAAAAAAA"/>
          </p:ext>
        </p:extLst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magine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58" b="13179"/>
          <a:stretch/>
        </p:blipFill>
        <p:spPr>
          <a:xfrm>
            <a:off x="60743" y="4099827"/>
            <a:ext cx="3184058" cy="2009141"/>
          </a:xfrm>
          <a:prstGeom prst="rect">
            <a:avLst/>
          </a:prstGeom>
        </p:spPr>
      </p:pic>
      <p:sp>
        <p:nvSpPr>
          <p:cNvPr id="2" name="Line 26"/>
          <p:cNvSpPr>
            <a:extLst>
              <a:ext uri="smNativeData">
                <pr:smNativeData xmlns="" xmlns:p14="http://schemas.microsoft.com/office/powerpoint/2010/main" xmlns:pr="smNativeData" val="SMDATA_16_DVR5XBMAAAAlAAAACg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BAAAAAAAAAAAAg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gAB/f38A2+/5A8zMzADAwP8Af39/AAAAAAAAAAAAAAAAAAAAAAAAAAAAIQAAABgAAAAUAAAAwwMAAF8DAAC3MgAAXwMAABAAAAAmAAAACAAAAP//////////"/>
              </a:ext>
            </a:extLst>
          </p:cNvSpPr>
          <p:nvPr/>
        </p:nvSpPr>
        <p:spPr>
          <a:xfrm>
            <a:off x="611505" y="548005"/>
            <a:ext cx="7632700" cy="0"/>
          </a:xfrm>
          <a:prstGeom prst="line">
            <a:avLst/>
          </a:prstGeom>
          <a:noFill/>
          <a:ln w="9525" cap="flat" cmpd="sng" algn="ctr">
            <a:solidFill>
              <a:srgbClr val="000080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anchor="t"/>
          <a:lstStyle/>
          <a:p>
            <a:pPr>
              <a:defRPr lang="it-IT"/>
            </a:pPr>
            <a:r>
              <a:t>Ç</a:t>
            </a:r>
            <a:endParaRPr lang="en-US"/>
          </a:p>
        </p:txBody>
      </p:sp>
      <p:sp>
        <p:nvSpPr>
          <p:cNvPr id="3" name="Line 27"/>
          <p:cNvSpPr>
            <a:extLst>
              <a:ext uri="smNativeData">
                <pr:smNativeData xmlns="" xmlns:p14="http://schemas.microsoft.com/office/powerpoint/2010/main" xmlns:pr="smNativeData" val="SMDATA_16_DVR5XBMAAAAlAAAACg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BAAAAAAAAAP/MA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P/MAAB/f38A2+/5A8zMzADAwP8Af39/AAAAAAAAAAAAAAAAAAAAAAAAAAAAIQAAABgAAAAUAAAANgQAAHsCAAA2BAAAAQ4AABAAAAAmAAAACAAAAP//////////"/>
              </a:ext>
            </a:extLst>
          </p:cNvSpPr>
          <p:nvPr/>
        </p:nvSpPr>
        <p:spPr>
          <a:xfrm>
            <a:off x="684530" y="403225"/>
            <a:ext cx="0" cy="1873250"/>
          </a:xfrm>
          <a:prstGeom prst="line">
            <a:avLst/>
          </a:prstGeom>
          <a:noFill/>
          <a:ln w="9525" cap="flat" cmpd="sng" algn="ctr">
            <a:solidFill>
              <a:srgbClr val="FFCC00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anchor="t"/>
          <a:lstStyle/>
          <a:p>
            <a:pPr>
              <a:defRPr lang="it-IT"/>
            </a:pPr>
            <a:endParaRPr lang="en-US"/>
          </a:p>
        </p:txBody>
      </p:sp>
      <p:sp>
        <p:nvSpPr>
          <p:cNvPr id="4" name="Rectangle 33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6wsAALAAAACQOQAA9QIAABAgAAAmAAAACAAAAP//////////"/>
              </a:ext>
            </a:extLst>
          </p:cNvSpPr>
          <p:nvPr/>
        </p:nvSpPr>
        <p:spPr>
          <a:xfrm>
            <a:off x="0" y="111760"/>
            <a:ext cx="9144000" cy="36893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spcBef>
                <a:spcPts val="0"/>
              </a:spcBef>
              <a:buFont typeface="Arial" pitchFamily="2" charset="0"/>
              <a:buChar char="•"/>
              <a:defRPr lang="it-IT" sz="24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spcBef>
                <a:spcPts val="0"/>
              </a:spcBef>
              <a:buFont typeface="Courier New" pitchFamily="3" charset="0"/>
              <a:buChar char="o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spcBef>
                <a:spcPts val="0"/>
              </a:spcBef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spcBef>
                <a:spcPts val="0"/>
              </a:spcBef>
              <a:buFont typeface="Courier New" pitchFamily="3" charset="0"/>
              <a:buChar char="o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spcBef>
                <a:spcPts val="0"/>
              </a:spcBef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9pPr>
          </a:lstStyle>
          <a:p>
            <a:pPr algn="ctr">
              <a:buNone/>
              <a:defRPr lang="it-IT"/>
            </a:pPr>
            <a:r>
              <a:rPr lang="it-IT" sz="1400" b="1" dirty="0" smtClean="0">
                <a:solidFill>
                  <a:srgbClr val="113053"/>
                </a:solidFill>
                <a:latin typeface="Kalinga" charset="0"/>
                <a:cs typeface="Kalinga" charset="0"/>
              </a:rPr>
              <a:t>Ecosistemi delle conoscenze </a:t>
            </a:r>
            <a:r>
              <a:rPr lang="en-GB" sz="1400" b="1" dirty="0" smtClean="0">
                <a:solidFill>
                  <a:srgbClr val="113053"/>
                </a:solidFill>
                <a:latin typeface="Kalinga" charset="0"/>
                <a:cs typeface="Kalinga" charset="0"/>
              </a:rPr>
              <a:t>CIOFS-FP</a:t>
            </a:r>
            <a:endParaRPr lang="en-GB" sz="1400" b="1" dirty="0">
              <a:solidFill>
                <a:srgbClr val="113053"/>
              </a:solidFill>
              <a:latin typeface="Kalinga" charset="0"/>
              <a:cs typeface="Kalinga" charset="0"/>
            </a:endParaRPr>
          </a:p>
        </p:txBody>
      </p:sp>
      <p:pic>
        <p:nvPicPr>
          <p:cNvPr id="6" name="Immagine 20"/>
          <p:cNvPicPr>
            <a:picLocks noChangeAspect="1"/>
            <a:extLst>
              <a:ext uri="smNativeData">
                <pr:smNativeData xmlns="" xmlns:p14="http://schemas.microsoft.com/office/powerpoint/2010/main" xmlns:pr="smNativeData" val="SMDATA_18_DVR5XBMAAAAlAAAAEQ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9vxgX///8BAAAAAAAAAAAAAAAAAAAAAAAAAAAAAAAAAAAAAAAAAAAAAAACf39/ANvv+QPMzMwAwMD/AH9/fwAAAAAAAAAAAAAAAAD///8AAAAAACEAAAAYAAAAFAAAAEQAAAAjAAAAUgsAAPgG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43180" y="22225"/>
            <a:ext cx="1797050" cy="111061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" name="Immagine 21"/>
          <p:cNvPicPr>
            <a:picLocks noChangeAspect="1"/>
            <a:extLst>
              <a:ext uri="smNativeData">
                <pr:smNativeData xmlns="" xmlns:p14="http://schemas.microsoft.com/office/powerpoint/2010/main" xmlns:pr="smNativeData" val="SMDATA_18_DVR5XBMAAAAlAAAAEQ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9vxgX///8BAAAAAAAAAAAAAAAAAAAAAAAAAAAAAAAAAAAAAAAAAAAAAAACf39/ANvv+QPMzMwAwMD/AH9/fwAAAAAAAAAAAAAAAAD///8AAAAAACEAAAAYAAAAFAAAAIMsAABXJgAACTgAAOopAAAQAAAAJgAAAAgAAAD//////////w=="/>
              </a:ext>
            </a:extLst>
          </p:cNvPicPr>
          <p:nvPr/>
        </p:nvPicPr>
        <p:blipFill>
          <a:blip r:embed="rId5"/>
          <a:stretch>
            <a:fillRect/>
          </a:stretch>
        </p:blipFill>
        <p:spPr>
          <a:xfrm>
            <a:off x="7410768" y="6358255"/>
            <a:ext cx="1666874" cy="479289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6" name="Rettangolo 1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1988820" y="1061085"/>
            <a:ext cx="6898005" cy="127888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lang="en-GB" sz="2000" dirty="0" smtClean="0"/>
          </a:p>
        </p:txBody>
      </p:sp>
      <p:sp>
        <p:nvSpPr>
          <p:cNvPr id="15" name="Text Box 23"/>
          <p:cNvSpPr txBox="1">
            <a:spLocks noChangeArrowheads="1"/>
          </p:cNvSpPr>
          <p:nvPr/>
        </p:nvSpPr>
        <p:spPr bwMode="auto">
          <a:xfrm>
            <a:off x="0" y="6638925"/>
            <a:ext cx="9109075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7F7F7F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Luglio 2019</a:t>
            </a: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	</a:t>
            </a:r>
            <a:r>
              <a:rPr lang="it-IT" altLang="en-US" sz="1000" dirty="0">
                <a:solidFill>
                  <a:schemeClr val="tx1"/>
                </a:solidFill>
                <a:latin typeface="Verdana" panose="020B0604030504040204" pitchFamily="34" charset="0"/>
              </a:rPr>
              <a:t>		 </a:t>
            </a: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	 </a:t>
            </a:r>
            <a:r>
              <a:rPr lang="it-IT" altLang="en-US" sz="1000" dirty="0">
                <a:solidFill>
                  <a:schemeClr val="tx1"/>
                </a:solidFill>
                <a:latin typeface="Verdana" panose="020B0604030504040204" pitchFamily="34" charset="0"/>
              </a:rPr>
              <a:t>		     </a:t>
            </a: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	</a:t>
            </a:r>
            <a:endParaRPr lang="it-IT" altLang="en-US" sz="1000" dirty="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sp>
        <p:nvSpPr>
          <p:cNvPr id="10" name="Rettangolo 1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631652" y="3219057"/>
            <a:ext cx="7904480" cy="16914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dirty="0"/>
          </a:p>
        </p:txBody>
      </p:sp>
      <p:sp>
        <p:nvSpPr>
          <p:cNvPr id="11" name="Rettangolo 1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2576848" y="2757288"/>
            <a:ext cx="5086882" cy="118802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dirty="0"/>
          </a:p>
        </p:txBody>
      </p:sp>
      <p:sp>
        <p:nvSpPr>
          <p:cNvPr id="12" name="Rettangolo 1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2582076" y="4389337"/>
            <a:ext cx="6725753" cy="137071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lang="en-GB" sz="2000" dirty="0"/>
          </a:p>
          <a:p>
            <a:pPr>
              <a:defRPr lang="it-IT"/>
            </a:pPr>
            <a:endParaRPr lang="en-GB" sz="2000" dirty="0" smtClean="0"/>
          </a:p>
          <a:p>
            <a:pPr>
              <a:defRPr lang="it-IT"/>
            </a:pPr>
            <a:endParaRPr lang="en-GB" sz="2000" dirty="0" smtClean="0"/>
          </a:p>
          <a:p>
            <a:pPr>
              <a:defRPr lang="it-IT"/>
            </a:pPr>
            <a:endParaRPr dirty="0"/>
          </a:p>
          <a:p>
            <a:pPr>
              <a:defRPr lang="it-IT"/>
            </a:pPr>
            <a:endParaRPr dirty="0"/>
          </a:p>
        </p:txBody>
      </p:sp>
      <p:sp>
        <p:nvSpPr>
          <p:cNvPr id="21" name="Titolo 1">
            <a:extLst>
              <a:ext uri="{FF2B5EF4-FFF2-40B4-BE49-F238E27FC236}">
                <a16:creationId xmlns:a16="http://schemas.microsoft.com/office/drawing/2014/main" id="{D055AA0A-C264-4C62-AC76-F6E09A6AB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48148"/>
            <a:ext cx="2953113" cy="2923087"/>
          </a:xfrm>
        </p:spPr>
        <p:txBody>
          <a:bodyPr>
            <a:normAutofit/>
          </a:bodyPr>
          <a:lstStyle/>
          <a:p>
            <a:pPr algn="r"/>
            <a:r>
              <a:rPr lang="it-IT" sz="3600" b="1" dirty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D68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Composizione</a:t>
            </a:r>
            <a:br>
              <a:rPr lang="it-IT" sz="3600" b="1" dirty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D68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it-IT" sz="3600" b="1" dirty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D68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 compiti </a:t>
            </a:r>
            <a:br>
              <a:rPr lang="it-IT" sz="3600" b="1" dirty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D68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it-IT" sz="3600" b="1" dirty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D68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dei  Cantieri</a:t>
            </a:r>
          </a:p>
        </p:txBody>
      </p:sp>
      <p:sp>
        <p:nvSpPr>
          <p:cNvPr id="22" name="Segnaposto contenuto 2">
            <a:extLst>
              <a:ext uri="{FF2B5EF4-FFF2-40B4-BE49-F238E27FC236}">
                <a16:creationId xmlns:a16="http://schemas.microsoft.com/office/drawing/2014/main" id="{E8511F98-1303-459D-8E12-A8EB6804C2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1379" y="820420"/>
            <a:ext cx="5552539" cy="5596890"/>
          </a:xfrm>
          <a:noFill/>
        </p:spPr>
        <p:txBody>
          <a:bodyPr anchor="ctr">
            <a:normAutofit fontScale="77500" lnSpcReduction="2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it-IT" sz="2800" dirty="0" smtClean="0">
                <a:latin typeface="Calibri" panose="020F0502020204030204" pitchFamily="34" charset="0"/>
                <a:ea typeface="Calibri Light" pitchFamily="2" charset="0"/>
                <a:cs typeface="Calibri" panose="020F0502020204030204" pitchFamily="34" charset="0"/>
              </a:rPr>
              <a:t>Per ogni cantiere è previsto un gruppo di lavoro composto da: 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t-IT" sz="2800" dirty="0" smtClean="0">
                <a:latin typeface="Calibri" panose="020F0502020204030204" pitchFamily="34" charset="0"/>
                <a:ea typeface="Calibri Light" pitchFamily="2" charset="0"/>
                <a:cs typeface="Calibri" panose="020F0502020204030204" pitchFamily="34" charset="0"/>
              </a:rPr>
              <a:t>rappresentanti della sede nazionale; 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t-IT" sz="2800" dirty="0" smtClean="0">
                <a:latin typeface="Calibri" panose="020F0502020204030204" pitchFamily="34" charset="0"/>
                <a:ea typeface="Calibri Light" pitchFamily="2" charset="0"/>
                <a:cs typeface="Calibri" panose="020F0502020204030204" pitchFamily="34" charset="0"/>
              </a:rPr>
              <a:t>uno o più componenti delle AR/CFP individuate e candidatesi per esperienze sul tema; 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t-IT" sz="2800" dirty="0" smtClean="0">
                <a:latin typeface="Calibri" panose="020F0502020204030204" pitchFamily="34" charset="0"/>
                <a:ea typeface="Calibri Light" pitchFamily="2" charset="0"/>
                <a:cs typeface="Calibri" panose="020F0502020204030204" pitchFamily="34" charset="0"/>
              </a:rPr>
              <a:t>eventuali esperti.</a:t>
            </a:r>
            <a:endParaRPr lang="it-IT" sz="2800" dirty="0">
              <a:latin typeface="Calibri" panose="020F0502020204030204" pitchFamily="34" charset="0"/>
              <a:ea typeface="Calibri Light" pitchFamily="2" charset="0"/>
              <a:cs typeface="Calibri" panose="020F0502020204030204" pitchFamily="34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it-IT" sz="2800" dirty="0">
              <a:latin typeface="Calibri" panose="020F0502020204030204" pitchFamily="34" charset="0"/>
              <a:ea typeface="Calibri Light" pitchFamily="2" charset="0"/>
              <a:cs typeface="Calibri" panose="020F0502020204030204" pitchFamily="34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it-IT" sz="2800" dirty="0" smtClean="0">
                <a:latin typeface="Calibri" panose="020F0502020204030204" pitchFamily="34" charset="0"/>
                <a:ea typeface="Calibri Light" pitchFamily="2" charset="0"/>
                <a:cs typeface="Calibri" panose="020F0502020204030204" pitchFamily="34" charset="0"/>
              </a:rPr>
              <a:t>Il gruppo di lavoro: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t-IT" sz="2800" dirty="0" smtClean="0">
                <a:latin typeface="Calibri" panose="020F0502020204030204" pitchFamily="34" charset="0"/>
                <a:ea typeface="Calibri Light" pitchFamily="2" charset="0"/>
                <a:cs typeface="Calibri" panose="020F0502020204030204" pitchFamily="34" charset="0"/>
              </a:rPr>
              <a:t>definisce il campo d’azione del cantiere;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t-IT" sz="2800" dirty="0" smtClean="0">
                <a:latin typeface="Calibri" panose="020F0502020204030204" pitchFamily="34" charset="0"/>
                <a:ea typeface="Calibri Light" pitchFamily="2" charset="0"/>
                <a:cs typeface="Calibri" panose="020F0502020204030204" pitchFamily="34" charset="0"/>
              </a:rPr>
              <a:t>effettua </a:t>
            </a:r>
            <a:r>
              <a:rPr lang="it-IT" sz="2800" dirty="0">
                <a:latin typeface="Calibri" panose="020F0502020204030204" pitchFamily="34" charset="0"/>
                <a:ea typeface="Calibri Light" pitchFamily="2" charset="0"/>
                <a:cs typeface="Calibri" panose="020F0502020204030204" pitchFamily="34" charset="0"/>
              </a:rPr>
              <a:t>l’analisi dei fabbisogni e della domanda cui risponde (proposta di valore</a:t>
            </a:r>
            <a:r>
              <a:rPr lang="it-IT" sz="2800" dirty="0" smtClean="0">
                <a:latin typeface="Calibri" panose="020F0502020204030204" pitchFamily="34" charset="0"/>
                <a:ea typeface="Calibri Light" pitchFamily="2" charset="0"/>
                <a:cs typeface="Calibri" panose="020F0502020204030204" pitchFamily="34" charset="0"/>
              </a:rPr>
              <a:t>);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t-IT" sz="2800" dirty="0" smtClean="0">
                <a:latin typeface="Calibri" panose="020F0502020204030204" pitchFamily="34" charset="0"/>
                <a:ea typeface="Calibri Light" pitchFamily="2" charset="0"/>
                <a:cs typeface="Calibri" panose="020F0502020204030204" pitchFamily="34" charset="0"/>
              </a:rPr>
              <a:t>predispone il piano di lavoro;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t-IT" sz="2800" dirty="0" smtClean="0">
                <a:latin typeface="Calibri" panose="020F0502020204030204" pitchFamily="34" charset="0"/>
                <a:ea typeface="Calibri Light" pitchFamily="2" charset="0"/>
                <a:cs typeface="Calibri" panose="020F0502020204030204" pitchFamily="34" charset="0"/>
              </a:rPr>
              <a:t>coordina le attività (tempi e fasi di avanzamento);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t-IT" sz="2800" dirty="0" smtClean="0">
                <a:latin typeface="Calibri" panose="020F0502020204030204" pitchFamily="34" charset="0"/>
                <a:ea typeface="Calibri Light" pitchFamily="2" charset="0"/>
                <a:cs typeface="Calibri" panose="020F0502020204030204" pitchFamily="34" charset="0"/>
              </a:rPr>
              <a:t>individua gli indicatori;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t-IT" sz="2800" dirty="0" smtClean="0">
                <a:latin typeface="Calibri" panose="020F0502020204030204" pitchFamily="34" charset="0"/>
                <a:ea typeface="Calibri Light" pitchFamily="2" charset="0"/>
                <a:cs typeface="Calibri" panose="020F0502020204030204" pitchFamily="34" charset="0"/>
              </a:rPr>
              <a:t>cura la produzione dei report previsti e il rilascio dei prodotti</a:t>
            </a:r>
            <a:endParaRPr lang="it-IT" sz="2800" dirty="0">
              <a:latin typeface="Calibri" panose="020F0502020204030204" pitchFamily="34" charset="0"/>
              <a:ea typeface="Calibri Light" pitchFamily="2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it-IT" sz="1800" dirty="0"/>
          </a:p>
        </p:txBody>
      </p:sp>
    </p:spTree>
    <p:extLst>
      <p:ext uri="{BB962C8B-B14F-4D97-AF65-F5344CB8AC3E}">
        <p14:creationId xmlns:p14="http://schemas.microsoft.com/office/powerpoint/2010/main" val="1887795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800">
        <p:blinds dir="vert"/>
        <p:extLst>
          <p:ext uri="smNativeData">
            <pr:smNativeData xmlns="" xmlns:pr="smNativeData" val="DVR5XAAAAAAIBwAAAAAAAAIAAAAAAAAAAAAAAAAAAAAAAAAAAQAAAAAAAAAAAAAAAAAAAAAAAAAAAAAA"/>
          </p:ext>
        </p:extLst>
      </p:transition>
    </mc:Choice>
    <mc:Fallback xmlns="">
      <p:transition spd="slow">
        <p:blinds dir="vert"/>
        <p:extLst>
          <p:ext uri="smNativeData">
            <pr:smNativeData xmlns:pr="smNativeData" xmlns:p14="http://schemas.microsoft.com/office/powerpoint/2010/main" xmlns="" val="DVR5XAAAAAAIBwAAAAAAAAIAAAAAAAAAAAAAAAAAAAAAAAAAAQAAAAAAAAAAAAAAAAAAAAAAAAAAAAAA"/>
          </p:ext>
        </p:extLst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6"/>
          <p:cNvSpPr>
            <a:extLst>
              <a:ext uri="smNativeData">
                <pr:smNativeData xmlns="" xmlns:p14="http://schemas.microsoft.com/office/powerpoint/2010/main" xmlns:pr="smNativeData" val="SMDATA_16_DVR5XBMAAAAlAAAACg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BAAAAAAAAAAAAg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gAB/f38A2+/5A8zMzADAwP8Af39/AAAAAAAAAAAAAAAAAAAAAAAAAAAAIQAAABgAAAAUAAAAwwMAAF8DAAC3MgAAXwMAABAAAAAmAAAACAAAAP//////////"/>
              </a:ext>
            </a:extLst>
          </p:cNvSpPr>
          <p:nvPr/>
        </p:nvSpPr>
        <p:spPr>
          <a:xfrm>
            <a:off x="611505" y="548005"/>
            <a:ext cx="7632700" cy="0"/>
          </a:xfrm>
          <a:prstGeom prst="line">
            <a:avLst/>
          </a:prstGeom>
          <a:noFill/>
          <a:ln w="9525" cap="flat" cmpd="sng" algn="ctr">
            <a:solidFill>
              <a:srgbClr val="000080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anchor="t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r>
              <a:rPr kumimoji="0" lang="it-IT" sz="1800" b="0" i="0" u="none" strike="noStrike" kern="1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2" charset="0"/>
                <a:cs typeface="Calibri" pitchFamily="2" charset="0"/>
              </a:rPr>
              <a:t>Ç</a:t>
            </a:r>
            <a:endParaRPr kumimoji="0" lang="en-US" sz="1800" b="0" i="0" u="none" strike="noStrike" kern="1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2" charset="0"/>
              <a:cs typeface="Calibri" pitchFamily="2" charset="0"/>
            </a:endParaRPr>
          </a:p>
        </p:txBody>
      </p:sp>
      <p:sp>
        <p:nvSpPr>
          <p:cNvPr id="3" name="Line 27"/>
          <p:cNvSpPr>
            <a:extLst>
              <a:ext uri="smNativeData">
                <pr:smNativeData xmlns="" xmlns:p14="http://schemas.microsoft.com/office/powerpoint/2010/main" xmlns:pr="smNativeData" val="SMDATA_16_DVR5XBMAAAAlAAAACg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BAAAAAAAAAP/MA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P/MAAB/f38A2+/5A8zMzADAwP8Af39/AAAAAAAAAAAAAAAAAAAAAAAAAAAAIQAAABgAAAAUAAAANgQAAHsCAAA2BAAAAQ4AABAAAAAmAAAACAAAAP//////////"/>
              </a:ext>
            </a:extLst>
          </p:cNvSpPr>
          <p:nvPr/>
        </p:nvSpPr>
        <p:spPr>
          <a:xfrm>
            <a:off x="684530" y="403225"/>
            <a:ext cx="0" cy="1873250"/>
          </a:xfrm>
          <a:prstGeom prst="line">
            <a:avLst/>
          </a:prstGeom>
          <a:noFill/>
          <a:ln w="9525" cap="flat" cmpd="sng" algn="ctr">
            <a:solidFill>
              <a:srgbClr val="FFCC00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anchor="t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kumimoji="0" lang="en-US" sz="1800" b="0" i="0" u="none" strike="noStrike" kern="1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2" charset="0"/>
              <a:cs typeface="Calibri" pitchFamily="2" charset="0"/>
            </a:endParaRPr>
          </a:p>
        </p:txBody>
      </p:sp>
      <p:sp>
        <p:nvSpPr>
          <p:cNvPr id="4" name="Rectangle 33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6wsAALAAAACQOQAA9QIAABAgAAAmAAAACAAAAP//////////"/>
              </a:ext>
            </a:extLst>
          </p:cNvSpPr>
          <p:nvPr/>
        </p:nvSpPr>
        <p:spPr>
          <a:xfrm>
            <a:off x="0" y="111760"/>
            <a:ext cx="9144000" cy="36893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spcBef>
                <a:spcPts val="0"/>
              </a:spcBef>
              <a:buFont typeface="Arial" pitchFamily="2" charset="0"/>
              <a:buChar char="•"/>
              <a:defRPr lang="it-IT" sz="24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spcBef>
                <a:spcPts val="0"/>
              </a:spcBef>
              <a:buFont typeface="Courier New" pitchFamily="3" charset="0"/>
              <a:buChar char="o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spcBef>
                <a:spcPts val="0"/>
              </a:spcBef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spcBef>
                <a:spcPts val="0"/>
              </a:spcBef>
              <a:buFont typeface="Courier New" pitchFamily="3" charset="0"/>
              <a:buChar char="o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spcBef>
                <a:spcPts val="0"/>
              </a:spcBef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2" charset="0"/>
              <a:buNone/>
              <a:tabLst/>
              <a:defRPr lang="it-IT"/>
            </a:pPr>
            <a:r>
              <a:rPr kumimoji="0" lang="it-IT" sz="1400" b="1" i="0" u="none" strike="noStrike" kern="1" cap="none" spc="0" normalizeH="0" baseline="0" noProof="0" dirty="0">
                <a:ln>
                  <a:noFill/>
                </a:ln>
                <a:solidFill>
                  <a:srgbClr val="113053"/>
                </a:solidFill>
                <a:effectLst/>
                <a:uLnTx/>
                <a:uFillTx/>
                <a:latin typeface="Kalinga" charset="0"/>
                <a:cs typeface="Kalinga" charset="0"/>
              </a:rPr>
              <a:t>Ecosistemi delle conoscenze CIOFS-FP</a:t>
            </a:r>
          </a:p>
        </p:txBody>
      </p:sp>
      <p:pic>
        <p:nvPicPr>
          <p:cNvPr id="6" name="Immagine 20"/>
          <p:cNvPicPr>
            <a:picLocks noChangeAspect="1"/>
            <a:extLst>
              <a:ext uri="smNativeData">
                <pr:smNativeData xmlns="" xmlns:p14="http://schemas.microsoft.com/office/powerpoint/2010/main" xmlns:pr="smNativeData" val="SMDATA_18_DVR5XBMAAAAlAAAAEQ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9vxgX///8BAAAAAAAAAAAAAAAAAAAAAAAAAAAAAAAAAAAAAAAAAAAAAAACf39/ANvv+QPMzMwAwMD/AH9/fwAAAAAAAAAAAAAAAAD///8AAAAAACEAAAAYAAAAFAAAAEQAAAAjAAAAUgsAAPgG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43180" y="22225"/>
            <a:ext cx="1797050" cy="111061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" name="Immagine 21"/>
          <p:cNvPicPr>
            <a:picLocks noChangeAspect="1"/>
            <a:extLst>
              <a:ext uri="smNativeData">
                <pr:smNativeData xmlns="" xmlns:p14="http://schemas.microsoft.com/office/powerpoint/2010/main" xmlns:pr="smNativeData" val="SMDATA_18_DVR5XBMAAAAlAAAAEQ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9vxgX///8BAAAAAAAAAAAAAAAAAAAAAAAAAAAAAAAAAAAAAAAAAAAAAAACf39/ANvv+QPMzMwAwMD/AH9/fwAAAAAAAAAAAAAAAAD///8AAAAAACEAAAAYAAAAFAAAAIMsAABXJgAACTgAAOop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7410768" y="6358255"/>
            <a:ext cx="1666874" cy="479289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6" name="Rettangolo 1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1988820" y="1061085"/>
            <a:ext cx="6898005" cy="127888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kumimoji="0" lang="en-GB" sz="2000" b="0" i="0" u="none" strike="noStrike" kern="1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2" charset="0"/>
              <a:cs typeface="Calibri" pitchFamily="2" charset="0"/>
            </a:endParaRPr>
          </a:p>
        </p:txBody>
      </p:sp>
      <p:sp>
        <p:nvSpPr>
          <p:cNvPr id="15" name="Text Box 23"/>
          <p:cNvSpPr txBox="1">
            <a:spLocks noChangeArrowheads="1"/>
          </p:cNvSpPr>
          <p:nvPr/>
        </p:nvSpPr>
        <p:spPr bwMode="auto">
          <a:xfrm>
            <a:off x="0" y="6638925"/>
            <a:ext cx="9109075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7F7F7F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en-US" sz="1000" b="0" i="0" u="none" strike="noStrike" kern="1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cs typeface="Calibri" pitchFamily="2" charset="0"/>
              </a:rPr>
              <a:t>Luglio 2019</a:t>
            </a:r>
            <a:r>
              <a:rPr kumimoji="0" lang="it-IT" altLang="en-US" sz="1000" b="0" i="0" u="none" strike="noStrike" kern="1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cs typeface="Calibri" pitchFamily="2" charset="0"/>
              </a:rPr>
              <a:t>	</a:t>
            </a:r>
            <a:r>
              <a:rPr kumimoji="0" lang="it-IT" altLang="en-US" sz="1000" b="0" i="0" u="none" strike="noStrike" kern="1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cs typeface="Calibri" pitchFamily="2" charset="0"/>
              </a:rPr>
              <a:t>		 </a:t>
            </a:r>
            <a:r>
              <a:rPr kumimoji="0" lang="it-IT" altLang="en-US" sz="1000" b="0" i="0" u="none" strike="noStrike" kern="1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cs typeface="Calibri" pitchFamily="2" charset="0"/>
              </a:rPr>
              <a:t>	</a:t>
            </a:r>
            <a:r>
              <a:rPr kumimoji="0" lang="it-IT" altLang="en-US" sz="1000" b="0" i="0" u="none" strike="noStrike" kern="1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cs typeface="Calibri" pitchFamily="2" charset="0"/>
              </a:rPr>
              <a:t>	 		     </a:t>
            </a:r>
            <a:r>
              <a:rPr kumimoji="0" lang="it-IT" altLang="en-US" sz="1000" b="0" i="0" u="none" strike="noStrike" kern="1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cs typeface="Calibri" pitchFamily="2" charset="0"/>
              </a:rPr>
              <a:t>	</a:t>
            </a:r>
            <a:endParaRPr kumimoji="0" lang="it-IT" altLang="en-US" sz="1000" b="0" i="0" u="none" strike="noStrike" kern="1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cs typeface="Calibri" pitchFamily="2" charset="0"/>
            </a:endParaRPr>
          </a:p>
        </p:txBody>
      </p:sp>
      <p:sp>
        <p:nvSpPr>
          <p:cNvPr id="10" name="Rettangolo 1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631652" y="3219057"/>
            <a:ext cx="2246296" cy="160512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kumimoji="0" lang="it-IT" sz="1800" b="0" i="0" u="none" strike="noStrike" kern="1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2" charset="0"/>
              <a:cs typeface="Calibri" pitchFamily="2" charset="0"/>
            </a:endParaRPr>
          </a:p>
        </p:txBody>
      </p:sp>
      <p:sp>
        <p:nvSpPr>
          <p:cNvPr id="11" name="Rettangolo 1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1325881" y="1490588"/>
            <a:ext cx="6337849" cy="245472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kumimoji="0" lang="it-IT" sz="1800" b="0" i="0" u="none" strike="noStrike" kern="1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2" charset="0"/>
              <a:cs typeface="Calibri" pitchFamily="2" charset="0"/>
            </a:endParaRPr>
          </a:p>
        </p:txBody>
      </p:sp>
      <p:sp>
        <p:nvSpPr>
          <p:cNvPr id="12" name="Rettangolo 1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2582076" y="4389337"/>
            <a:ext cx="6725753" cy="137071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kumimoji="0" lang="en-GB" sz="2000" b="0" i="0" u="none" strike="noStrike" kern="1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2" charset="0"/>
              <a:cs typeface="Calibri" pitchFamily="2" charset="0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kumimoji="0" lang="en-GB" sz="2000" b="0" i="0" u="none" strike="noStrike" kern="1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2" charset="0"/>
              <a:cs typeface="Calibri" pitchFamily="2" charset="0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kumimoji="0" lang="en-GB" sz="2000" b="0" i="0" u="none" strike="noStrike" kern="1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2" charset="0"/>
              <a:cs typeface="Calibri" pitchFamily="2" charset="0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kumimoji="0" lang="it-IT" sz="1800" b="0" i="0" u="none" strike="noStrike" kern="1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2" charset="0"/>
              <a:cs typeface="Calibri" pitchFamily="2" charset="0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it-IT"/>
            </a:pPr>
            <a:endParaRPr kumimoji="0" lang="it-IT" sz="1800" b="0" i="0" u="none" strike="noStrike" kern="1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2" charset="0"/>
              <a:cs typeface="Calibri" pitchFamily="2" charset="0"/>
            </a:endParaRPr>
          </a:p>
        </p:txBody>
      </p:sp>
      <p:sp>
        <p:nvSpPr>
          <p:cNvPr id="5" name="Titolo 4"/>
          <p:cNvSpPr>
            <a:spLocks noGrp="1"/>
          </p:cNvSpPr>
          <p:nvPr>
            <p:ph type="title"/>
          </p:nvPr>
        </p:nvSpPr>
        <p:spPr>
          <a:xfrm>
            <a:off x="1325881" y="676910"/>
            <a:ext cx="7335521" cy="1325880"/>
          </a:xfrm>
        </p:spPr>
        <p:txBody>
          <a:bodyPr/>
          <a:lstStyle/>
          <a:p>
            <a:r>
              <a:rPr lang="it-IT" sz="3600" b="1" dirty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D68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Alcune proposte </a:t>
            </a:r>
            <a:r>
              <a:rPr lang="it-IT" sz="3600" b="1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D68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 </a:t>
            </a:r>
            <a:r>
              <a:rPr lang="it-IT" sz="3600" b="1" dirty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D68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Cantieri nazionali</a:t>
            </a:r>
          </a:p>
        </p:txBody>
      </p:sp>
      <p:sp>
        <p:nvSpPr>
          <p:cNvPr id="8" name="Segnaposto contenuto 7"/>
          <p:cNvSpPr>
            <a:spLocks noGrp="1"/>
          </p:cNvSpPr>
          <p:nvPr>
            <p:ph idx="1"/>
          </p:nvPr>
        </p:nvSpPr>
        <p:spPr>
          <a:xfrm>
            <a:off x="456550" y="1667509"/>
            <a:ext cx="8404859" cy="4712336"/>
          </a:xfrm>
          <a:noFill/>
        </p:spPr>
        <p:txBody>
          <a:bodyPr/>
          <a:lstStyle/>
          <a:p>
            <a:r>
              <a:rPr lang="it-IT" sz="2400" dirty="0" smtClean="0"/>
              <a:t>  	</a:t>
            </a:r>
            <a:r>
              <a:rPr lang="it-IT" sz="2400" b="1" dirty="0" smtClean="0">
                <a:solidFill>
                  <a:schemeClr val="accent3">
                    <a:lumMod val="75000"/>
                  </a:schemeClr>
                </a:solidFill>
              </a:rPr>
              <a:t>Impresa Formativa</a:t>
            </a:r>
          </a:p>
          <a:p>
            <a:r>
              <a:rPr lang="it-IT" sz="2400" b="1" dirty="0" smtClean="0">
                <a:solidFill>
                  <a:srgbClr val="FF0000"/>
                </a:solidFill>
              </a:rPr>
              <a:t>  	</a:t>
            </a:r>
            <a:r>
              <a:rPr lang="it-IT" sz="2400" b="1" dirty="0" smtClean="0">
                <a:solidFill>
                  <a:srgbClr val="FF6600"/>
                </a:solidFill>
              </a:rPr>
              <a:t>Nuovi </a:t>
            </a:r>
            <a:r>
              <a:rPr lang="it-IT" sz="2400" b="1" dirty="0">
                <a:solidFill>
                  <a:srgbClr val="FF6600"/>
                </a:solidFill>
              </a:rPr>
              <a:t>luoghi di apprendimento (FABLAB, Accademy, </a:t>
            </a:r>
            <a:r>
              <a:rPr lang="it-IT" sz="2400" b="1" dirty="0" smtClean="0">
                <a:solidFill>
                  <a:srgbClr val="FF6600"/>
                </a:solidFill>
              </a:rPr>
              <a:t>	</a:t>
            </a:r>
            <a:r>
              <a:rPr lang="it-IT" sz="2400" b="1" dirty="0" err="1" smtClean="0">
                <a:solidFill>
                  <a:srgbClr val="FF6600"/>
                </a:solidFill>
              </a:rPr>
              <a:t>CoWorking</a:t>
            </a:r>
            <a:r>
              <a:rPr lang="it-IT" sz="2400" b="1" dirty="0">
                <a:solidFill>
                  <a:srgbClr val="FF6600"/>
                </a:solidFill>
              </a:rPr>
              <a:t>)</a:t>
            </a:r>
          </a:p>
          <a:p>
            <a:r>
              <a:rPr lang="it-IT" sz="2400" b="1" dirty="0" smtClean="0">
                <a:solidFill>
                  <a:srgbClr val="FF0000"/>
                </a:solidFill>
              </a:rPr>
              <a:t>  	Digital </a:t>
            </a:r>
            <a:r>
              <a:rPr lang="it-IT" sz="2400" b="1" dirty="0">
                <a:solidFill>
                  <a:srgbClr val="FF0000"/>
                </a:solidFill>
              </a:rPr>
              <a:t>Badge</a:t>
            </a:r>
            <a:endParaRPr lang="it-IT" sz="2400" b="1" dirty="0" smtClean="0">
              <a:solidFill>
                <a:srgbClr val="FF0000"/>
              </a:solidFill>
            </a:endParaRPr>
          </a:p>
          <a:p>
            <a:r>
              <a:rPr lang="it-IT" sz="2400" b="1" dirty="0" smtClean="0">
                <a:solidFill>
                  <a:srgbClr val="FF0000"/>
                </a:solidFill>
              </a:rPr>
              <a:t>  	</a:t>
            </a:r>
            <a:r>
              <a:rPr lang="it-IT" sz="2400" b="1" dirty="0" smtClean="0">
                <a:solidFill>
                  <a:srgbClr val="1285EE"/>
                </a:solidFill>
              </a:rPr>
              <a:t>Bilancio delle competenze, orientamento professionale 	servizi al lavoro (</a:t>
            </a:r>
            <a:r>
              <a:rPr lang="it-IT" sz="2400" b="1" dirty="0" err="1" smtClean="0">
                <a:solidFill>
                  <a:srgbClr val="1285EE"/>
                </a:solidFill>
              </a:rPr>
              <a:t>Bil.Co</a:t>
            </a:r>
            <a:r>
              <a:rPr lang="it-IT" sz="2400" b="1" dirty="0" smtClean="0">
                <a:solidFill>
                  <a:srgbClr val="1285EE"/>
                </a:solidFill>
              </a:rPr>
              <a:t>)</a:t>
            </a:r>
          </a:p>
          <a:p>
            <a:r>
              <a:rPr lang="it-IT" sz="2400" b="1" dirty="0" smtClean="0">
                <a:solidFill>
                  <a:srgbClr val="FF0000"/>
                </a:solidFill>
              </a:rPr>
              <a:t>  	</a:t>
            </a:r>
            <a:r>
              <a:rPr lang="it-IT" sz="2400" b="1" dirty="0" smtClean="0">
                <a:solidFill>
                  <a:srgbClr val="7030A0"/>
                </a:solidFill>
              </a:rPr>
              <a:t>Soft Skills</a:t>
            </a:r>
          </a:p>
          <a:p>
            <a:r>
              <a:rPr lang="it-IT" sz="2400" b="1" dirty="0" smtClean="0">
                <a:solidFill>
                  <a:srgbClr val="FF0000"/>
                </a:solidFill>
              </a:rPr>
              <a:t>  	</a:t>
            </a:r>
            <a:r>
              <a:rPr lang="it-IT" sz="2400" b="1" dirty="0" smtClean="0">
                <a:solidFill>
                  <a:schemeClr val="accent1"/>
                </a:solidFill>
              </a:rPr>
              <a:t>Competenze digitali e ICT</a:t>
            </a:r>
          </a:p>
          <a:p>
            <a:r>
              <a:rPr lang="it-IT" sz="2400" b="1" dirty="0" smtClean="0">
                <a:solidFill>
                  <a:srgbClr val="FF0000"/>
                </a:solidFill>
              </a:rPr>
              <a:t>  	</a:t>
            </a:r>
            <a:r>
              <a:rPr lang="it-IT" sz="2400" b="1" dirty="0" smtClean="0">
                <a:solidFill>
                  <a:srgbClr val="CC0000"/>
                </a:solidFill>
              </a:rPr>
              <a:t>Gestione </a:t>
            </a:r>
            <a:r>
              <a:rPr lang="it-IT" sz="2400" b="1" dirty="0">
                <a:solidFill>
                  <a:srgbClr val="CC0000"/>
                </a:solidFill>
              </a:rPr>
              <a:t>rapporti con le aziende </a:t>
            </a:r>
            <a:endParaRPr lang="it-IT" sz="2400" b="1" dirty="0" smtClean="0">
              <a:solidFill>
                <a:srgbClr val="CC0000"/>
              </a:solidFill>
            </a:endParaRPr>
          </a:p>
          <a:p>
            <a:r>
              <a:rPr lang="it-IT" sz="2400" b="1" dirty="0" smtClean="0">
                <a:solidFill>
                  <a:srgbClr val="FF0000"/>
                </a:solidFill>
              </a:rPr>
              <a:t>  	</a:t>
            </a:r>
            <a:r>
              <a:rPr lang="it-IT" sz="2400" b="1" dirty="0" smtClean="0">
                <a:solidFill>
                  <a:srgbClr val="FF00FF"/>
                </a:solidFill>
              </a:rPr>
              <a:t>Strumenti di </a:t>
            </a:r>
            <a:r>
              <a:rPr lang="it-IT" sz="2400" b="1" dirty="0">
                <a:solidFill>
                  <a:srgbClr val="FF00FF"/>
                </a:solidFill>
              </a:rPr>
              <a:t>supporto alla realizzazione di servizi</a:t>
            </a:r>
          </a:p>
          <a:p>
            <a:r>
              <a:rPr lang="it-IT" sz="2400" b="1" dirty="0" smtClean="0"/>
              <a:t>  	Seminario Europa</a:t>
            </a:r>
            <a:r>
              <a:rPr lang="it-IT" sz="1800" b="1" dirty="0" smtClean="0"/>
              <a:t>…</a:t>
            </a:r>
          </a:p>
          <a:p>
            <a:pPr marL="342900" lvl="1" indent="0">
              <a:buNone/>
            </a:pPr>
            <a:r>
              <a:rPr lang="it-IT" sz="1500" b="1"/>
              <a:t> </a:t>
            </a:r>
            <a:r>
              <a:rPr lang="it-IT" sz="1500" b="1" smtClean="0"/>
              <a:t>       ….</a:t>
            </a:r>
            <a:endParaRPr lang="it-IT" sz="1500" b="1" dirty="0"/>
          </a:p>
        </p:txBody>
      </p:sp>
    </p:spTree>
    <p:extLst>
      <p:ext uri="{BB962C8B-B14F-4D97-AF65-F5344CB8AC3E}">
        <p14:creationId xmlns:p14="http://schemas.microsoft.com/office/powerpoint/2010/main" val="2007801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800">
        <p:blinds dir="vert"/>
        <p:extLst>
          <p:ext uri="smNativeData">
            <pr:smNativeData xmlns="" xmlns:pr="smNativeData" val="DVR5XAAAAAAIBwAAAAAAAAIAAAAAAAAAAAAAAAAAAAAAAAAAAQAAAAAAAAAAAAAAAAAAAAAAAAAAAAAA"/>
          </p:ext>
        </p:extLst>
      </p:transition>
    </mc:Choice>
    <mc:Fallback xmlns="">
      <p:transition spd="slow">
        <p:blinds dir="vert"/>
        <p:extLst>
          <p:ext uri="smNativeData">
            <pr:smNativeData xmlns:pr="smNativeData" xmlns:p14="http://schemas.microsoft.com/office/powerpoint/2010/main" xmlns="" val="DVR5XAAAAAAIBwAAAAAAAAIAAAAAAAAAAAAAAAAAAAAAAAAAAQAAAAAAAAAAAAAAAAAAAAAAAAAAAAAA"/>
          </p:ext>
        </p:extLst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6"/>
          <p:cNvSpPr>
            <a:extLst>
              <a:ext uri="smNativeData">
                <pr:smNativeData xmlns:pr="smNativeData" xmlns:p14="http://schemas.microsoft.com/office/powerpoint/2010/main" xmlns="" val="SMDATA_16_DVR5XBMAAAAlAAAACg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BAAAAAAAAAAAAg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gAB/f38A2+/5A8zMzADAwP8Af39/AAAAAAAAAAAAAAAAAAAAAAAAAAAAIQAAABgAAAAUAAAAwwMAAF8DAAC3MgAAXwMAABAAAAAmAAAACAAAAP//////////"/>
              </a:ext>
            </a:extLst>
          </p:cNvSpPr>
          <p:nvPr/>
        </p:nvSpPr>
        <p:spPr>
          <a:xfrm>
            <a:off x="611505" y="548005"/>
            <a:ext cx="7632700" cy="0"/>
          </a:xfrm>
          <a:prstGeom prst="line">
            <a:avLst/>
          </a:prstGeom>
          <a:noFill/>
          <a:ln w="9525" cap="flat" cmpd="sng" algn="ctr">
            <a:solidFill>
              <a:srgbClr val="000080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anchor="t"/>
          <a:lstStyle/>
          <a:p>
            <a:pPr>
              <a:defRPr lang="it-IT"/>
            </a:pPr>
            <a:r>
              <a:t>Ç</a:t>
            </a:r>
            <a:endParaRPr lang="en-US"/>
          </a:p>
        </p:txBody>
      </p:sp>
      <p:sp>
        <p:nvSpPr>
          <p:cNvPr id="3" name="Line 27"/>
          <p:cNvSpPr>
            <a:extLst>
              <a:ext uri="smNativeData">
                <pr:smNativeData xmlns:pr="smNativeData" xmlns:p14="http://schemas.microsoft.com/office/powerpoint/2010/main" xmlns="" val="SMDATA_16_DVR5XBMAAAAlAAAACg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BAAAAAAAAAP/MA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P/MAAB/f38A2+/5A8zMzADAwP8Af39/AAAAAAAAAAAAAAAAAAAAAAAAAAAAIQAAABgAAAAUAAAANgQAAHsCAAA2BAAAAQ4AABAAAAAmAAAACAAAAP//////////"/>
              </a:ext>
            </a:extLst>
          </p:cNvSpPr>
          <p:nvPr/>
        </p:nvSpPr>
        <p:spPr>
          <a:xfrm>
            <a:off x="684530" y="403225"/>
            <a:ext cx="0" cy="1873250"/>
          </a:xfrm>
          <a:prstGeom prst="line">
            <a:avLst/>
          </a:prstGeom>
          <a:noFill/>
          <a:ln w="9525" cap="flat" cmpd="sng" algn="ctr">
            <a:solidFill>
              <a:srgbClr val="FFCC00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anchor="t"/>
          <a:lstStyle/>
          <a:p>
            <a:pPr>
              <a:defRPr lang="it-IT"/>
            </a:pPr>
            <a:endParaRPr lang="en-US"/>
          </a:p>
        </p:txBody>
      </p:sp>
      <p:sp>
        <p:nvSpPr>
          <p:cNvPr id="4" name="Rectangle 33"/>
          <p:cNvSpPr>
            <a:extLst>
              <a:ext uri="smNativeData">
                <pr:smNativeData xmlns:pr="smNativeData" xmlns:p14="http://schemas.microsoft.com/office/powerpoint/2010/main" xmlns="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6wsAALAAAACQOQAA9QIAABAgAAAmAAAACAAAAP//////////"/>
              </a:ext>
            </a:extLst>
          </p:cNvSpPr>
          <p:nvPr/>
        </p:nvSpPr>
        <p:spPr>
          <a:xfrm>
            <a:off x="1701799" y="97079"/>
            <a:ext cx="7069774" cy="36893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spcBef>
                <a:spcPts val="0"/>
              </a:spcBef>
              <a:buFont typeface="Arial" pitchFamily="2" charset="0"/>
              <a:buChar char="•"/>
              <a:defRPr lang="it-IT" sz="24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spcBef>
                <a:spcPts val="0"/>
              </a:spcBef>
              <a:buFont typeface="Courier New" pitchFamily="3" charset="0"/>
              <a:buChar char="o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spcBef>
                <a:spcPts val="0"/>
              </a:spcBef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spcBef>
                <a:spcPts val="0"/>
              </a:spcBef>
              <a:buFont typeface="Courier New" pitchFamily="3" charset="0"/>
              <a:buChar char="o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spcBef>
                <a:spcPts val="0"/>
              </a:spcBef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9pPr>
          </a:lstStyle>
          <a:p>
            <a:pPr lvl="0" algn="ctr">
              <a:buNone/>
              <a:defRPr lang="it-IT"/>
            </a:pPr>
            <a:r>
              <a:rPr lang="en-GB" sz="2000" b="1" dirty="0" err="1">
                <a:solidFill>
                  <a:srgbClr val="113053"/>
                </a:solidFill>
                <a:latin typeface="Kalinga" charset="0"/>
                <a:cs typeface="Kalinga" charset="0"/>
              </a:rPr>
              <a:t>Cantiere</a:t>
            </a:r>
            <a:r>
              <a:rPr lang="en-GB" sz="2000" b="1" dirty="0" smtClean="0">
                <a:solidFill>
                  <a:srgbClr val="113053"/>
                </a:solidFill>
                <a:latin typeface="Kalinga" charset="0"/>
                <a:cs typeface="Kalinga" charset="0"/>
              </a:rPr>
              <a:t> </a:t>
            </a:r>
            <a:r>
              <a:rPr lang="en-GB" sz="2000" b="1" dirty="0">
                <a:solidFill>
                  <a:srgbClr val="113053"/>
                </a:solidFill>
                <a:latin typeface="Kalinga" charset="0"/>
                <a:cs typeface="Kalinga" charset="0"/>
              </a:rPr>
              <a:t>Nazionale a </a:t>
            </a:r>
            <a:r>
              <a:rPr lang="en-GB" sz="2000" b="1" dirty="0" err="1">
                <a:solidFill>
                  <a:srgbClr val="113053"/>
                </a:solidFill>
                <a:latin typeface="Kalinga" charset="0"/>
                <a:cs typeface="Kalinga" charset="0"/>
              </a:rPr>
              <a:t>tema</a:t>
            </a:r>
            <a:r>
              <a:rPr lang="en-GB" sz="2000" b="1" dirty="0" smtClean="0">
                <a:solidFill>
                  <a:srgbClr val="113053"/>
                </a:solidFill>
                <a:latin typeface="Kalinga" charset="0"/>
                <a:cs typeface="Kalinga" charset="0"/>
              </a:rPr>
              <a:t>: </a:t>
            </a:r>
            <a:r>
              <a:rPr lang="en-GB" sz="2000" b="1" dirty="0">
                <a:solidFill>
                  <a:srgbClr val="113053"/>
                </a:solidFill>
                <a:latin typeface="Kalinga" charset="0"/>
                <a:cs typeface="Kalinga" charset="0"/>
              </a:rPr>
              <a:t>Impresa </a:t>
            </a:r>
            <a:r>
              <a:rPr lang="en-GB" sz="2000" b="1" dirty="0" err="1">
                <a:solidFill>
                  <a:srgbClr val="113053"/>
                </a:solidFill>
                <a:latin typeface="Kalinga" charset="0"/>
                <a:cs typeface="Kalinga" charset="0"/>
              </a:rPr>
              <a:t>Formativa</a:t>
            </a:r>
            <a:endParaRPr lang="en-GB" sz="1600" b="1" dirty="0">
              <a:solidFill>
                <a:srgbClr val="113053"/>
              </a:solidFill>
              <a:latin typeface="Kalinga" charset="0"/>
              <a:cs typeface="Kalinga" charset="0"/>
            </a:endParaRPr>
          </a:p>
        </p:txBody>
      </p:sp>
      <p:pic>
        <p:nvPicPr>
          <p:cNvPr id="6" name="Immagine 20"/>
          <p:cNvPicPr>
            <a:picLocks noChangeAspect="1"/>
            <a:extLst>
              <a:ext uri="smNativeData">
                <pr:smNativeData xmlns:pr="smNativeData" xmlns:p14="http://schemas.microsoft.com/office/powerpoint/2010/main" xmlns="" val="SMDATA_18_DVR5XBMAAAAlAAAAEQ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9vxgX///8BAAAAAAAAAAAAAAAAAAAAAAAAAAAAAAAAAAAAAAAAAAAAAAACf39/ANvv+QPMzMwAwMD/AH9/fwAAAAAAAAAAAAAAAAD///8AAAAAACEAAAAYAAAAFAAAAEQAAAAjAAAAUgsAAPgG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43180" y="22225"/>
            <a:ext cx="1797050" cy="111061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" name="Immagine 21"/>
          <p:cNvPicPr>
            <a:picLocks noChangeAspect="1"/>
            <a:extLst>
              <a:ext uri="smNativeData">
                <pr:smNativeData xmlns:pr="smNativeData" xmlns:p14="http://schemas.microsoft.com/office/powerpoint/2010/main" xmlns="" val="SMDATA_18_DVR5XBMAAAAlAAAAEQ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9vxgX///8BAAAAAAAAAAAAAAAAAAAAAAAAAAAAAAAAAAAAAAAAAAAAAAACf39/ANvv+QPMzMwAwMD/AH9/fwAAAAAAAAAAAAAAAAD///8AAAAAACEAAAAYAAAAFAAAAIMsAABXJgAACTgAAOop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7410768" y="6358255"/>
            <a:ext cx="1666874" cy="479289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6" name="Rettangolo 1"/>
          <p:cNvSpPr>
            <a:extLst>
              <a:ext uri="smNativeData">
                <pr:smNativeData xmlns:pr="smNativeData" xmlns:p14="http://schemas.microsoft.com/office/powerpoint/2010/main" xmlns="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1988820" y="1061085"/>
            <a:ext cx="6898005" cy="127888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lang="en-GB" sz="2000" dirty="0"/>
          </a:p>
        </p:txBody>
      </p:sp>
      <p:sp>
        <p:nvSpPr>
          <p:cNvPr id="15" name="Text Box 23"/>
          <p:cNvSpPr txBox="1">
            <a:spLocks noChangeArrowheads="1"/>
          </p:cNvSpPr>
          <p:nvPr/>
        </p:nvSpPr>
        <p:spPr bwMode="auto">
          <a:xfrm>
            <a:off x="0" y="6638925"/>
            <a:ext cx="9109075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7F7F7F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Luglio 2019</a:t>
            </a:r>
            <a:r>
              <a:rPr lang="it-IT" altLang="en-US" sz="1000" dirty="0">
                <a:solidFill>
                  <a:schemeClr val="tx1"/>
                </a:solidFill>
                <a:latin typeface="Verdana" panose="020B0604030504040204" pitchFamily="34" charset="0"/>
              </a:rPr>
              <a:t>			 		 		     	</a:t>
            </a:r>
          </a:p>
        </p:txBody>
      </p:sp>
      <p:sp>
        <p:nvSpPr>
          <p:cNvPr id="10" name="Rettangolo 1"/>
          <p:cNvSpPr>
            <a:extLst>
              <a:ext uri="smNativeData">
                <pr:smNativeData xmlns:pr="smNativeData" xmlns:p14="http://schemas.microsoft.com/office/powerpoint/2010/main" xmlns="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631652" y="3219057"/>
            <a:ext cx="7904480" cy="16914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dirty="0"/>
          </a:p>
        </p:txBody>
      </p:sp>
      <p:sp>
        <p:nvSpPr>
          <p:cNvPr id="11" name="Rettangolo 1"/>
          <p:cNvSpPr>
            <a:extLst>
              <a:ext uri="smNativeData">
                <pr:smNativeData xmlns:pr="smNativeData" xmlns:p14="http://schemas.microsoft.com/office/powerpoint/2010/main" xmlns="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2040451" y="2387516"/>
            <a:ext cx="5086882" cy="118802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dirty="0"/>
          </a:p>
        </p:txBody>
      </p:sp>
      <p:sp>
        <p:nvSpPr>
          <p:cNvPr id="12" name="Rettangolo 1"/>
          <p:cNvSpPr>
            <a:extLst>
              <a:ext uri="smNativeData">
                <pr:smNativeData xmlns:pr="smNativeData" xmlns:p14="http://schemas.microsoft.com/office/powerpoint/2010/main" xmlns="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2582076" y="4389337"/>
            <a:ext cx="6725753" cy="137071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lang="en-GB" sz="2000" dirty="0"/>
          </a:p>
          <a:p>
            <a:pPr>
              <a:defRPr lang="it-IT"/>
            </a:pPr>
            <a:endParaRPr lang="en-GB" sz="2000" dirty="0"/>
          </a:p>
          <a:p>
            <a:pPr>
              <a:defRPr lang="it-IT"/>
            </a:pPr>
            <a:endParaRPr lang="en-GB" sz="2000" dirty="0"/>
          </a:p>
          <a:p>
            <a:pPr>
              <a:defRPr lang="it-IT"/>
            </a:pPr>
            <a:endParaRPr dirty="0"/>
          </a:p>
          <a:p>
            <a:pPr>
              <a:defRPr lang="it-IT"/>
            </a:pPr>
            <a:endParaRPr dirty="0"/>
          </a:p>
        </p:txBody>
      </p:sp>
      <p:sp>
        <p:nvSpPr>
          <p:cNvPr id="5" name="Titolo 4"/>
          <p:cNvSpPr>
            <a:spLocks noGrp="1"/>
          </p:cNvSpPr>
          <p:nvPr>
            <p:ph type="title"/>
          </p:nvPr>
        </p:nvSpPr>
        <p:spPr>
          <a:xfrm>
            <a:off x="784702" y="743613"/>
            <a:ext cx="7886700" cy="1062961"/>
          </a:xfrm>
        </p:spPr>
        <p:txBody>
          <a:bodyPr/>
          <a:lstStyle/>
          <a:p>
            <a:pPr algn="ctr" defTabSz="914400">
              <a:lnSpc>
                <a:spcPct val="100000"/>
              </a:lnSpc>
            </a:pPr>
            <a:r>
              <a:rPr lang="it-IT" sz="3600" b="1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D68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</a:t>
            </a:r>
            <a:r>
              <a:rPr lang="it-IT" sz="3600" b="1" dirty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D68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’ IMPRESA FORMATIVA </a:t>
            </a:r>
          </a:p>
        </p:txBody>
      </p:sp>
      <p:sp>
        <p:nvSpPr>
          <p:cNvPr id="20" name="Rettangolo 19"/>
          <p:cNvSpPr/>
          <p:nvPr/>
        </p:nvSpPr>
        <p:spPr>
          <a:xfrm>
            <a:off x="1516611" y="1491615"/>
            <a:ext cx="672759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dirty="0" smtClean="0"/>
              <a:t>Un</a:t>
            </a:r>
            <a:r>
              <a:rPr lang="it-IT" sz="2000" b="1" dirty="0" smtClean="0"/>
              <a:t> </a:t>
            </a:r>
            <a:r>
              <a:rPr lang="it-IT" sz="2000" b="1" dirty="0" smtClean="0">
                <a:solidFill>
                  <a:srgbClr val="FF0000"/>
                </a:solidFill>
              </a:rPr>
              <a:t>Modello</a:t>
            </a:r>
            <a:r>
              <a:rPr lang="it-IT" sz="2000" dirty="0" smtClean="0"/>
              <a:t> </a:t>
            </a:r>
            <a:r>
              <a:rPr lang="it-IT" sz="2000" dirty="0"/>
              <a:t>alternativo ed innovativo ai tradizionali percorsi di alternanza </a:t>
            </a:r>
            <a:r>
              <a:rPr lang="it-IT" sz="2000" dirty="0" smtClean="0"/>
              <a:t>scuola-lavoro che </a:t>
            </a:r>
            <a:r>
              <a:rPr lang="it-IT" sz="2000" dirty="0"/>
              <a:t>consente l'apprendimento di processi di lavoro reali, ricreando una </a:t>
            </a:r>
            <a:r>
              <a:rPr lang="it-IT" sz="2000" b="1" dirty="0">
                <a:solidFill>
                  <a:srgbClr val="FF0000"/>
                </a:solidFill>
              </a:rPr>
              <a:t>realtà produttiva </a:t>
            </a:r>
            <a:r>
              <a:rPr lang="it-IT" sz="2000" dirty="0"/>
              <a:t>che riduce la distanza tra l’esperienza teorica e quella pratica.</a:t>
            </a: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799" y="4394339"/>
            <a:ext cx="6882555" cy="1927115"/>
          </a:xfrm>
          <a:prstGeom prst="rect">
            <a:avLst/>
          </a:prstGeom>
        </p:spPr>
      </p:pic>
      <p:sp>
        <p:nvSpPr>
          <p:cNvPr id="13" name="Rettangolo 12"/>
          <p:cNvSpPr/>
          <p:nvPr/>
        </p:nvSpPr>
        <p:spPr>
          <a:xfrm>
            <a:off x="1516611" y="2964273"/>
            <a:ext cx="685840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dirty="0" smtClean="0"/>
              <a:t>Un </a:t>
            </a:r>
            <a:r>
              <a:rPr lang="it-IT" sz="2000" b="1" dirty="0">
                <a:solidFill>
                  <a:srgbClr val="FF0000"/>
                </a:solidFill>
              </a:rPr>
              <a:t>I</a:t>
            </a:r>
            <a:r>
              <a:rPr lang="it-IT" sz="2000" b="1" dirty="0" smtClean="0">
                <a:solidFill>
                  <a:srgbClr val="FF0000"/>
                </a:solidFill>
              </a:rPr>
              <a:t>ncubatore </a:t>
            </a:r>
            <a:r>
              <a:rPr lang="it-IT" sz="2000" b="1" dirty="0">
                <a:solidFill>
                  <a:srgbClr val="FF0000"/>
                </a:solidFill>
              </a:rPr>
              <a:t>S</a:t>
            </a:r>
            <a:r>
              <a:rPr lang="it-IT" sz="2000" b="1" dirty="0" smtClean="0">
                <a:solidFill>
                  <a:srgbClr val="FF0000"/>
                </a:solidFill>
              </a:rPr>
              <a:t>ociale</a:t>
            </a:r>
            <a:r>
              <a:rPr lang="it-IT" sz="2000" dirty="0"/>
              <a:t>, che connette il soggetto singolo ad </a:t>
            </a:r>
            <a:r>
              <a:rPr lang="it-IT" sz="2000" dirty="0" smtClean="0"/>
              <a:t>una rete territoriale </a:t>
            </a:r>
            <a:r>
              <a:rPr lang="it-IT" sz="2000" dirty="0"/>
              <a:t>di enti che operano in sinergia per lo sviluppo della persona, della società e del territorio.</a:t>
            </a:r>
          </a:p>
        </p:txBody>
      </p:sp>
    </p:spTree>
    <p:extLst>
      <p:ext uri="{BB962C8B-B14F-4D97-AF65-F5344CB8AC3E}">
        <p14:creationId xmlns:p14="http://schemas.microsoft.com/office/powerpoint/2010/main" val="832857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800">
        <p:blinds dir="vert"/>
        <p:extLst>
          <p:ext uri="smNativeData">
            <pr:smNativeData xmlns:pr="smNativeData" xmlns="" val="DVR5XAAAAAAIBwAAAAAAAAIAAAAAAAAAAAAAAAAAAAAAAAAAAQAAAAAAAAAAAAAAAAAAAAAAAAAAAAAA"/>
          </p:ext>
        </p:extLst>
      </p:transition>
    </mc:Choice>
    <mc:Fallback xmlns="">
      <p:transition spd="slow">
        <p:blinds dir="vert"/>
        <p:extLst>
          <p:ext uri="smNativeData">
            <pr:smNativeData xmlns:pr="smNativeData" xmlns:p14="http://schemas.microsoft.com/office/powerpoint/2010/main" xmlns="" val="DVR5XAAAAAAIBwAAAAAAAAIAAAAAAAAAAAAAAAAAAAAAAAAAAQAAAAAAAAAAAAAAAAAAAAAAAAAAAAAA"/>
          </p:ext>
        </p:extLst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6"/>
          <p:cNvSpPr>
            <a:extLst>
              <a:ext uri="smNativeData">
                <pr:smNativeData xmlns:pr="smNativeData" xmlns:p14="http://schemas.microsoft.com/office/powerpoint/2010/main" xmlns="" val="SMDATA_16_DVR5XBMAAAAlAAAACg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BAAAAAAAAAAAAg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gAB/f38A2+/5A8zMzADAwP8Af39/AAAAAAAAAAAAAAAAAAAAAAAAAAAAIQAAABgAAAAUAAAAwwMAAF8DAAC3MgAAXwMAABAAAAAmAAAACAAAAP//////////"/>
              </a:ext>
            </a:extLst>
          </p:cNvSpPr>
          <p:nvPr/>
        </p:nvSpPr>
        <p:spPr>
          <a:xfrm>
            <a:off x="611505" y="548005"/>
            <a:ext cx="7632700" cy="0"/>
          </a:xfrm>
          <a:prstGeom prst="line">
            <a:avLst/>
          </a:prstGeom>
          <a:noFill/>
          <a:ln w="9525" cap="flat" cmpd="sng" algn="ctr">
            <a:solidFill>
              <a:srgbClr val="000080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anchor="t"/>
          <a:lstStyle/>
          <a:p>
            <a:pPr>
              <a:defRPr lang="it-IT"/>
            </a:pPr>
            <a:r>
              <a:t>Ç</a:t>
            </a:r>
            <a:endParaRPr lang="en-US"/>
          </a:p>
        </p:txBody>
      </p:sp>
      <p:sp>
        <p:nvSpPr>
          <p:cNvPr id="3" name="Line 27"/>
          <p:cNvSpPr>
            <a:extLst>
              <a:ext uri="smNativeData">
                <pr:smNativeData xmlns:pr="smNativeData" xmlns:p14="http://schemas.microsoft.com/office/powerpoint/2010/main" xmlns="" val="SMDATA_16_DVR5XBMAAAAlAAAACg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BAAAAAAAAAP/MA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P/MAAB/f38A2+/5A8zMzADAwP8Af39/AAAAAAAAAAAAAAAAAAAAAAAAAAAAIQAAABgAAAAUAAAANgQAAHsCAAA2BAAAAQ4AABAAAAAmAAAACAAAAP//////////"/>
              </a:ext>
            </a:extLst>
          </p:cNvSpPr>
          <p:nvPr/>
        </p:nvSpPr>
        <p:spPr>
          <a:xfrm>
            <a:off x="2778125" y="1128396"/>
            <a:ext cx="2654935" cy="0"/>
          </a:xfrm>
          <a:prstGeom prst="line">
            <a:avLst/>
          </a:prstGeom>
          <a:noFill/>
          <a:ln w="9525" cap="flat" cmpd="sng" algn="ctr">
            <a:solidFill>
              <a:srgbClr val="FFCC00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anchor="t"/>
          <a:lstStyle/>
          <a:p>
            <a:pPr>
              <a:defRPr lang="it-IT"/>
            </a:pPr>
            <a:endParaRPr lang="en-US"/>
          </a:p>
        </p:txBody>
      </p:sp>
      <p:sp>
        <p:nvSpPr>
          <p:cNvPr id="4" name="Rectangle 33"/>
          <p:cNvSpPr>
            <a:extLst>
              <a:ext uri="smNativeData">
                <pr:smNativeData xmlns:pr="smNativeData" xmlns:p14="http://schemas.microsoft.com/office/powerpoint/2010/main" xmlns="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6wsAALAAAACQOQAA9QIAABAgAAAmAAAACAAAAP//////////"/>
              </a:ext>
            </a:extLst>
          </p:cNvSpPr>
          <p:nvPr/>
        </p:nvSpPr>
        <p:spPr>
          <a:xfrm>
            <a:off x="0" y="111760"/>
            <a:ext cx="9144000" cy="36893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spcBef>
                <a:spcPts val="0"/>
              </a:spcBef>
              <a:buFont typeface="Arial" pitchFamily="2" charset="0"/>
              <a:buChar char="•"/>
              <a:defRPr lang="it-IT" sz="24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spcBef>
                <a:spcPts val="0"/>
              </a:spcBef>
              <a:buFont typeface="Courier New" pitchFamily="3" charset="0"/>
              <a:buChar char="o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spcBef>
                <a:spcPts val="0"/>
              </a:spcBef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spcBef>
                <a:spcPts val="0"/>
              </a:spcBef>
              <a:buFont typeface="Courier New" pitchFamily="3" charset="0"/>
              <a:buChar char="o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spcBef>
                <a:spcPts val="0"/>
              </a:spcBef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9pPr>
          </a:lstStyle>
          <a:p>
            <a:pPr lvl="0" algn="ctr">
              <a:buNone/>
              <a:defRPr lang="it-IT"/>
            </a:pPr>
            <a:r>
              <a:rPr lang="en-GB" sz="1400" b="1" dirty="0" err="1">
                <a:solidFill>
                  <a:srgbClr val="113053"/>
                </a:solidFill>
                <a:latin typeface="Kalinga" charset="0"/>
                <a:cs typeface="Kalinga" charset="0"/>
              </a:rPr>
              <a:t>Cantiere</a:t>
            </a:r>
            <a:r>
              <a:rPr lang="en-GB" sz="1400" b="1" dirty="0">
                <a:solidFill>
                  <a:srgbClr val="113053"/>
                </a:solidFill>
                <a:latin typeface="Kalinga" charset="0"/>
                <a:cs typeface="Kalinga" charset="0"/>
              </a:rPr>
              <a:t> Nazionale a </a:t>
            </a:r>
            <a:r>
              <a:rPr lang="en-GB" sz="1400" b="1" dirty="0" err="1">
                <a:solidFill>
                  <a:srgbClr val="113053"/>
                </a:solidFill>
                <a:latin typeface="Kalinga" charset="0"/>
                <a:cs typeface="Kalinga" charset="0"/>
              </a:rPr>
              <a:t>tema</a:t>
            </a:r>
            <a:r>
              <a:rPr lang="en-GB" sz="1400" b="1" dirty="0">
                <a:solidFill>
                  <a:srgbClr val="113053"/>
                </a:solidFill>
                <a:latin typeface="Kalinga" charset="0"/>
                <a:cs typeface="Kalinga" charset="0"/>
              </a:rPr>
              <a:t>: Impresa </a:t>
            </a:r>
            <a:r>
              <a:rPr lang="en-GB" sz="1400" b="1" dirty="0" err="1">
                <a:solidFill>
                  <a:srgbClr val="113053"/>
                </a:solidFill>
                <a:latin typeface="Kalinga" charset="0"/>
                <a:cs typeface="Kalinga" charset="0"/>
              </a:rPr>
              <a:t>Formativa</a:t>
            </a:r>
            <a:endParaRPr lang="en-GB" sz="1100" b="1" dirty="0">
              <a:solidFill>
                <a:srgbClr val="113053"/>
              </a:solidFill>
              <a:latin typeface="Kalinga" charset="0"/>
              <a:cs typeface="Kalinga" charset="0"/>
            </a:endParaRPr>
          </a:p>
        </p:txBody>
      </p:sp>
      <p:pic>
        <p:nvPicPr>
          <p:cNvPr id="6" name="Immagine 20"/>
          <p:cNvPicPr>
            <a:picLocks noChangeAspect="1"/>
            <a:extLst>
              <a:ext uri="smNativeData">
                <pr:smNativeData xmlns:pr="smNativeData" xmlns:p14="http://schemas.microsoft.com/office/powerpoint/2010/main" xmlns="" val="SMDATA_18_DVR5XBMAAAAlAAAAEQ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9vxgX///8BAAAAAAAAAAAAAAAAAAAAAAAAAAAAAAAAAAAAAAAAAAAAAAACf39/ANvv+QPMzMwAwMD/AH9/fwAAAAAAAAAAAAAAAAD///8AAAAAACEAAAAYAAAAFAAAAEQAAAAjAAAAUgsAAPgG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43180" y="22225"/>
            <a:ext cx="1797050" cy="111061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" name="Immagine 21"/>
          <p:cNvPicPr>
            <a:picLocks noChangeAspect="1"/>
            <a:extLst>
              <a:ext uri="smNativeData">
                <pr:smNativeData xmlns:pr="smNativeData" xmlns:p14="http://schemas.microsoft.com/office/powerpoint/2010/main" xmlns="" val="SMDATA_18_DVR5XBMAAAAlAAAAEQ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9vxgX///8BAAAAAAAAAAAAAAAAAAAAAAAAAAAAAAAAAAAAAAAAAAAAAAACf39/ANvv+QPMzMwAwMD/AH9/fwAAAAAAAAAAAAAAAAD///8AAAAAACEAAAAYAAAAFAAAAIMsAABXJgAACTgAAOop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7410768" y="6358255"/>
            <a:ext cx="1666874" cy="479289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6" name="Rettangolo 1"/>
          <p:cNvSpPr>
            <a:extLst>
              <a:ext uri="smNativeData">
                <pr:smNativeData xmlns:pr="smNativeData" xmlns:p14="http://schemas.microsoft.com/office/powerpoint/2010/main" xmlns="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1988820" y="1061085"/>
            <a:ext cx="6898005" cy="127888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lang="en-GB" sz="2000" dirty="0"/>
          </a:p>
        </p:txBody>
      </p:sp>
      <p:sp>
        <p:nvSpPr>
          <p:cNvPr id="15" name="Text Box 23"/>
          <p:cNvSpPr txBox="1">
            <a:spLocks noChangeArrowheads="1"/>
          </p:cNvSpPr>
          <p:nvPr/>
        </p:nvSpPr>
        <p:spPr bwMode="auto">
          <a:xfrm>
            <a:off x="0" y="6638925"/>
            <a:ext cx="9109075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7F7F7F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Luglio 2019</a:t>
            </a:r>
            <a:r>
              <a:rPr lang="it-IT" altLang="en-US" sz="1000" dirty="0">
                <a:solidFill>
                  <a:schemeClr val="tx1"/>
                </a:solidFill>
                <a:latin typeface="Verdana" panose="020B0604030504040204" pitchFamily="34" charset="0"/>
              </a:rPr>
              <a:t>			 		 		     	</a:t>
            </a:r>
          </a:p>
        </p:txBody>
      </p:sp>
      <p:sp>
        <p:nvSpPr>
          <p:cNvPr id="10" name="Rettangolo 1"/>
          <p:cNvSpPr>
            <a:extLst>
              <a:ext uri="smNativeData">
                <pr:smNativeData xmlns:pr="smNativeData" xmlns:p14="http://schemas.microsoft.com/office/powerpoint/2010/main" xmlns="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631652" y="3219057"/>
            <a:ext cx="7904480" cy="16914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dirty="0"/>
          </a:p>
        </p:txBody>
      </p:sp>
      <p:sp>
        <p:nvSpPr>
          <p:cNvPr id="11" name="Rettangolo 1"/>
          <p:cNvSpPr>
            <a:extLst>
              <a:ext uri="smNativeData">
                <pr:smNativeData xmlns:pr="smNativeData" xmlns:p14="http://schemas.microsoft.com/office/powerpoint/2010/main" xmlns="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2576848" y="2757288"/>
            <a:ext cx="5086882" cy="118802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dirty="0"/>
          </a:p>
        </p:txBody>
      </p:sp>
      <p:sp>
        <p:nvSpPr>
          <p:cNvPr id="12" name="Rettangolo 1"/>
          <p:cNvSpPr>
            <a:extLst>
              <a:ext uri="smNativeData">
                <pr:smNativeData xmlns:pr="smNativeData" xmlns:p14="http://schemas.microsoft.com/office/powerpoint/2010/main" xmlns="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2582076" y="4389337"/>
            <a:ext cx="6725753" cy="137071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lang="en-GB" sz="2000" dirty="0"/>
          </a:p>
          <a:p>
            <a:pPr>
              <a:defRPr lang="it-IT"/>
            </a:pPr>
            <a:endParaRPr lang="en-GB" sz="2000" dirty="0"/>
          </a:p>
          <a:p>
            <a:pPr>
              <a:defRPr lang="it-IT"/>
            </a:pPr>
            <a:endParaRPr lang="en-GB" sz="2000" dirty="0"/>
          </a:p>
          <a:p>
            <a:pPr>
              <a:defRPr lang="it-IT"/>
            </a:pPr>
            <a:endParaRPr dirty="0"/>
          </a:p>
          <a:p>
            <a:pPr>
              <a:defRPr lang="it-IT"/>
            </a:pPr>
            <a:endParaRPr dirty="0"/>
          </a:p>
        </p:txBody>
      </p:sp>
      <p:sp>
        <p:nvSpPr>
          <p:cNvPr id="14" name="Titolo 3"/>
          <p:cNvSpPr>
            <a:spLocks noGrp="1"/>
          </p:cNvSpPr>
          <p:nvPr>
            <p:ph type="title"/>
          </p:nvPr>
        </p:nvSpPr>
        <p:spPr>
          <a:xfrm>
            <a:off x="481965" y="1477711"/>
            <a:ext cx="8485172" cy="4935196"/>
          </a:xfrm>
        </p:spPr>
        <p:txBody>
          <a:bodyPr>
            <a:noAutofit/>
          </a:bodyPr>
          <a:lstStyle/>
          <a:p>
            <a:r>
              <a:rPr lang="it-IT" sz="2400" b="1" dirty="0">
                <a:solidFill>
                  <a:schemeClr val="tx2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AR </a:t>
            </a:r>
            <a:r>
              <a:rPr lang="it-IT" sz="2400" b="1" dirty="0" smtClean="0">
                <a:solidFill>
                  <a:schemeClr val="tx2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Partecipanti</a:t>
            </a:r>
            <a:r>
              <a:rPr lang="it-IT" sz="2100" dirty="0" smtClean="0"/>
              <a:t> </a:t>
            </a:r>
            <a:br>
              <a:rPr lang="it-IT" sz="2100" dirty="0" smtClean="0"/>
            </a:br>
            <a:r>
              <a:rPr lang="it-IT" sz="2100" dirty="0" smtClean="0"/>
              <a:t>Emilia-Romagna</a:t>
            </a:r>
            <a:r>
              <a:rPr lang="it-IT" sz="2100" dirty="0"/>
              <a:t>, FVG, Lazio, Lombardia, Piemonte, Puglia, Sardegna, Veneto.</a:t>
            </a:r>
            <a:br>
              <a:rPr lang="it-IT" sz="2100" dirty="0"/>
            </a:br>
            <a:r>
              <a:rPr lang="it-IT" sz="2100" dirty="0" smtClean="0"/>
              <a:t/>
            </a:r>
            <a:br>
              <a:rPr lang="it-IT" sz="2100" dirty="0" smtClean="0"/>
            </a:br>
            <a:r>
              <a:rPr lang="it-IT" sz="2100" dirty="0"/>
              <a:t/>
            </a:r>
            <a:br>
              <a:rPr lang="it-IT" sz="2100" dirty="0"/>
            </a:br>
            <a:r>
              <a:rPr lang="it-IT" sz="2400" b="1" dirty="0">
                <a:solidFill>
                  <a:schemeClr val="tx2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Campo </a:t>
            </a:r>
            <a:r>
              <a:rPr lang="it-IT" sz="2400" b="1" dirty="0" smtClean="0">
                <a:solidFill>
                  <a:schemeClr val="tx2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d’azione</a:t>
            </a:r>
            <a:r>
              <a:rPr lang="it-IT" sz="2100" dirty="0" smtClean="0"/>
              <a:t> </a:t>
            </a:r>
            <a:br>
              <a:rPr lang="it-IT" sz="2100" dirty="0" smtClean="0"/>
            </a:br>
            <a:r>
              <a:rPr lang="it-IT" sz="2100" dirty="0" smtClean="0"/>
              <a:t>Formazione </a:t>
            </a:r>
            <a:r>
              <a:rPr lang="it-IT" sz="2100" dirty="0"/>
              <a:t>in assetto lavorativo, Accompagnamento al Lavoro, Competenza chiave imprenditorialità, Franchising sociale, </a:t>
            </a:r>
            <a:r>
              <a:rPr lang="it-IT" sz="2100" dirty="0" smtClean="0"/>
              <a:t>Economia Sociale... </a:t>
            </a:r>
            <a:r>
              <a:rPr lang="it-IT" sz="2100" dirty="0"/>
              <a:t/>
            </a:r>
            <a:br>
              <a:rPr lang="it-IT" sz="2100" dirty="0"/>
            </a:br>
            <a:r>
              <a:rPr lang="it-IT" sz="2100" dirty="0" smtClean="0"/>
              <a:t/>
            </a:r>
            <a:br>
              <a:rPr lang="it-IT" sz="2100" dirty="0" smtClean="0"/>
            </a:br>
            <a:r>
              <a:rPr lang="it-IT" sz="2100" dirty="0"/>
              <a:t/>
            </a:r>
            <a:br>
              <a:rPr lang="it-IT" sz="2100" dirty="0"/>
            </a:br>
            <a:r>
              <a:rPr lang="it-IT" sz="2400" b="1" dirty="0">
                <a:solidFill>
                  <a:schemeClr val="tx2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Fabbisogni </a:t>
            </a:r>
            <a:r>
              <a:rPr lang="it-IT" sz="2400" b="1" dirty="0" smtClean="0">
                <a:solidFill>
                  <a:schemeClr val="tx2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iniziali</a:t>
            </a:r>
            <a:r>
              <a:rPr lang="it-IT" sz="2100" dirty="0" smtClean="0"/>
              <a:t> </a:t>
            </a:r>
            <a:r>
              <a:rPr lang="it-IT" sz="2100" dirty="0"/>
              <a:t/>
            </a:r>
            <a:br>
              <a:rPr lang="it-IT" sz="2100" dirty="0"/>
            </a:br>
            <a:r>
              <a:rPr lang="it-IT" sz="2100" dirty="0" smtClean="0"/>
              <a:t>* Creare </a:t>
            </a:r>
            <a:r>
              <a:rPr lang="it-IT" sz="2100" dirty="0"/>
              <a:t>«Incubatori Sociali» in grado di connettere il soggetto singolo ad una rete territoriale che opera in sinergia per lo sviluppo della persona, della società e del territorio; </a:t>
            </a:r>
            <a:r>
              <a:rPr lang="it-IT" sz="2100" dirty="0" smtClean="0"/>
              <a:t/>
            </a:r>
            <a:br>
              <a:rPr lang="it-IT" sz="2100" dirty="0" smtClean="0"/>
            </a:br>
            <a:r>
              <a:rPr lang="it-IT" sz="2100" dirty="0" smtClean="0"/>
              <a:t>* Creare </a:t>
            </a:r>
            <a:r>
              <a:rPr lang="it-IT" sz="2100" dirty="0"/>
              <a:t>«cultura e consapevolezza» nel CIOFS-FP della scelta strategica </a:t>
            </a:r>
            <a:br>
              <a:rPr lang="it-IT" sz="2100" dirty="0"/>
            </a:br>
            <a:r>
              <a:rPr lang="it-IT" sz="2100" dirty="0"/>
              <a:t>«impresa formativa» su cui investire risorse; </a:t>
            </a:r>
            <a:r>
              <a:rPr lang="it-IT" sz="2100" dirty="0" smtClean="0"/>
              <a:t/>
            </a:r>
            <a:br>
              <a:rPr lang="it-IT" sz="2100" dirty="0" smtClean="0"/>
            </a:br>
            <a:r>
              <a:rPr lang="it-IT" sz="2100" dirty="0" smtClean="0"/>
              <a:t>* Rendere fruibile </a:t>
            </a:r>
            <a:r>
              <a:rPr lang="it-IT" sz="2100" dirty="0"/>
              <a:t>il lavoro fatto finora insieme dal sistema </a:t>
            </a:r>
            <a:r>
              <a:rPr lang="it-IT" sz="2100" dirty="0" smtClean="0"/>
              <a:t>CIOFS-FP.</a:t>
            </a:r>
            <a:r>
              <a:rPr lang="it-IT" sz="2100" dirty="0"/>
              <a:t/>
            </a:r>
            <a:br>
              <a:rPr lang="it-IT" sz="2100" dirty="0"/>
            </a:br>
            <a:r>
              <a:rPr lang="it-IT" sz="2100" dirty="0"/>
              <a:t/>
            </a:r>
            <a:br>
              <a:rPr lang="it-IT" sz="2100" dirty="0"/>
            </a:br>
            <a:endParaRPr lang="it-IT" sz="2100" u="sng" dirty="0"/>
          </a:p>
        </p:txBody>
      </p:sp>
    </p:spTree>
    <p:extLst>
      <p:ext uri="{BB962C8B-B14F-4D97-AF65-F5344CB8AC3E}">
        <p14:creationId xmlns:p14="http://schemas.microsoft.com/office/powerpoint/2010/main" val="2589918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800">
        <p:blinds dir="vert"/>
        <p:extLst>
          <p:ext uri="smNativeData">
            <pr:smNativeData xmlns:pr="smNativeData" xmlns="" val="DVR5XAAAAAAIBwAAAAAAAAIAAAAAAAAAAAAAAAAAAAAAAAAAAQAAAAAAAAAAAAAAAAAAAAAAAAAAAAAA"/>
          </p:ext>
        </p:extLst>
      </p:transition>
    </mc:Choice>
    <mc:Fallback xmlns="">
      <p:transition spd="slow">
        <p:blinds dir="vert"/>
        <p:extLst>
          <p:ext uri="smNativeData">
            <pr:smNativeData xmlns:pr="smNativeData" xmlns:p14="http://schemas.microsoft.com/office/powerpoint/2010/main" xmlns="" val="DVR5XAAAAAAIBwAAAAAAAAIAAAAAAAAAAAAAAAAAAAAAAAAAAQAAAAAAAAAAAAAAAAAAAAAAAAAAAAAA"/>
          </p:ext>
        </p:extLst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6"/>
          <p:cNvSpPr>
            <a:extLst>
              <a:ext uri="smNativeData">
                <pr:smNativeData xmlns:pr="smNativeData" xmlns:p14="http://schemas.microsoft.com/office/powerpoint/2010/main" xmlns="" val="SMDATA_16_DVR5XBMAAAAlAAAACg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BAAAAAAAAAAAAg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gAB/f38A2+/5A8zMzADAwP8Af39/AAAAAAAAAAAAAAAAAAAAAAAAAAAAIQAAABgAAAAUAAAAwwMAAF8DAAC3MgAAXwMAABAAAAAmAAAACAAAAP//////////"/>
              </a:ext>
            </a:extLst>
          </p:cNvSpPr>
          <p:nvPr/>
        </p:nvSpPr>
        <p:spPr>
          <a:xfrm>
            <a:off x="611505" y="548005"/>
            <a:ext cx="7632700" cy="0"/>
          </a:xfrm>
          <a:prstGeom prst="line">
            <a:avLst/>
          </a:prstGeom>
          <a:noFill/>
          <a:ln w="9525" cap="flat" cmpd="sng" algn="ctr">
            <a:solidFill>
              <a:srgbClr val="000080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anchor="t"/>
          <a:lstStyle/>
          <a:p>
            <a:pPr>
              <a:defRPr lang="it-IT"/>
            </a:pPr>
            <a:r>
              <a:t>Ç</a:t>
            </a:r>
            <a:endParaRPr lang="en-US"/>
          </a:p>
        </p:txBody>
      </p:sp>
      <p:sp>
        <p:nvSpPr>
          <p:cNvPr id="3" name="Line 27"/>
          <p:cNvSpPr>
            <a:extLst>
              <a:ext uri="smNativeData">
                <pr:smNativeData xmlns:pr="smNativeData" xmlns:p14="http://schemas.microsoft.com/office/powerpoint/2010/main" xmlns="" val="SMDATA_16_DVR5XBMAAAAlAAAACg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BAAAAAAAAAP/MA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P/MAAB/f38A2+/5A8zMzADAwP8Af39/AAAAAAAAAAAAAAAAAAAAAAAAAAAAIQAAABgAAAAUAAAANgQAAHsCAAA2BAAAAQ4AABAAAAAmAAAACAAAAP//////////"/>
              </a:ext>
            </a:extLst>
          </p:cNvSpPr>
          <p:nvPr/>
        </p:nvSpPr>
        <p:spPr>
          <a:xfrm>
            <a:off x="684530" y="403225"/>
            <a:ext cx="0" cy="1873250"/>
          </a:xfrm>
          <a:prstGeom prst="line">
            <a:avLst/>
          </a:prstGeom>
          <a:noFill/>
          <a:ln w="9525" cap="flat" cmpd="sng" algn="ctr">
            <a:solidFill>
              <a:srgbClr val="FFCC00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anchor="t"/>
          <a:lstStyle/>
          <a:p>
            <a:pPr>
              <a:defRPr lang="it-IT"/>
            </a:pPr>
            <a:endParaRPr lang="en-US"/>
          </a:p>
        </p:txBody>
      </p:sp>
      <p:sp>
        <p:nvSpPr>
          <p:cNvPr id="4" name="Rectangle 33"/>
          <p:cNvSpPr>
            <a:extLst>
              <a:ext uri="smNativeData">
                <pr:smNativeData xmlns:pr="smNativeData" xmlns:p14="http://schemas.microsoft.com/office/powerpoint/2010/main" xmlns="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6wsAALAAAACQOQAA9QIAABAgAAAmAAAACAAAAP//////////"/>
              </a:ext>
            </a:extLst>
          </p:cNvSpPr>
          <p:nvPr/>
        </p:nvSpPr>
        <p:spPr>
          <a:xfrm>
            <a:off x="0" y="111760"/>
            <a:ext cx="9144000" cy="36893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spcBef>
                <a:spcPts val="0"/>
              </a:spcBef>
              <a:buFont typeface="Arial" pitchFamily="2" charset="0"/>
              <a:buChar char="•"/>
              <a:defRPr lang="it-IT" sz="24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spcBef>
                <a:spcPts val="0"/>
              </a:spcBef>
              <a:buFont typeface="Courier New" pitchFamily="3" charset="0"/>
              <a:buChar char="o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spcBef>
                <a:spcPts val="0"/>
              </a:spcBef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spcBef>
                <a:spcPts val="0"/>
              </a:spcBef>
              <a:buFont typeface="Courier New" pitchFamily="3" charset="0"/>
              <a:buChar char="o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spcBef>
                <a:spcPts val="0"/>
              </a:spcBef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9pPr>
          </a:lstStyle>
          <a:p>
            <a:pPr lvl="0" algn="ctr">
              <a:buNone/>
              <a:defRPr lang="it-IT"/>
            </a:pPr>
            <a:r>
              <a:rPr lang="en-GB" sz="1400" b="1" dirty="0" err="1">
                <a:solidFill>
                  <a:srgbClr val="113053"/>
                </a:solidFill>
                <a:latin typeface="Kalinga" charset="0"/>
                <a:cs typeface="Kalinga" charset="0"/>
              </a:rPr>
              <a:t>Cantiere</a:t>
            </a:r>
            <a:r>
              <a:rPr lang="en-GB" sz="1400" b="1" dirty="0">
                <a:solidFill>
                  <a:srgbClr val="113053"/>
                </a:solidFill>
                <a:latin typeface="Kalinga" charset="0"/>
                <a:cs typeface="Kalinga" charset="0"/>
              </a:rPr>
              <a:t> Nazionale a </a:t>
            </a:r>
            <a:r>
              <a:rPr lang="en-GB" sz="1400" b="1" dirty="0" err="1">
                <a:solidFill>
                  <a:srgbClr val="113053"/>
                </a:solidFill>
                <a:latin typeface="Kalinga" charset="0"/>
                <a:cs typeface="Kalinga" charset="0"/>
              </a:rPr>
              <a:t>tema</a:t>
            </a:r>
            <a:r>
              <a:rPr lang="en-GB" sz="1400" b="1" dirty="0">
                <a:solidFill>
                  <a:srgbClr val="113053"/>
                </a:solidFill>
                <a:latin typeface="Kalinga" charset="0"/>
                <a:cs typeface="Kalinga" charset="0"/>
              </a:rPr>
              <a:t>: Impresa </a:t>
            </a:r>
            <a:r>
              <a:rPr lang="en-GB" sz="1400" b="1" dirty="0" err="1">
                <a:solidFill>
                  <a:srgbClr val="113053"/>
                </a:solidFill>
                <a:latin typeface="Kalinga" charset="0"/>
                <a:cs typeface="Kalinga" charset="0"/>
              </a:rPr>
              <a:t>Formativa</a:t>
            </a:r>
            <a:endParaRPr lang="en-GB" sz="1100" b="1" dirty="0">
              <a:solidFill>
                <a:srgbClr val="113053"/>
              </a:solidFill>
              <a:latin typeface="Kalinga" charset="0"/>
              <a:cs typeface="Kalinga" charset="0"/>
            </a:endParaRPr>
          </a:p>
        </p:txBody>
      </p:sp>
      <p:pic>
        <p:nvPicPr>
          <p:cNvPr id="6" name="Immagine 20"/>
          <p:cNvPicPr>
            <a:picLocks noChangeAspect="1"/>
            <a:extLst>
              <a:ext uri="smNativeData">
                <pr:smNativeData xmlns:pr="smNativeData" xmlns:p14="http://schemas.microsoft.com/office/powerpoint/2010/main" xmlns="" val="SMDATA_18_DVR5XBMAAAAlAAAAEQ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9vxgX///8BAAAAAAAAAAAAAAAAAAAAAAAAAAAAAAAAAAAAAAAAAAAAAAACf39/ANvv+QPMzMwAwMD/AH9/fwAAAAAAAAAAAAAAAAD///8AAAAAACEAAAAYAAAAFAAAAEQAAAAjAAAAUgsAAPgG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43180" y="22225"/>
            <a:ext cx="1797050" cy="111061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" name="Immagine 21"/>
          <p:cNvPicPr>
            <a:picLocks noChangeAspect="1"/>
            <a:extLst>
              <a:ext uri="smNativeData">
                <pr:smNativeData xmlns:pr="smNativeData" xmlns:p14="http://schemas.microsoft.com/office/powerpoint/2010/main" xmlns="" val="SMDATA_18_DVR5XBMAAAAlAAAAEQ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9vxgX///8BAAAAAAAAAAAAAAAAAAAAAAAAAAAAAAAAAAAAAAAAAAAAAAACf39/ANvv+QPMzMwAwMD/AH9/fwAAAAAAAAAAAAAAAAD///8AAAAAACEAAAAYAAAAFAAAAIMsAABXJgAACTgAAOop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7410768" y="6358255"/>
            <a:ext cx="1666874" cy="479289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6" name="Rettangolo 1"/>
          <p:cNvSpPr>
            <a:extLst>
              <a:ext uri="smNativeData">
                <pr:smNativeData xmlns:pr="smNativeData" xmlns:p14="http://schemas.microsoft.com/office/powerpoint/2010/main" xmlns="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1988820" y="1061085"/>
            <a:ext cx="6898005" cy="127888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lang="en-GB" sz="2000" dirty="0"/>
          </a:p>
        </p:txBody>
      </p:sp>
      <p:sp>
        <p:nvSpPr>
          <p:cNvPr id="15" name="Text Box 23"/>
          <p:cNvSpPr txBox="1">
            <a:spLocks noChangeArrowheads="1"/>
          </p:cNvSpPr>
          <p:nvPr/>
        </p:nvSpPr>
        <p:spPr bwMode="auto">
          <a:xfrm>
            <a:off x="0" y="6638925"/>
            <a:ext cx="9109075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7F7F7F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Luglio 2019</a:t>
            </a:r>
            <a:r>
              <a:rPr lang="it-IT" altLang="en-US" sz="1000" dirty="0">
                <a:solidFill>
                  <a:schemeClr val="tx1"/>
                </a:solidFill>
                <a:latin typeface="Verdana" panose="020B0604030504040204" pitchFamily="34" charset="0"/>
              </a:rPr>
              <a:t>			 		 		     	</a:t>
            </a:r>
          </a:p>
        </p:txBody>
      </p:sp>
      <p:sp>
        <p:nvSpPr>
          <p:cNvPr id="10" name="Rettangolo 1"/>
          <p:cNvSpPr>
            <a:extLst>
              <a:ext uri="smNativeData">
                <pr:smNativeData xmlns:pr="smNativeData" xmlns:p14="http://schemas.microsoft.com/office/powerpoint/2010/main" xmlns="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631652" y="3219057"/>
            <a:ext cx="7904480" cy="16914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dirty="0"/>
          </a:p>
        </p:txBody>
      </p:sp>
      <p:sp>
        <p:nvSpPr>
          <p:cNvPr id="11" name="Rettangolo 1"/>
          <p:cNvSpPr>
            <a:extLst>
              <a:ext uri="smNativeData">
                <pr:smNativeData xmlns:pr="smNativeData" xmlns:p14="http://schemas.microsoft.com/office/powerpoint/2010/main" xmlns="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2576848" y="2757288"/>
            <a:ext cx="5086882" cy="118802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dirty="0"/>
          </a:p>
        </p:txBody>
      </p:sp>
      <p:sp>
        <p:nvSpPr>
          <p:cNvPr id="12" name="Rettangolo 1"/>
          <p:cNvSpPr>
            <a:extLst>
              <a:ext uri="smNativeData">
                <pr:smNativeData xmlns:pr="smNativeData" xmlns:p14="http://schemas.microsoft.com/office/powerpoint/2010/main" xmlns="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2582076" y="4389337"/>
            <a:ext cx="6725753" cy="137071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lang="en-GB" sz="2000" dirty="0"/>
          </a:p>
          <a:p>
            <a:pPr>
              <a:defRPr lang="it-IT"/>
            </a:pPr>
            <a:endParaRPr lang="en-GB" sz="2000" dirty="0"/>
          </a:p>
          <a:p>
            <a:pPr>
              <a:defRPr lang="it-IT"/>
            </a:pPr>
            <a:endParaRPr lang="en-GB" sz="2000" dirty="0"/>
          </a:p>
          <a:p>
            <a:pPr>
              <a:defRPr lang="it-IT"/>
            </a:pPr>
            <a:endParaRPr dirty="0"/>
          </a:p>
          <a:p>
            <a:pPr>
              <a:defRPr lang="it-IT"/>
            </a:pPr>
            <a:endParaRPr dirty="0"/>
          </a:p>
        </p:txBody>
      </p:sp>
      <p:sp>
        <p:nvSpPr>
          <p:cNvPr id="5" name="Rettangolo 4"/>
          <p:cNvSpPr/>
          <p:nvPr/>
        </p:nvSpPr>
        <p:spPr>
          <a:xfrm>
            <a:off x="941705" y="1017769"/>
            <a:ext cx="8129269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>
                <a:solidFill>
                  <a:schemeClr val="tx2"/>
                </a:solidFill>
              </a:rPr>
              <a:t>Obiettivi</a:t>
            </a:r>
            <a:r>
              <a:rPr lang="it-IT" b="1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Condividere </a:t>
            </a:r>
            <a:r>
              <a:rPr lang="it-IT" dirty="0"/>
              <a:t>con altre organizzazioni territoriali il materiale </a:t>
            </a:r>
            <a:r>
              <a:rPr lang="it-IT" dirty="0" smtClean="0"/>
              <a:t>sviluppato.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Posizionare </a:t>
            </a:r>
            <a:r>
              <a:rPr lang="it-IT" dirty="0"/>
              <a:t>l’Associazione rispetto alla riflessione sul tema specifico sul quale stanno lavorando altre </a:t>
            </a:r>
            <a:r>
              <a:rPr lang="it-IT" dirty="0" smtClean="0"/>
              <a:t>organizzazioni.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Contribuire </a:t>
            </a:r>
            <a:r>
              <a:rPr lang="it-IT" dirty="0"/>
              <a:t>al dibattito con le altre realtà di FP, decisori politici e stakeholder del settore</a:t>
            </a:r>
            <a:r>
              <a:rPr lang="it-IT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Favorire e supportare nuove esperienze di Impresa Formativa all’interno del </a:t>
            </a:r>
            <a:r>
              <a:rPr lang="it-IT" dirty="0" smtClean="0"/>
              <a:t>Sistema.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Creare </a:t>
            </a:r>
            <a:r>
              <a:rPr lang="it-IT" dirty="0"/>
              <a:t>anticamere e canali di accesso al lavoro protetti, work-</a:t>
            </a:r>
            <a:r>
              <a:rPr lang="it-IT" dirty="0" err="1"/>
              <a:t>based</a:t>
            </a:r>
            <a:r>
              <a:rPr lang="it-IT" dirty="0"/>
              <a:t>, per i giovani più in </a:t>
            </a:r>
            <a:r>
              <a:rPr lang="it-IT" dirty="0" smtClean="0"/>
              <a:t>difficoltà.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Sviluppare </a:t>
            </a:r>
            <a:r>
              <a:rPr lang="it-IT" dirty="0"/>
              <a:t>un marchio socialmente riconosciuto in termini di eticità e performance per l’occupabilità.</a:t>
            </a:r>
            <a:endParaRPr lang="it-IT" dirty="0" smtClean="0"/>
          </a:p>
          <a:p>
            <a:endParaRPr lang="it-IT" dirty="0" smtClean="0"/>
          </a:p>
          <a:p>
            <a:r>
              <a:rPr lang="it-IT" sz="2400" b="1" dirty="0">
                <a:solidFill>
                  <a:schemeClr val="tx2"/>
                </a:solidFill>
              </a:rPr>
              <a:t>A</a:t>
            </a:r>
            <a:r>
              <a:rPr lang="it-IT" sz="2400" b="1" dirty="0" smtClean="0">
                <a:solidFill>
                  <a:schemeClr val="tx2"/>
                </a:solidFill>
              </a:rPr>
              <a:t>zioni</a:t>
            </a:r>
            <a:endParaRPr lang="it-IT" sz="2400" b="1" dirty="0">
              <a:solidFill>
                <a:schemeClr val="tx2"/>
              </a:solidFill>
            </a:endParaRPr>
          </a:p>
          <a:p>
            <a:r>
              <a:rPr lang="it-IT" dirty="0"/>
              <a:t/>
            </a:r>
            <a:br>
              <a:rPr lang="it-IT" dirty="0"/>
            </a:br>
            <a:r>
              <a:rPr lang="it-IT" dirty="0" smtClean="0"/>
              <a:t>* Stesura </a:t>
            </a:r>
            <a:r>
              <a:rPr lang="it-IT" dirty="0"/>
              <a:t>e revisione definitiva della pubblicazione </a:t>
            </a:r>
            <a:r>
              <a:rPr lang="it-IT" dirty="0" smtClean="0"/>
              <a:t>cartacea</a:t>
            </a:r>
          </a:p>
          <a:p>
            <a:r>
              <a:rPr lang="it-IT" dirty="0" smtClean="0"/>
              <a:t>* Co-progettazione </a:t>
            </a:r>
            <a:r>
              <a:rPr lang="it-IT" dirty="0"/>
              <a:t>per la creazione del kit di strumenti in versione digitale</a:t>
            </a:r>
            <a:br>
              <a:rPr lang="it-IT" dirty="0"/>
            </a:br>
            <a:r>
              <a:rPr lang="it-IT" dirty="0" smtClean="0"/>
              <a:t>* Gruppo </a:t>
            </a:r>
            <a:r>
              <a:rPr lang="it-IT" dirty="0"/>
              <a:t>di lavoro nazionale per l’accompagnamento dei processi: marchio, modelli replicabili, ….</a:t>
            </a:r>
            <a:br>
              <a:rPr lang="it-IT" dirty="0"/>
            </a:b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39884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800">
        <p:blinds dir="vert"/>
        <p:extLst>
          <p:ext uri="smNativeData">
            <pr:smNativeData xmlns:pr="smNativeData" xmlns="" val="DVR5XAAAAAAIBwAAAAAAAAIAAAAAAAAAAAAAAAAAAAAAAAAAAQAAAAAAAAAAAAAAAAAAAAAAAAAAAAAA"/>
          </p:ext>
        </p:extLst>
      </p:transition>
    </mc:Choice>
    <mc:Fallback xmlns="">
      <p:transition spd="slow">
        <p:blinds dir="vert"/>
        <p:extLst>
          <p:ext uri="smNativeData">
            <pr:smNativeData xmlns:pr="smNativeData" xmlns:p14="http://schemas.microsoft.com/office/powerpoint/2010/main" xmlns="" val="DVR5XAAAAAAIBwAAAAAAAAIAAAAAAAAAAAAAAAAAAAAAAAAAAQAAAAAAAAAAAAAAAAAAAAAAAAAAAAAA"/>
          </p:ext>
        </p:extLst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6"/>
          <p:cNvSpPr>
            <a:extLst>
              <a:ext uri="smNativeData">
                <pr:smNativeData xmlns:pr="smNativeData" xmlns:p14="http://schemas.microsoft.com/office/powerpoint/2010/main" xmlns="" val="SMDATA_16_DVR5XBMAAAAlAAAACg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BAAAAAAAAAAAAg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gAB/f38A2+/5A8zMzADAwP8Af39/AAAAAAAAAAAAAAAAAAAAAAAAAAAAIQAAABgAAAAUAAAAwwMAAF8DAAC3MgAAXwMAABAAAAAmAAAACAAAAP//////////"/>
              </a:ext>
            </a:extLst>
          </p:cNvSpPr>
          <p:nvPr/>
        </p:nvSpPr>
        <p:spPr>
          <a:xfrm>
            <a:off x="611505" y="548005"/>
            <a:ext cx="7632700" cy="0"/>
          </a:xfrm>
          <a:prstGeom prst="line">
            <a:avLst/>
          </a:prstGeom>
          <a:noFill/>
          <a:ln w="9525" cap="flat" cmpd="sng" algn="ctr">
            <a:solidFill>
              <a:srgbClr val="000080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anchor="t"/>
          <a:lstStyle/>
          <a:p>
            <a:pPr>
              <a:defRPr lang="it-IT"/>
            </a:pPr>
            <a:r>
              <a:t>Ç</a:t>
            </a:r>
            <a:endParaRPr lang="en-US"/>
          </a:p>
        </p:txBody>
      </p:sp>
      <p:sp>
        <p:nvSpPr>
          <p:cNvPr id="3" name="Line 27"/>
          <p:cNvSpPr>
            <a:extLst>
              <a:ext uri="smNativeData">
                <pr:smNativeData xmlns:pr="smNativeData" xmlns:p14="http://schemas.microsoft.com/office/powerpoint/2010/main" xmlns="" val="SMDATA_16_DVR5XBMAAAAlAAAACg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BAAAAAAAAAP/MA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P/MAAB/f38A2+/5A8zMzADAwP8Af39/AAAAAAAAAAAAAAAAAAAAAAAAAAAAIQAAABgAAAAUAAAANgQAAHsCAAA2BAAAAQ4AABAAAAAmAAAACAAAAP//////////"/>
              </a:ext>
            </a:extLst>
          </p:cNvSpPr>
          <p:nvPr/>
        </p:nvSpPr>
        <p:spPr>
          <a:xfrm>
            <a:off x="684530" y="403225"/>
            <a:ext cx="0" cy="1873250"/>
          </a:xfrm>
          <a:prstGeom prst="line">
            <a:avLst/>
          </a:prstGeom>
          <a:noFill/>
          <a:ln w="9525" cap="flat" cmpd="sng" algn="ctr">
            <a:solidFill>
              <a:srgbClr val="FFCC00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anchor="t"/>
          <a:lstStyle/>
          <a:p>
            <a:pPr>
              <a:defRPr lang="it-IT"/>
            </a:pPr>
            <a:endParaRPr lang="en-US"/>
          </a:p>
        </p:txBody>
      </p:sp>
      <p:sp>
        <p:nvSpPr>
          <p:cNvPr id="4" name="Rectangle 33"/>
          <p:cNvSpPr>
            <a:extLst>
              <a:ext uri="smNativeData">
                <pr:smNativeData xmlns:pr="smNativeData" xmlns:p14="http://schemas.microsoft.com/office/powerpoint/2010/main" xmlns="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6wsAALAAAACQOQAA9QIAABAgAAAmAAAACAAAAP//////////"/>
              </a:ext>
            </a:extLst>
          </p:cNvSpPr>
          <p:nvPr/>
        </p:nvSpPr>
        <p:spPr>
          <a:xfrm>
            <a:off x="0" y="111760"/>
            <a:ext cx="9144000" cy="36893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spcBef>
                <a:spcPts val="0"/>
              </a:spcBef>
              <a:buFont typeface="Arial" pitchFamily="2" charset="0"/>
              <a:buChar char="•"/>
              <a:defRPr lang="it-IT" sz="24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spcBef>
                <a:spcPts val="0"/>
              </a:spcBef>
              <a:buFont typeface="Courier New" pitchFamily="3" charset="0"/>
              <a:buChar char="o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spcBef>
                <a:spcPts val="0"/>
              </a:spcBef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spcBef>
                <a:spcPts val="0"/>
              </a:spcBef>
              <a:buFont typeface="Courier New" pitchFamily="3" charset="0"/>
              <a:buChar char="o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spcBef>
                <a:spcPts val="0"/>
              </a:spcBef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9pPr>
          </a:lstStyle>
          <a:p>
            <a:pPr lvl="0" algn="ctr">
              <a:buNone/>
              <a:defRPr lang="it-IT"/>
            </a:pPr>
            <a:r>
              <a:rPr lang="it-IT" sz="1400" b="1" dirty="0" smtClean="0">
                <a:solidFill>
                  <a:srgbClr val="113053"/>
                </a:solidFill>
                <a:latin typeface="Kalinga" charset="0"/>
                <a:cs typeface="Kalinga" charset="0"/>
              </a:rPr>
              <a:t>Cantiere</a:t>
            </a:r>
            <a:r>
              <a:rPr lang="en-GB" sz="1400" b="1" dirty="0" smtClean="0">
                <a:solidFill>
                  <a:srgbClr val="113053"/>
                </a:solidFill>
                <a:latin typeface="Kalinga" charset="0"/>
                <a:cs typeface="Kalinga" charset="0"/>
              </a:rPr>
              <a:t> </a:t>
            </a:r>
            <a:r>
              <a:rPr lang="en-GB" sz="1400" b="1" dirty="0">
                <a:solidFill>
                  <a:srgbClr val="113053"/>
                </a:solidFill>
                <a:latin typeface="Kalinga" charset="0"/>
                <a:cs typeface="Kalinga" charset="0"/>
              </a:rPr>
              <a:t>Nazionale a </a:t>
            </a:r>
            <a:r>
              <a:rPr lang="it-IT" sz="1400" b="1" dirty="0" smtClean="0">
                <a:solidFill>
                  <a:srgbClr val="113053"/>
                </a:solidFill>
                <a:latin typeface="Kalinga" charset="0"/>
                <a:cs typeface="Kalinga" charset="0"/>
              </a:rPr>
              <a:t>tema</a:t>
            </a:r>
            <a:r>
              <a:rPr lang="en-GB" sz="1400" b="1" dirty="0" smtClean="0">
                <a:solidFill>
                  <a:srgbClr val="113053"/>
                </a:solidFill>
                <a:latin typeface="Kalinga" charset="0"/>
                <a:cs typeface="Kalinga" charset="0"/>
              </a:rPr>
              <a:t>: </a:t>
            </a:r>
            <a:r>
              <a:rPr lang="en-GB" sz="1400" b="1" dirty="0">
                <a:solidFill>
                  <a:srgbClr val="113053"/>
                </a:solidFill>
                <a:latin typeface="Kalinga" charset="0"/>
                <a:cs typeface="Kalinga" charset="0"/>
              </a:rPr>
              <a:t>Impresa </a:t>
            </a:r>
            <a:r>
              <a:rPr lang="it-IT" sz="1400" b="1" dirty="0" smtClean="0">
                <a:solidFill>
                  <a:srgbClr val="113053"/>
                </a:solidFill>
                <a:latin typeface="Kalinga" charset="0"/>
                <a:cs typeface="Kalinga" charset="0"/>
              </a:rPr>
              <a:t>Formativa</a:t>
            </a:r>
            <a:endParaRPr lang="it-IT" sz="1100" b="1" dirty="0">
              <a:solidFill>
                <a:srgbClr val="113053"/>
              </a:solidFill>
              <a:latin typeface="Kalinga" charset="0"/>
              <a:cs typeface="Kalinga" charset="0"/>
            </a:endParaRPr>
          </a:p>
        </p:txBody>
      </p:sp>
      <p:pic>
        <p:nvPicPr>
          <p:cNvPr id="6" name="Immagine 20"/>
          <p:cNvPicPr>
            <a:picLocks noChangeAspect="1"/>
            <a:extLst>
              <a:ext uri="smNativeData">
                <pr:smNativeData xmlns:pr="smNativeData" xmlns:p14="http://schemas.microsoft.com/office/powerpoint/2010/main" xmlns="" val="SMDATA_18_DVR5XBMAAAAlAAAAEQ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9vxgX///8BAAAAAAAAAAAAAAAAAAAAAAAAAAAAAAAAAAAAAAAAAAAAAAACf39/ANvv+QPMzMwAwMD/AH9/fwAAAAAAAAAAAAAAAAD///8AAAAAACEAAAAYAAAAFAAAAEQAAAAjAAAAUgsAAPgG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43180" y="22225"/>
            <a:ext cx="1797050" cy="111061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" name="Immagine 21"/>
          <p:cNvPicPr>
            <a:picLocks noChangeAspect="1"/>
            <a:extLst>
              <a:ext uri="smNativeData">
                <pr:smNativeData xmlns:pr="smNativeData" xmlns:p14="http://schemas.microsoft.com/office/powerpoint/2010/main" xmlns="" val="SMDATA_18_DVR5XBMAAAAlAAAAEQ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9vxgX///8BAAAAAAAAAAAAAAAAAAAAAAAAAAAAAAAAAAAAAAAAAAAAAAACf39/ANvv+QPMzMwAwMD/AH9/fwAAAAAAAAAAAAAAAAD///8AAAAAACEAAAAYAAAAFAAAAIMsAABXJgAACTgAAOop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7410768" y="6358255"/>
            <a:ext cx="1666874" cy="479289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6" name="Rettangolo 1"/>
          <p:cNvSpPr>
            <a:extLst>
              <a:ext uri="smNativeData">
                <pr:smNativeData xmlns:pr="smNativeData" xmlns:p14="http://schemas.microsoft.com/office/powerpoint/2010/main" xmlns="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1988820" y="1061085"/>
            <a:ext cx="6898005" cy="127888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lang="en-GB" sz="2000" dirty="0"/>
          </a:p>
        </p:txBody>
      </p:sp>
      <p:sp>
        <p:nvSpPr>
          <p:cNvPr id="15" name="Text Box 23"/>
          <p:cNvSpPr txBox="1">
            <a:spLocks noChangeArrowheads="1"/>
          </p:cNvSpPr>
          <p:nvPr/>
        </p:nvSpPr>
        <p:spPr bwMode="auto">
          <a:xfrm>
            <a:off x="0" y="6638925"/>
            <a:ext cx="9109075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7F7F7F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Luglio 2019</a:t>
            </a:r>
            <a:r>
              <a:rPr lang="it-IT" altLang="en-US" sz="1000" dirty="0">
                <a:solidFill>
                  <a:schemeClr val="tx1"/>
                </a:solidFill>
                <a:latin typeface="Verdana" panose="020B0604030504040204" pitchFamily="34" charset="0"/>
              </a:rPr>
              <a:t>		 		 		     	</a:t>
            </a:r>
          </a:p>
        </p:txBody>
      </p:sp>
      <p:sp>
        <p:nvSpPr>
          <p:cNvPr id="10" name="Rettangolo 1"/>
          <p:cNvSpPr>
            <a:extLst>
              <a:ext uri="smNativeData">
                <pr:smNativeData xmlns:pr="smNativeData" xmlns:p14="http://schemas.microsoft.com/office/powerpoint/2010/main" xmlns="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1276332" y="3219057"/>
            <a:ext cx="7904480" cy="16914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dirty="0"/>
          </a:p>
        </p:txBody>
      </p:sp>
      <p:sp>
        <p:nvSpPr>
          <p:cNvPr id="11" name="Rettangolo 1"/>
          <p:cNvSpPr>
            <a:extLst>
              <a:ext uri="smNativeData">
                <pr:smNativeData xmlns:pr="smNativeData" xmlns:p14="http://schemas.microsoft.com/office/powerpoint/2010/main" xmlns="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2383424" y="2078578"/>
            <a:ext cx="5086882" cy="118802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dirty="0"/>
          </a:p>
        </p:txBody>
      </p:sp>
      <p:sp>
        <p:nvSpPr>
          <p:cNvPr id="12" name="Rettangolo 1"/>
          <p:cNvSpPr>
            <a:extLst>
              <a:ext uri="smNativeData">
                <pr:smNativeData xmlns:pr="smNativeData" xmlns:p14="http://schemas.microsoft.com/office/powerpoint/2010/main" xmlns="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2582076" y="4389337"/>
            <a:ext cx="6725753" cy="137071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lang="en-GB" sz="2000" dirty="0"/>
          </a:p>
          <a:p>
            <a:pPr>
              <a:defRPr lang="it-IT"/>
            </a:pPr>
            <a:endParaRPr lang="en-GB" sz="2000" dirty="0"/>
          </a:p>
          <a:p>
            <a:pPr>
              <a:defRPr lang="it-IT"/>
            </a:pPr>
            <a:endParaRPr lang="en-GB" sz="2000" dirty="0"/>
          </a:p>
          <a:p>
            <a:pPr>
              <a:defRPr lang="it-IT"/>
            </a:pPr>
            <a:endParaRPr dirty="0"/>
          </a:p>
          <a:p>
            <a:pPr>
              <a:defRPr lang="it-IT"/>
            </a:pPr>
            <a:endParaRPr dirty="0"/>
          </a:p>
        </p:txBody>
      </p:sp>
      <p:sp>
        <p:nvSpPr>
          <p:cNvPr id="8" name="Rettangolo 7"/>
          <p:cNvSpPr/>
          <p:nvPr/>
        </p:nvSpPr>
        <p:spPr>
          <a:xfrm>
            <a:off x="684529" y="1224359"/>
            <a:ext cx="7689214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chemeClr val="tx2"/>
                </a:solidFill>
              </a:rPr>
              <a:t>Piano di lavoro </a:t>
            </a:r>
            <a:br>
              <a:rPr lang="it-IT" sz="2400" b="1" dirty="0">
                <a:solidFill>
                  <a:schemeClr val="tx2"/>
                </a:solidFill>
              </a:rPr>
            </a:br>
            <a:r>
              <a:rPr lang="it-IT" sz="2400" b="1" dirty="0">
                <a:solidFill>
                  <a:schemeClr val="tx2"/>
                </a:solidFill>
              </a:rPr>
              <a:t/>
            </a:r>
            <a:br>
              <a:rPr lang="it-IT" sz="2400" b="1" dirty="0">
                <a:solidFill>
                  <a:schemeClr val="tx2"/>
                </a:solidFill>
              </a:rPr>
            </a:br>
            <a:r>
              <a:rPr lang="it-IT" sz="2000" dirty="0" smtClean="0"/>
              <a:t>*</a:t>
            </a:r>
            <a:r>
              <a:rPr lang="it-IT" sz="2200" dirty="0" smtClean="0"/>
              <a:t> </a:t>
            </a:r>
            <a:r>
              <a:rPr lang="it-IT" dirty="0" smtClean="0"/>
              <a:t>Pubblicazione </a:t>
            </a:r>
            <a:r>
              <a:rPr lang="it-IT" dirty="0"/>
              <a:t>cartacea entro luglio </a:t>
            </a:r>
            <a:r>
              <a:rPr lang="it-IT" dirty="0" smtClean="0"/>
              <a:t>2019.</a:t>
            </a:r>
            <a:r>
              <a:rPr lang="it-IT" dirty="0"/>
              <a:t/>
            </a:r>
            <a:br>
              <a:rPr lang="it-IT" dirty="0"/>
            </a:br>
            <a:r>
              <a:rPr lang="it-IT" dirty="0" smtClean="0"/>
              <a:t>* Avvio </a:t>
            </a:r>
            <a:r>
              <a:rPr lang="it-IT" dirty="0"/>
              <a:t>co-progettazione kit digitale Bologna </a:t>
            </a:r>
            <a:r>
              <a:rPr lang="it-IT" dirty="0" smtClean="0"/>
              <a:t>25/07/2019.</a:t>
            </a:r>
          </a:p>
          <a:p>
            <a:r>
              <a:rPr lang="it-IT" dirty="0" smtClean="0"/>
              <a:t>* Conclusione </a:t>
            </a:r>
            <a:r>
              <a:rPr lang="it-IT" dirty="0"/>
              <a:t>co-progettazione kit digitale Roma settembre </a:t>
            </a:r>
            <a:r>
              <a:rPr lang="it-IT" dirty="0" smtClean="0"/>
              <a:t>2019.</a:t>
            </a:r>
            <a:r>
              <a:rPr lang="it-IT" dirty="0"/>
              <a:t/>
            </a:r>
            <a:br>
              <a:rPr lang="it-IT" dirty="0"/>
            </a:br>
            <a:r>
              <a:rPr lang="it-IT" dirty="0" smtClean="0"/>
              <a:t>* Gruppo </a:t>
            </a:r>
            <a:r>
              <a:rPr lang="it-IT" dirty="0"/>
              <a:t>di lavoro su prospettive </a:t>
            </a:r>
            <a:r>
              <a:rPr lang="it-IT" dirty="0" smtClean="0"/>
              <a:t>associative.</a:t>
            </a:r>
            <a:r>
              <a:rPr lang="it-IT" dirty="0"/>
              <a:t/>
            </a:r>
            <a:br>
              <a:rPr lang="it-IT" dirty="0"/>
            </a:br>
            <a:r>
              <a:rPr lang="it-IT" dirty="0" smtClean="0"/>
              <a:t>* Partecipazione </a:t>
            </a:r>
            <a:r>
              <a:rPr lang="it-IT" dirty="0"/>
              <a:t>a confronto CONFAP per contribuire al dibattito e alla definizione di normative ad </a:t>
            </a:r>
            <a:r>
              <a:rPr lang="it-IT" dirty="0" smtClean="0"/>
              <a:t>hoc.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sp>
        <p:nvSpPr>
          <p:cNvPr id="9" name="Rettangolo 8"/>
          <p:cNvSpPr/>
          <p:nvPr/>
        </p:nvSpPr>
        <p:spPr>
          <a:xfrm>
            <a:off x="684529" y="3911554"/>
            <a:ext cx="7559675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chemeClr val="tx2"/>
                </a:solidFill>
              </a:rPr>
              <a:t>Tempi e fasi di </a:t>
            </a:r>
            <a:r>
              <a:rPr lang="it-IT" sz="2400" b="1" dirty="0" smtClean="0">
                <a:solidFill>
                  <a:schemeClr val="tx2"/>
                </a:solidFill>
              </a:rPr>
              <a:t>avanzamento</a:t>
            </a:r>
            <a:r>
              <a:rPr lang="it-IT" sz="2400" b="1" dirty="0">
                <a:solidFill>
                  <a:schemeClr val="tx2"/>
                </a:solidFill>
              </a:rPr>
              <a:t/>
            </a:r>
            <a:br>
              <a:rPr lang="it-IT" sz="2400" b="1" dirty="0">
                <a:solidFill>
                  <a:schemeClr val="tx2"/>
                </a:solidFill>
              </a:rPr>
            </a:br>
            <a:r>
              <a:rPr lang="it-IT" sz="2200" dirty="0"/>
              <a:t/>
            </a:r>
            <a:br>
              <a:rPr lang="it-IT" sz="2200" dirty="0"/>
            </a:br>
            <a:r>
              <a:rPr lang="it-IT" sz="2000" dirty="0" smtClean="0"/>
              <a:t>*</a:t>
            </a:r>
            <a:r>
              <a:rPr lang="it-IT" sz="2200" dirty="0" smtClean="0"/>
              <a:t> </a:t>
            </a:r>
            <a:r>
              <a:rPr lang="it-IT" dirty="0" smtClean="0"/>
              <a:t>Settembre </a:t>
            </a:r>
            <a:r>
              <a:rPr lang="it-IT" dirty="0"/>
              <a:t>2019 presentazione diffusione </a:t>
            </a:r>
            <a:r>
              <a:rPr lang="it-IT" dirty="0" smtClean="0"/>
              <a:t>pubblicazione.</a:t>
            </a:r>
            <a:r>
              <a:rPr lang="it-IT" dirty="0"/>
              <a:t/>
            </a:r>
            <a:br>
              <a:rPr lang="it-IT" dirty="0"/>
            </a:br>
            <a:r>
              <a:rPr lang="it-IT" dirty="0" smtClean="0"/>
              <a:t>* Settembre </a:t>
            </a:r>
            <a:r>
              <a:rPr lang="it-IT" dirty="0"/>
              <a:t>2019 presentazione </a:t>
            </a:r>
            <a:r>
              <a:rPr lang="it-IT" dirty="0" err="1"/>
              <a:t>mock</a:t>
            </a:r>
            <a:r>
              <a:rPr lang="it-IT" dirty="0"/>
              <a:t>-up, ovvero rappresentazione visiva della versione on-line del </a:t>
            </a:r>
            <a:r>
              <a:rPr lang="it-IT" dirty="0" smtClean="0"/>
              <a:t>kit.</a:t>
            </a:r>
            <a:r>
              <a:rPr lang="it-IT" dirty="0"/>
              <a:t/>
            </a:r>
            <a:br>
              <a:rPr lang="it-IT" dirty="0"/>
            </a:br>
            <a:r>
              <a:rPr lang="it-IT" dirty="0" smtClean="0"/>
              <a:t>* Dicembre </a:t>
            </a:r>
            <a:r>
              <a:rPr lang="it-IT" dirty="0"/>
              <a:t>pagine web con accesso riservato alle organizzazioni territoriali del CIOFS-FP per gli strumenti del kit completo e per attività </a:t>
            </a:r>
            <a:r>
              <a:rPr lang="it-IT" dirty="0" smtClean="0"/>
              <a:t>collaborative.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04450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800">
        <p:blinds dir="vert"/>
        <p:extLst>
          <p:ext uri="smNativeData">
            <pr:smNativeData xmlns:pr="smNativeData" xmlns="" val="DVR5XAAAAAAIBwAAAAAAAAIAAAAAAAAAAAAAAAAAAAAAAAAAAQAAAAAAAAAAAAAAAAAAAAAAAAAAAAAA"/>
          </p:ext>
        </p:extLst>
      </p:transition>
    </mc:Choice>
    <mc:Fallback xmlns="">
      <p:transition spd="slow">
        <p:blinds dir="vert"/>
        <p:extLst>
          <p:ext uri="smNativeData">
            <pr:smNativeData xmlns:pr="smNativeData" xmlns:p14="http://schemas.microsoft.com/office/powerpoint/2010/main" xmlns="" val="DVR5XAAAAAAIBwAAAAAAAAIAAAAAAAAAAAAAAAAAAAAAAAAAAQAAAAAAAAAAAAAAAAAAAAAAAAAAAAAA"/>
          </p:ext>
        </p:extLst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6"/>
          <p:cNvSpPr>
            <a:extLst>
              <a:ext uri="smNativeData">
                <pr:smNativeData xmlns:pr="smNativeData" xmlns:p14="http://schemas.microsoft.com/office/powerpoint/2010/main" xmlns="" val="SMDATA_16_DVR5XBMAAAAlAAAACg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BAAAAAAAAAAAAg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gAB/f38A2+/5A8zMzADAwP8Af39/AAAAAAAAAAAAAAAAAAAAAAAAAAAAIQAAABgAAAAUAAAAwwMAAF8DAAC3MgAAXwMAABAAAAAmAAAACAAAAP//////////"/>
              </a:ext>
            </a:extLst>
          </p:cNvSpPr>
          <p:nvPr/>
        </p:nvSpPr>
        <p:spPr>
          <a:xfrm>
            <a:off x="611505" y="548005"/>
            <a:ext cx="7632700" cy="0"/>
          </a:xfrm>
          <a:prstGeom prst="line">
            <a:avLst/>
          </a:prstGeom>
          <a:noFill/>
          <a:ln w="9525" cap="flat" cmpd="sng" algn="ctr">
            <a:solidFill>
              <a:srgbClr val="000080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anchor="t"/>
          <a:lstStyle/>
          <a:p>
            <a:pPr>
              <a:defRPr lang="it-IT"/>
            </a:pPr>
            <a:r>
              <a:t>Ç</a:t>
            </a:r>
            <a:endParaRPr lang="en-US"/>
          </a:p>
        </p:txBody>
      </p:sp>
      <p:sp>
        <p:nvSpPr>
          <p:cNvPr id="3" name="Line 27"/>
          <p:cNvSpPr>
            <a:extLst>
              <a:ext uri="smNativeData">
                <pr:smNativeData xmlns:pr="smNativeData" xmlns:p14="http://schemas.microsoft.com/office/powerpoint/2010/main" xmlns="" val="SMDATA_16_DVR5XBMAAAAlAAAACg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BAAAAAAAAAP/MA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P/MAAB/f38A2+/5A8zMzADAwP8Af39/AAAAAAAAAAAAAAAAAAAAAAAAAAAAIQAAABgAAAAUAAAANgQAAHsCAAA2BAAAAQ4AABAAAAAmAAAACAAAAP//////////"/>
              </a:ext>
            </a:extLst>
          </p:cNvSpPr>
          <p:nvPr/>
        </p:nvSpPr>
        <p:spPr>
          <a:xfrm>
            <a:off x="684530" y="403225"/>
            <a:ext cx="0" cy="1873250"/>
          </a:xfrm>
          <a:prstGeom prst="line">
            <a:avLst/>
          </a:prstGeom>
          <a:noFill/>
          <a:ln w="9525" cap="flat" cmpd="sng" algn="ctr">
            <a:solidFill>
              <a:srgbClr val="FFCC00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anchor="t"/>
          <a:lstStyle/>
          <a:p>
            <a:pPr>
              <a:defRPr lang="it-IT"/>
            </a:pPr>
            <a:endParaRPr lang="en-US"/>
          </a:p>
        </p:txBody>
      </p:sp>
      <p:sp>
        <p:nvSpPr>
          <p:cNvPr id="4" name="Rectangle 33"/>
          <p:cNvSpPr>
            <a:extLst>
              <a:ext uri="smNativeData">
                <pr:smNativeData xmlns:pr="smNativeData" xmlns:p14="http://schemas.microsoft.com/office/powerpoint/2010/main" xmlns="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6wsAALAAAACQOQAA9QIAABAgAAAmAAAACAAAAP//////////"/>
              </a:ext>
            </a:extLst>
          </p:cNvSpPr>
          <p:nvPr/>
        </p:nvSpPr>
        <p:spPr>
          <a:xfrm>
            <a:off x="142314" y="-16438"/>
            <a:ext cx="9144000" cy="36893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spcBef>
                <a:spcPts val="0"/>
              </a:spcBef>
              <a:buFont typeface="Arial" pitchFamily="2" charset="0"/>
              <a:buChar char="•"/>
              <a:defRPr lang="it-IT" sz="24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spcBef>
                <a:spcPts val="0"/>
              </a:spcBef>
              <a:buFont typeface="Courier New" pitchFamily="3" charset="0"/>
              <a:buChar char="o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spcBef>
                <a:spcPts val="0"/>
              </a:spcBef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spcBef>
                <a:spcPts val="0"/>
              </a:spcBef>
              <a:buFont typeface="Courier New" pitchFamily="3" charset="0"/>
              <a:buChar char="o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spcBef>
                <a:spcPts val="0"/>
              </a:spcBef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  <a:buNone/>
              <a:defRPr lang="it-IT"/>
            </a:pPr>
            <a:r>
              <a:rPr lang="it-IT" sz="1800" b="1" dirty="0" smtClean="0">
                <a:solidFill>
                  <a:srgbClr val="113053"/>
                </a:solidFill>
                <a:latin typeface="Kalinga" charset="0"/>
                <a:ea typeface="Calibri" pitchFamily="2" charset="0"/>
                <a:cs typeface="Kalinga" charset="0"/>
              </a:rPr>
              <a:t>Cantiere Nazionale a tema: </a:t>
            </a:r>
            <a:r>
              <a:rPr lang="en-GB" sz="3600" b="1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D68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2" charset="0"/>
                <a:ea typeface="Calibri Light" pitchFamily="2" charset="0"/>
                <a:cs typeface="Calibri Light" pitchFamily="2" charset="0"/>
              </a:rPr>
              <a:t>digital </a:t>
            </a:r>
            <a:r>
              <a:rPr lang="en-GB" sz="3600" b="1" dirty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D68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2" charset="0"/>
                <a:ea typeface="Calibri Light" pitchFamily="2" charset="0"/>
                <a:cs typeface="Calibri Light" pitchFamily="2" charset="0"/>
              </a:rPr>
              <a:t>badge</a:t>
            </a:r>
          </a:p>
        </p:txBody>
      </p:sp>
      <p:pic>
        <p:nvPicPr>
          <p:cNvPr id="6" name="Immagine 20"/>
          <p:cNvPicPr>
            <a:picLocks noChangeAspect="1"/>
            <a:extLst>
              <a:ext uri="smNativeData">
                <pr:smNativeData xmlns:pr="smNativeData" xmlns:p14="http://schemas.microsoft.com/office/powerpoint/2010/main" xmlns="" val="SMDATA_18_DVR5XBMAAAAlAAAAEQ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9vxgX///8BAAAAAAAAAAAAAAAAAAAAAAAAAAAAAAAAAAAAAAAAAAAAAAACf39/ANvv+QPMzMwAwMD/AH9/fwAAAAAAAAAAAAAAAAD///8AAAAAACEAAAAYAAAAFAAAAEQAAAAjAAAAUgsAAPgG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43180" y="22225"/>
            <a:ext cx="1797050" cy="111061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" name="Immagine 21"/>
          <p:cNvPicPr>
            <a:picLocks noChangeAspect="1"/>
            <a:extLst>
              <a:ext uri="smNativeData">
                <pr:smNativeData xmlns:pr="smNativeData" xmlns:p14="http://schemas.microsoft.com/office/powerpoint/2010/main" xmlns="" val="SMDATA_18_DVR5XBMAAAAlAAAAEQ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9vxgX///8BAAAAAAAAAAAAAAAAAAAAAAAAAAAAAAAAAAAAAAAAAAAAAAACf39/ANvv+QPMzMwAwMD/AH9/fwAAAAAAAAAAAAAAAAD///8AAAAAACEAAAAYAAAAFAAAAIMsAABXJgAACTgAAOop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7410768" y="6358255"/>
            <a:ext cx="1666874" cy="479289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6" name="Rettangolo 1"/>
          <p:cNvSpPr>
            <a:extLst>
              <a:ext uri="smNativeData">
                <pr:smNativeData xmlns:pr="smNativeData" xmlns:p14="http://schemas.microsoft.com/office/powerpoint/2010/main" xmlns="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684530" y="1060369"/>
            <a:ext cx="6605752" cy="231283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r>
              <a:rPr lang="it-IT" sz="2000" dirty="0" smtClean="0">
                <a:latin typeface="Kalinga"/>
              </a:rPr>
              <a:t>Sono attestati </a:t>
            </a:r>
            <a:r>
              <a:rPr lang="it-IT" sz="2000" dirty="0">
                <a:latin typeface="Kalinga"/>
              </a:rPr>
              <a:t>digitali composti da </a:t>
            </a:r>
            <a:endParaRPr lang="it-IT" sz="2000" dirty="0" smtClean="0">
              <a:latin typeface="Kalinga"/>
            </a:endParaRPr>
          </a:p>
          <a:p>
            <a:pPr marL="342900" indent="-342900">
              <a:buFont typeface="Arial" panose="020B0604020202020204" pitchFamily="34" charset="0"/>
              <a:buChar char="•"/>
              <a:defRPr lang="it-IT"/>
            </a:pPr>
            <a:r>
              <a:rPr lang="it-IT" sz="2000" dirty="0" smtClean="0">
                <a:latin typeface="Kalinga"/>
              </a:rPr>
              <a:t>una </a:t>
            </a:r>
            <a:r>
              <a:rPr lang="it-IT" sz="2000" dirty="0">
                <a:latin typeface="Kalinga"/>
              </a:rPr>
              <a:t>parte </a:t>
            </a:r>
            <a:r>
              <a:rPr lang="it-IT" sz="2000" dirty="0" smtClean="0">
                <a:latin typeface="Kalinga"/>
              </a:rPr>
              <a:t>grafica</a:t>
            </a:r>
          </a:p>
          <a:p>
            <a:pPr marL="342900" indent="-342900">
              <a:buFont typeface="Arial" panose="020B0604020202020204" pitchFamily="34" charset="0"/>
              <a:buChar char="•"/>
              <a:defRPr lang="it-IT"/>
            </a:pPr>
            <a:r>
              <a:rPr lang="it-IT" sz="2000" dirty="0" smtClean="0">
                <a:latin typeface="Kalinga"/>
              </a:rPr>
              <a:t>una </a:t>
            </a:r>
            <a:r>
              <a:rPr lang="it-IT" sz="2000" dirty="0">
                <a:latin typeface="Kalinga"/>
              </a:rPr>
              <a:t>componente meta-dati che </a:t>
            </a:r>
            <a:r>
              <a:rPr lang="it-IT" sz="2000" dirty="0" smtClean="0">
                <a:latin typeface="Kalinga"/>
              </a:rPr>
              <a:t>indica la </a:t>
            </a:r>
            <a:r>
              <a:rPr lang="it-IT" sz="2000" dirty="0">
                <a:latin typeface="Kalinga"/>
              </a:rPr>
              <a:t>competenza acquisita, </a:t>
            </a:r>
            <a:r>
              <a:rPr lang="it-IT" sz="2000" dirty="0" smtClean="0">
                <a:latin typeface="Kalinga"/>
              </a:rPr>
              <a:t>il </a:t>
            </a:r>
            <a:r>
              <a:rPr lang="it-IT" sz="2000" dirty="0">
                <a:latin typeface="Kalinga"/>
              </a:rPr>
              <a:t>metodo utilizzato per </a:t>
            </a:r>
            <a:r>
              <a:rPr lang="it-IT" sz="2000" dirty="0" smtClean="0">
                <a:latin typeface="Kalinga"/>
              </a:rPr>
              <a:t>verificarla, chi ha rilasciato il badge  e chi </a:t>
            </a:r>
            <a:r>
              <a:rPr lang="it-IT" sz="2000" dirty="0">
                <a:latin typeface="Kalinga"/>
              </a:rPr>
              <a:t>l’ha </a:t>
            </a:r>
            <a:r>
              <a:rPr lang="it-IT" sz="2000" dirty="0" smtClean="0">
                <a:latin typeface="Kalinga"/>
              </a:rPr>
              <a:t>“guadagnato”</a:t>
            </a:r>
            <a:endParaRPr dirty="0">
              <a:latin typeface="Kalinga"/>
            </a:endParaRPr>
          </a:p>
          <a:p>
            <a:pPr>
              <a:defRPr lang="it-IT"/>
            </a:pPr>
            <a:endParaRPr dirty="0"/>
          </a:p>
        </p:txBody>
      </p:sp>
      <p:sp>
        <p:nvSpPr>
          <p:cNvPr id="15" name="Text Box 23"/>
          <p:cNvSpPr txBox="1">
            <a:spLocks noChangeArrowheads="1"/>
          </p:cNvSpPr>
          <p:nvPr/>
        </p:nvSpPr>
        <p:spPr bwMode="auto">
          <a:xfrm>
            <a:off x="0" y="6638925"/>
            <a:ext cx="9109075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7F7F7F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Luglio 2019</a:t>
            </a: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	</a:t>
            </a:r>
            <a:r>
              <a:rPr lang="it-IT" altLang="en-US" sz="1000" dirty="0">
                <a:solidFill>
                  <a:schemeClr val="tx1"/>
                </a:solidFill>
                <a:latin typeface="Verdana" panose="020B0604030504040204" pitchFamily="34" charset="0"/>
              </a:rPr>
              <a:t>		 </a:t>
            </a: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	</a:t>
            </a:r>
            <a:r>
              <a:rPr lang="it-IT" altLang="en-US" sz="1000" dirty="0">
                <a:solidFill>
                  <a:schemeClr val="tx1"/>
                </a:solidFill>
                <a:latin typeface="Verdana" panose="020B0604030504040204" pitchFamily="34" charset="0"/>
              </a:rPr>
              <a:t>	 		     </a:t>
            </a: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	</a:t>
            </a:r>
            <a:endParaRPr lang="it-IT" altLang="en-US" sz="1000" dirty="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sp>
        <p:nvSpPr>
          <p:cNvPr id="10" name="Rettangolo 1"/>
          <p:cNvSpPr>
            <a:extLst>
              <a:ext uri="smNativeData">
                <pr:smNativeData xmlns:pr="smNativeData" xmlns:p14="http://schemas.microsoft.com/office/powerpoint/2010/main" xmlns="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631652" y="3219057"/>
            <a:ext cx="7904480" cy="16914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dirty="0"/>
          </a:p>
        </p:txBody>
      </p:sp>
      <p:pic>
        <p:nvPicPr>
          <p:cNvPr id="17" name="Immagin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2742" y="993058"/>
            <a:ext cx="2048585" cy="1936025"/>
          </a:xfrm>
          <a:prstGeom prst="rect">
            <a:avLst/>
          </a:prstGeom>
        </p:spPr>
      </p:pic>
      <p:pic>
        <p:nvPicPr>
          <p:cNvPr id="21" name="Immagine 20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58" r="40105" b="68526"/>
          <a:stretch/>
        </p:blipFill>
        <p:spPr bwMode="auto">
          <a:xfrm>
            <a:off x="154945" y="4950954"/>
            <a:ext cx="641902" cy="64070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2" name="Immagine 21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809" r="87237" b="37263"/>
          <a:stretch/>
        </p:blipFill>
        <p:spPr bwMode="auto">
          <a:xfrm>
            <a:off x="169966" y="3546006"/>
            <a:ext cx="611860" cy="61977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Immagine 22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07" t="68120" r="86791" b="1627"/>
          <a:stretch/>
        </p:blipFill>
        <p:spPr bwMode="auto">
          <a:xfrm>
            <a:off x="148298" y="4281351"/>
            <a:ext cx="655563" cy="61724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4" name="Immagine 23"/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64" t="30678" r="40395" b="35458"/>
          <a:stretch/>
        </p:blipFill>
        <p:spPr bwMode="auto">
          <a:xfrm>
            <a:off x="132968" y="5595108"/>
            <a:ext cx="663879" cy="67102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5" name="Immagine 24"/>
          <p:cNvPicPr/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857" b="69809"/>
          <a:stretch/>
        </p:blipFill>
        <p:spPr bwMode="auto">
          <a:xfrm>
            <a:off x="138879" y="2897460"/>
            <a:ext cx="606369" cy="6192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Rettangolo 4"/>
          <p:cNvSpPr/>
          <p:nvPr/>
        </p:nvSpPr>
        <p:spPr>
          <a:xfrm>
            <a:off x="871013" y="2909877"/>
            <a:ext cx="8280355" cy="517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it-IT" sz="1200" b="1" dirty="0">
                <a:solidFill>
                  <a:srgbClr val="111111"/>
                </a:solidFill>
                <a:latin typeface="Kalinga"/>
                <a:ea typeface="Calibri" panose="020F0502020204030204" pitchFamily="34" charset="0"/>
                <a:cs typeface="Times New Roman" panose="02020603050405020304" pitchFamily="18" charset="0"/>
              </a:rPr>
              <a:t>Open </a:t>
            </a:r>
            <a:r>
              <a:rPr lang="it-IT" sz="1200" b="1" dirty="0" smtClean="0">
                <a:solidFill>
                  <a:srgbClr val="111111"/>
                </a:solidFill>
                <a:latin typeface="Kalinga"/>
                <a:ea typeface="Calibri" panose="020F0502020204030204" pitchFamily="34" charset="0"/>
                <a:cs typeface="Times New Roman" panose="02020603050405020304" pitchFamily="18" charset="0"/>
              </a:rPr>
              <a:t>Badge - </a:t>
            </a:r>
            <a:r>
              <a:rPr lang="it-IT" sz="1200" dirty="0">
                <a:solidFill>
                  <a:srgbClr val="111111"/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Per la rappresentazione del sapere generato dalla partecipazione ad un evento o l’affiliazione ad una realtà associativa</a:t>
            </a:r>
            <a:endParaRPr lang="it-IT" sz="1200" dirty="0">
              <a:latin typeface="Kalinga"/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822712" y="3571974"/>
            <a:ext cx="83212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200" b="1" dirty="0" err="1">
                <a:solidFill>
                  <a:srgbClr val="111111"/>
                </a:solidFill>
                <a:latin typeface="Kalinga"/>
                <a:ea typeface="Calibri" panose="020F0502020204030204" pitchFamily="34" charset="0"/>
                <a:cs typeface="Times New Roman" panose="02020603050405020304" pitchFamily="18" charset="0"/>
              </a:rPr>
              <a:t>Competence</a:t>
            </a:r>
            <a:r>
              <a:rPr lang="it-IT" sz="1200" b="1" dirty="0">
                <a:solidFill>
                  <a:srgbClr val="111111"/>
                </a:solidFill>
                <a:latin typeface="Kalinga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1200" b="1" dirty="0" smtClean="0">
                <a:solidFill>
                  <a:srgbClr val="111111"/>
                </a:solidFill>
                <a:latin typeface="Kalinga"/>
                <a:ea typeface="Calibri" panose="020F0502020204030204" pitchFamily="34" charset="0"/>
                <a:cs typeface="Times New Roman" panose="02020603050405020304" pitchFamily="18" charset="0"/>
              </a:rPr>
              <a:t>Badge - </a:t>
            </a:r>
            <a:r>
              <a:rPr lang="it-IT" sz="1200" noProof="1" smtClean="0">
                <a:latin typeface="Kalinga"/>
                <a:ea typeface="Times" charset="0"/>
                <a:cs typeface="Times" charset="0"/>
              </a:rPr>
              <a:t>Per </a:t>
            </a:r>
            <a:r>
              <a:rPr lang="it-IT" sz="1200" noProof="1">
                <a:latin typeface="Kalinga"/>
                <a:ea typeface="Times" charset="0"/>
                <a:cs typeface="Times" charset="0"/>
              </a:rPr>
              <a:t>la rappresentazione di conoscenze, abilità, competenze trasversali acquisite in un determinato evento formativo e/o esperienziale quale un corso di formazione o un workshop con valutazione di competenza</a:t>
            </a:r>
            <a:endParaRPr lang="it-IT" sz="1200" noProof="1">
              <a:latin typeface="Kalinga"/>
              <a:cs typeface="Times" charset="0"/>
            </a:endParaRPr>
          </a:p>
        </p:txBody>
      </p:sp>
      <p:sp>
        <p:nvSpPr>
          <p:cNvPr id="14" name="Rettangolo 13"/>
          <p:cNvSpPr/>
          <p:nvPr/>
        </p:nvSpPr>
        <p:spPr>
          <a:xfrm>
            <a:off x="865422" y="4251970"/>
            <a:ext cx="83234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200" b="1" dirty="0">
                <a:solidFill>
                  <a:srgbClr val="111111"/>
                </a:solidFill>
                <a:latin typeface="Kalinga"/>
                <a:ea typeface="Calibri" panose="020F0502020204030204" pitchFamily="34" charset="0"/>
                <a:cs typeface="Times New Roman" panose="02020603050405020304" pitchFamily="18" charset="0"/>
              </a:rPr>
              <a:t>Job </a:t>
            </a:r>
            <a:r>
              <a:rPr lang="it-IT" sz="1200" b="1" dirty="0" err="1">
                <a:solidFill>
                  <a:srgbClr val="111111"/>
                </a:solidFill>
                <a:latin typeface="Kalinga"/>
                <a:ea typeface="Calibri" panose="020F0502020204030204" pitchFamily="34" charset="0"/>
                <a:cs typeface="Times New Roman" panose="02020603050405020304" pitchFamily="18" charset="0"/>
              </a:rPr>
              <a:t>description</a:t>
            </a:r>
            <a:r>
              <a:rPr lang="it-IT" sz="1200" b="1" dirty="0">
                <a:solidFill>
                  <a:srgbClr val="111111"/>
                </a:solidFill>
                <a:latin typeface="Kalinga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1200" b="1" dirty="0" smtClean="0">
                <a:solidFill>
                  <a:srgbClr val="111111"/>
                </a:solidFill>
                <a:latin typeface="Kalinga"/>
                <a:ea typeface="Calibri" panose="020F0502020204030204" pitchFamily="34" charset="0"/>
                <a:cs typeface="Times New Roman" panose="02020603050405020304" pitchFamily="18" charset="0"/>
              </a:rPr>
              <a:t>badge - </a:t>
            </a:r>
            <a:r>
              <a:rPr lang="it-IT" sz="1200" noProof="1">
                <a:latin typeface="Kalinga"/>
                <a:ea typeface="Times" charset="0"/>
                <a:cs typeface="Times" charset="0"/>
              </a:rPr>
              <a:t>Per la rappresentazione di conoscenze, abilità, competenze trasversali e competenze in relazione a processi di lavoro, compiti affidati, responsabilità delegate, codice etico e comportamentale anche se non riconducibili a figure professionali </a:t>
            </a:r>
            <a:r>
              <a:rPr lang="it-IT" sz="1200" noProof="1" smtClean="0">
                <a:latin typeface="Kalinga"/>
                <a:ea typeface="Times" charset="0"/>
                <a:cs typeface="Times" charset="0"/>
              </a:rPr>
              <a:t>codificate</a:t>
            </a:r>
            <a:endParaRPr lang="it-IT" sz="1200" noProof="1">
              <a:latin typeface="Kalinga"/>
              <a:ea typeface="Times" charset="0"/>
              <a:cs typeface="Times" charset="0"/>
            </a:endParaRPr>
          </a:p>
        </p:txBody>
      </p:sp>
      <p:sp>
        <p:nvSpPr>
          <p:cNvPr id="26" name="Rettangolo 25"/>
          <p:cNvSpPr/>
          <p:nvPr/>
        </p:nvSpPr>
        <p:spPr>
          <a:xfrm>
            <a:off x="907293" y="4964504"/>
            <a:ext cx="82570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200" b="1" noProof="1">
                <a:latin typeface="Kalinga"/>
                <a:ea typeface="Times" charset="0"/>
                <a:cs typeface="Times" charset="0"/>
              </a:rPr>
              <a:t>Recollection </a:t>
            </a:r>
            <a:r>
              <a:rPr lang="it-IT" sz="1200" b="1" noProof="1" smtClean="0">
                <a:latin typeface="Kalinga"/>
                <a:ea typeface="Times" charset="0"/>
                <a:cs typeface="Times" charset="0"/>
              </a:rPr>
              <a:t>badge - </a:t>
            </a:r>
            <a:r>
              <a:rPr lang="it-IT" sz="1200" noProof="1">
                <a:latin typeface="Kalinga"/>
                <a:ea typeface="Times" charset="0"/>
                <a:cs typeface="Times" charset="0"/>
              </a:rPr>
              <a:t>Per la rappresentazione di conoscenze, abilità, competenze trasversali e competenze </a:t>
            </a:r>
            <a:r>
              <a:rPr lang="it-IT" sz="1200" noProof="1" smtClean="0">
                <a:latin typeface="Kalinga"/>
                <a:ea typeface="Times" charset="0"/>
                <a:cs typeface="Times" charset="0"/>
              </a:rPr>
              <a:t>pregresse, </a:t>
            </a:r>
            <a:r>
              <a:rPr lang="it-IT" sz="1200" noProof="1">
                <a:latin typeface="Kalinga"/>
                <a:ea typeface="Times" charset="0"/>
                <a:cs typeface="Times" charset="0"/>
              </a:rPr>
              <a:t>cioè che la persona ha generato durante la sua storia formativa ed </a:t>
            </a:r>
            <a:r>
              <a:rPr lang="it-IT" sz="1200" noProof="1" smtClean="0">
                <a:latin typeface="Kalinga"/>
                <a:ea typeface="Times" charset="0"/>
                <a:cs typeface="Times" charset="0"/>
              </a:rPr>
              <a:t>esperienziale</a:t>
            </a:r>
            <a:endParaRPr lang="it-IT" sz="1200" noProof="1">
              <a:latin typeface="Kalinga"/>
              <a:ea typeface="Times" charset="0"/>
              <a:cs typeface="Times" charset="0"/>
            </a:endParaRPr>
          </a:p>
        </p:txBody>
      </p:sp>
      <p:sp>
        <p:nvSpPr>
          <p:cNvPr id="27" name="Rettangolo 26"/>
          <p:cNvSpPr/>
          <p:nvPr/>
        </p:nvSpPr>
        <p:spPr>
          <a:xfrm>
            <a:off x="879169" y="5581114"/>
            <a:ext cx="82851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200" b="1" noProof="1">
                <a:latin typeface="Kalinga"/>
                <a:ea typeface="Times" charset="0"/>
                <a:cs typeface="Times" charset="0"/>
              </a:rPr>
              <a:t>Soft skills </a:t>
            </a:r>
            <a:r>
              <a:rPr lang="it-IT" sz="1200" b="1" noProof="1" smtClean="0">
                <a:latin typeface="Kalinga"/>
                <a:ea typeface="Times" charset="0"/>
                <a:cs typeface="Times" charset="0"/>
              </a:rPr>
              <a:t>badge</a:t>
            </a:r>
            <a:endParaRPr lang="it-IT" sz="1200" noProof="1">
              <a:latin typeface="Kalinga"/>
              <a:ea typeface="Times" charset="0"/>
              <a:cs typeface="Times" charset="0"/>
            </a:endParaRPr>
          </a:p>
          <a:p>
            <a:r>
              <a:rPr lang="it-IT" sz="1200" noProof="1">
                <a:latin typeface="Kalinga"/>
                <a:ea typeface="Times" charset="0"/>
                <a:cs typeface="Times" charset="0"/>
              </a:rPr>
              <a:t>Per la rappresentazione delle competenze comportamentali della persona, il cui livello di presenza è misurato attraverso l’utilizzo di indicatori </a:t>
            </a:r>
            <a:endParaRPr lang="it-IT" sz="1200" dirty="0">
              <a:latin typeface="Kalinga"/>
            </a:endParaRPr>
          </a:p>
        </p:txBody>
      </p:sp>
    </p:spTree>
    <p:extLst>
      <p:ext uri="{BB962C8B-B14F-4D97-AF65-F5344CB8AC3E}">
        <p14:creationId xmlns:p14="http://schemas.microsoft.com/office/powerpoint/2010/main" val="2008316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800">
        <p:blinds dir="vert"/>
        <p:extLst>
          <p:ext uri="smNativeData">
            <pr:smNativeData xmlns:pr="smNativeData" xmlns="" val="DVR5XAAAAAAIBwAAAAAAAAIAAAAAAAAAAAAAAAAAAAAAAAAAAQAAAAAAAAAAAAAAAAAAAAAAAAAAAAAA"/>
          </p:ext>
        </p:extLst>
      </p:transition>
    </mc:Choice>
    <mc:Fallback xmlns="">
      <p:transition spd="slow">
        <p:blinds dir="vert"/>
        <p:extLst>
          <p:ext uri="smNativeData">
            <pr:smNativeData xmlns:pr="smNativeData" xmlns:p14="http://schemas.microsoft.com/office/powerpoint/2010/main" xmlns="" val="DVR5XAAAAAAIBwAAAAAAAAIAAAAAAAAAAAAAAAAAAAAAAAAAAQAAAAAAAAAAAAAAAAAAAAAAAAAAAAAA"/>
          </p:ext>
        </p:extLst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838515">
            <a:off x="7305386" y="4557808"/>
            <a:ext cx="1552591" cy="1587707"/>
          </a:xfrm>
          <a:prstGeom prst="rect">
            <a:avLst/>
          </a:prstGeom>
        </p:spPr>
      </p:pic>
      <p:sp>
        <p:nvSpPr>
          <p:cNvPr id="2" name="Line 26"/>
          <p:cNvSpPr>
            <a:extLst>
              <a:ext uri="smNativeData">
                <pr:smNativeData xmlns:pr="smNativeData" xmlns:p14="http://schemas.microsoft.com/office/powerpoint/2010/main" xmlns="" val="SMDATA_16_DVR5XBMAAAAlAAAACg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BAAAAAAAAAAAAg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gAB/f38A2+/5A8zMzADAwP8Af39/AAAAAAAAAAAAAAAAAAAAAAAAAAAAIQAAABgAAAAUAAAAwwMAAF8DAAC3MgAAXwMAABAAAAAmAAAACAAAAP//////////"/>
              </a:ext>
            </a:extLst>
          </p:cNvSpPr>
          <p:nvPr/>
        </p:nvSpPr>
        <p:spPr>
          <a:xfrm>
            <a:off x="611505" y="548005"/>
            <a:ext cx="7632700" cy="0"/>
          </a:xfrm>
          <a:prstGeom prst="line">
            <a:avLst/>
          </a:prstGeom>
          <a:noFill/>
          <a:ln w="9525" cap="flat" cmpd="sng" algn="ctr">
            <a:solidFill>
              <a:srgbClr val="000080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anchor="t"/>
          <a:lstStyle/>
          <a:p>
            <a:pPr>
              <a:defRPr lang="it-IT"/>
            </a:pPr>
            <a:r>
              <a:t>Ç</a:t>
            </a:r>
            <a:endParaRPr lang="en-US"/>
          </a:p>
        </p:txBody>
      </p:sp>
      <p:sp>
        <p:nvSpPr>
          <p:cNvPr id="3" name="Line 27"/>
          <p:cNvSpPr>
            <a:extLst>
              <a:ext uri="smNativeData">
                <pr:smNativeData xmlns:pr="smNativeData" xmlns:p14="http://schemas.microsoft.com/office/powerpoint/2010/main" xmlns="" val="SMDATA_16_DVR5XBMAAAAlAAAACg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BAAAAAAAAAP/MA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P/MAAB/f38A2+/5A8zMzADAwP8Af39/AAAAAAAAAAAAAAAAAAAAAAAAAAAAIQAAABgAAAAUAAAANgQAAHsCAAA2BAAAAQ4AABAAAAAmAAAACAAAAP//////////"/>
              </a:ext>
            </a:extLst>
          </p:cNvSpPr>
          <p:nvPr/>
        </p:nvSpPr>
        <p:spPr>
          <a:xfrm>
            <a:off x="684530" y="403225"/>
            <a:ext cx="0" cy="1873250"/>
          </a:xfrm>
          <a:prstGeom prst="line">
            <a:avLst/>
          </a:prstGeom>
          <a:noFill/>
          <a:ln w="9525" cap="flat" cmpd="sng" algn="ctr">
            <a:solidFill>
              <a:srgbClr val="FFCC00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anchor="t"/>
          <a:lstStyle/>
          <a:p>
            <a:pPr>
              <a:defRPr lang="it-IT"/>
            </a:pPr>
            <a:endParaRPr lang="en-US"/>
          </a:p>
        </p:txBody>
      </p:sp>
      <p:sp>
        <p:nvSpPr>
          <p:cNvPr id="4" name="Rectangle 33"/>
          <p:cNvSpPr>
            <a:extLst>
              <a:ext uri="smNativeData">
                <pr:smNativeData xmlns:pr="smNativeData" xmlns:p14="http://schemas.microsoft.com/office/powerpoint/2010/main" xmlns="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6wsAALAAAACQOQAA9QIAABAgAAAmAAAACAAAAP//////////"/>
              </a:ext>
            </a:extLst>
          </p:cNvSpPr>
          <p:nvPr/>
        </p:nvSpPr>
        <p:spPr>
          <a:xfrm>
            <a:off x="0" y="111760"/>
            <a:ext cx="9144000" cy="36893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spcBef>
                <a:spcPts val="0"/>
              </a:spcBef>
              <a:buFont typeface="Arial" pitchFamily="2" charset="0"/>
              <a:buChar char="•"/>
              <a:defRPr lang="it-IT" sz="24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spcBef>
                <a:spcPts val="0"/>
              </a:spcBef>
              <a:buFont typeface="Courier New" pitchFamily="3" charset="0"/>
              <a:buChar char="o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spcBef>
                <a:spcPts val="0"/>
              </a:spcBef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spcBef>
                <a:spcPts val="0"/>
              </a:spcBef>
              <a:buFont typeface="Courier New" pitchFamily="3" charset="0"/>
              <a:buChar char="o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spcBef>
                <a:spcPts val="0"/>
              </a:spcBef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  <a:buNone/>
              <a:defRPr lang="it-IT"/>
            </a:pPr>
            <a:r>
              <a:rPr lang="it-IT" sz="1400" b="1" dirty="0" smtClean="0">
                <a:solidFill>
                  <a:srgbClr val="113053"/>
                </a:solidFill>
                <a:latin typeface="Kalinga" charset="0"/>
                <a:cs typeface="Kalinga" charset="0"/>
              </a:rPr>
              <a:t>Cantiere Nazionale a tema: i digital badge</a:t>
            </a:r>
            <a:endParaRPr lang="it-IT" sz="1400" b="1" dirty="0">
              <a:solidFill>
                <a:srgbClr val="113053"/>
              </a:solidFill>
              <a:latin typeface="Kalinga" charset="0"/>
              <a:cs typeface="Kalinga" charset="0"/>
            </a:endParaRPr>
          </a:p>
        </p:txBody>
      </p:sp>
      <p:pic>
        <p:nvPicPr>
          <p:cNvPr id="6" name="Immagine 20"/>
          <p:cNvPicPr>
            <a:picLocks noChangeAspect="1"/>
            <a:extLst>
              <a:ext uri="smNativeData">
                <pr:smNativeData xmlns:pr="smNativeData" xmlns:p14="http://schemas.microsoft.com/office/powerpoint/2010/main" xmlns="" val="SMDATA_18_DVR5XBMAAAAlAAAAEQ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9vxgX///8BAAAAAAAAAAAAAAAAAAAAAAAAAAAAAAAAAAAAAAAAAAAAAAACf39/ANvv+QPMzMwAwMD/AH9/fwAAAAAAAAAAAAAAAAD///8AAAAAACEAAAAYAAAAFAAAAEQAAAAjAAAAUgsAAPgG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43180" y="22225"/>
            <a:ext cx="1797050" cy="111061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" name="Immagine 21"/>
          <p:cNvPicPr>
            <a:picLocks noChangeAspect="1"/>
            <a:extLst>
              <a:ext uri="smNativeData">
                <pr:smNativeData xmlns:pr="smNativeData" xmlns:p14="http://schemas.microsoft.com/office/powerpoint/2010/main" xmlns="" val="SMDATA_18_DVR5XBMAAAAlAAAAEQ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9vxgX///8BAAAAAAAAAAAAAAAAAAAAAAAAAAAAAAAAAAAAAAAAAAAAAAACf39/ANvv+QPMzMwAwMD/AH9/fwAAAAAAAAAAAAAAAAD///8AAAAAACEAAAAYAAAAFAAAAIMsAABXJgAACTgAAOopAAAQAAAAJgAAAAgAAAD//////////w=="/>
              </a:ext>
            </a:extLst>
          </p:cNvPicPr>
          <p:nvPr/>
        </p:nvPicPr>
        <p:blipFill>
          <a:blip r:embed="rId5"/>
          <a:stretch>
            <a:fillRect/>
          </a:stretch>
        </p:blipFill>
        <p:spPr>
          <a:xfrm>
            <a:off x="7410768" y="6358255"/>
            <a:ext cx="1666874" cy="479289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5" name="Text Box 23"/>
          <p:cNvSpPr txBox="1">
            <a:spLocks noChangeArrowheads="1"/>
          </p:cNvSpPr>
          <p:nvPr/>
        </p:nvSpPr>
        <p:spPr bwMode="auto">
          <a:xfrm>
            <a:off x="0" y="6638925"/>
            <a:ext cx="9109075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7F7F7F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Luglio 2019</a:t>
            </a: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	</a:t>
            </a:r>
            <a:r>
              <a:rPr lang="it-IT" altLang="en-US" sz="1000" dirty="0">
                <a:solidFill>
                  <a:schemeClr val="tx1"/>
                </a:solidFill>
                <a:latin typeface="Verdana" panose="020B0604030504040204" pitchFamily="34" charset="0"/>
              </a:rPr>
              <a:t>	 		     </a:t>
            </a: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	</a:t>
            </a:r>
            <a:endParaRPr lang="it-IT" altLang="en-US" sz="1000" dirty="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sp>
        <p:nvSpPr>
          <p:cNvPr id="10" name="Rettangolo 1"/>
          <p:cNvSpPr>
            <a:extLst>
              <a:ext uri="smNativeData">
                <pr:smNativeData xmlns:pr="smNativeData" xmlns:p14="http://schemas.microsoft.com/office/powerpoint/2010/main" xmlns="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631652" y="3219057"/>
            <a:ext cx="7904480" cy="16914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dirty="0"/>
          </a:p>
        </p:txBody>
      </p:sp>
      <p:pic>
        <p:nvPicPr>
          <p:cNvPr id="17" name="Immagin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72730" y="34029"/>
            <a:ext cx="1232299" cy="1164590"/>
          </a:xfrm>
          <a:prstGeom prst="rect">
            <a:avLst/>
          </a:prstGeom>
        </p:spPr>
      </p:pic>
      <p:pic>
        <p:nvPicPr>
          <p:cNvPr id="18" name="Immagine 17"/>
          <p:cNvPicPr>
            <a:picLocks noChangeAspect="1"/>
          </p:cNvPicPr>
          <p:nvPr/>
        </p:nvPicPr>
        <p:blipFill rotWithShape="1">
          <a:blip r:embed="rId7"/>
          <a:srcRect b="6894"/>
          <a:stretch/>
        </p:blipFill>
        <p:spPr>
          <a:xfrm>
            <a:off x="3886518" y="675084"/>
            <a:ext cx="1082674" cy="1077825"/>
          </a:xfrm>
          <a:prstGeom prst="rect">
            <a:avLst/>
          </a:prstGeom>
        </p:spPr>
      </p:pic>
      <p:pic>
        <p:nvPicPr>
          <p:cNvPr id="19" name="Immagine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85178" y="2427213"/>
            <a:ext cx="1653407" cy="909374"/>
          </a:xfrm>
          <a:prstGeom prst="rect">
            <a:avLst/>
          </a:prstGeom>
        </p:spPr>
      </p:pic>
      <p:sp>
        <p:nvSpPr>
          <p:cNvPr id="21" name="Titolo 3"/>
          <p:cNvSpPr>
            <a:spLocks noGrp="1"/>
          </p:cNvSpPr>
          <p:nvPr>
            <p:ph type="title"/>
          </p:nvPr>
        </p:nvSpPr>
        <p:spPr>
          <a:xfrm>
            <a:off x="674509" y="1423276"/>
            <a:ext cx="8256508" cy="4935196"/>
          </a:xfrm>
        </p:spPr>
        <p:txBody>
          <a:bodyPr>
            <a:noAutofit/>
          </a:bodyPr>
          <a:lstStyle/>
          <a:p>
            <a:pPr>
              <a:defRPr lang="it-IT"/>
            </a:pPr>
            <a:r>
              <a:rPr lang="it-IT" sz="2400" b="1" dirty="0">
                <a:solidFill>
                  <a:schemeClr val="tx2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AR partecipanti</a:t>
            </a:r>
            <a:br>
              <a:rPr lang="it-IT" sz="2400" b="1" dirty="0">
                <a:solidFill>
                  <a:schemeClr val="tx2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</a:br>
            <a:r>
              <a:rPr lang="it-IT" sz="1800" dirty="0" smtClean="0">
                <a:latin typeface="Candara" panose="020E0502030303020204" pitchFamily="34" charset="0"/>
              </a:rPr>
              <a:t>Tutte le Associazioni regionali </a:t>
            </a:r>
            <a:br>
              <a:rPr lang="it-IT" sz="1800" dirty="0" smtClean="0">
                <a:latin typeface="Candara" panose="020E0502030303020204" pitchFamily="34" charset="0"/>
              </a:rPr>
            </a:br>
            <a:r>
              <a:rPr lang="it-IT" sz="1800" dirty="0" smtClean="0">
                <a:latin typeface="Candara" panose="020E0502030303020204" pitchFamily="34" charset="0"/>
              </a:rPr>
              <a:t>CIOFS-FP Piemonte e CIOFS-FP Sardegna hanno progettato badge specifici per attività da loro erogate</a:t>
            </a:r>
            <a:br>
              <a:rPr lang="it-IT" sz="1800" dirty="0" smtClean="0">
                <a:latin typeface="Candara" panose="020E0502030303020204" pitchFamily="34" charset="0"/>
              </a:rPr>
            </a:br>
            <a:r>
              <a:rPr lang="it-IT" sz="1800" dirty="0">
                <a:latin typeface="Candara" panose="020E0502030303020204" pitchFamily="34" charset="0"/>
              </a:rPr>
              <a:t/>
            </a:r>
            <a:br>
              <a:rPr lang="it-IT" sz="1800" dirty="0">
                <a:latin typeface="Candara" panose="020E0502030303020204" pitchFamily="34" charset="0"/>
              </a:rPr>
            </a:br>
            <a:r>
              <a:rPr lang="it-IT" sz="2400" b="1" dirty="0">
                <a:solidFill>
                  <a:schemeClr val="tx2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Campo d’azione</a:t>
            </a:r>
            <a:br>
              <a:rPr lang="it-IT" sz="2400" b="1" dirty="0">
                <a:solidFill>
                  <a:schemeClr val="tx2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</a:br>
            <a:r>
              <a:rPr lang="it-IT" sz="1800" dirty="0" smtClean="0">
                <a:latin typeface="Candara" panose="020E0502030303020204" pitchFamily="34" charset="0"/>
              </a:rPr>
              <a:t>Attestazione eventi/attività formative non formali e informali </a:t>
            </a:r>
            <a:r>
              <a:rPr lang="it-IT" sz="1800" dirty="0">
                <a:latin typeface="Candara" panose="020E0502030303020204" pitchFamily="34" charset="0"/>
              </a:rPr>
              <a:t/>
            </a:r>
            <a:br>
              <a:rPr lang="it-IT" sz="1800" dirty="0">
                <a:latin typeface="Candara" panose="020E0502030303020204" pitchFamily="34" charset="0"/>
              </a:rPr>
            </a:br>
            <a:r>
              <a:rPr lang="it-IT" sz="1800" dirty="0">
                <a:latin typeface="Candara" panose="020E0502030303020204" pitchFamily="34" charset="0"/>
              </a:rPr>
              <a:t/>
            </a:r>
            <a:br>
              <a:rPr lang="it-IT" sz="1800" dirty="0">
                <a:latin typeface="Candara" panose="020E0502030303020204" pitchFamily="34" charset="0"/>
              </a:rPr>
            </a:br>
            <a:r>
              <a:rPr lang="it-IT" sz="2400" b="1" dirty="0">
                <a:solidFill>
                  <a:schemeClr val="tx2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Fabbisogni iniziali</a:t>
            </a:r>
            <a:r>
              <a:rPr lang="it-IT" sz="1800" u="sng" dirty="0" smtClean="0">
                <a:latin typeface="Candara" panose="020E0502030303020204" pitchFamily="34" charset="0"/>
              </a:rPr>
              <a:t/>
            </a:r>
            <a:br>
              <a:rPr lang="it-IT" sz="1800" u="sng" dirty="0" smtClean="0">
                <a:latin typeface="Candara" panose="020E0502030303020204" pitchFamily="34" charset="0"/>
              </a:rPr>
            </a:br>
            <a:r>
              <a:rPr lang="it-IT" sz="1800" dirty="0">
                <a:latin typeface="Candara" panose="020E0502030303020204" pitchFamily="34" charset="0"/>
              </a:rPr>
              <a:t>Utilizzo  di strumenti innovativi e </a:t>
            </a:r>
            <a:r>
              <a:rPr lang="it-IT" sz="1800" dirty="0" smtClean="0">
                <a:latin typeface="Candara" panose="020E0502030303020204" pitchFamily="34" charset="0"/>
              </a:rPr>
              <a:t>rispondenti alle richieste del mercato 4.0 per </a:t>
            </a:r>
            <a:r>
              <a:rPr lang="it-IT" sz="1800" dirty="0">
                <a:latin typeface="Candara" panose="020E0502030303020204" pitchFamily="34" charset="0"/>
              </a:rPr>
              <a:t>la rappresentazione digitale delle performance di organizzazioni, </a:t>
            </a:r>
            <a:r>
              <a:rPr lang="it-IT" sz="1800" dirty="0" smtClean="0">
                <a:latin typeface="Candara" panose="020E0502030303020204" pitchFamily="34" charset="0"/>
              </a:rPr>
              <a:t>servizi, </a:t>
            </a:r>
            <a:r>
              <a:rPr lang="it-IT" sz="1800" dirty="0">
                <a:latin typeface="Candara" panose="020E0502030303020204" pitchFamily="34" charset="0"/>
              </a:rPr>
              <a:t>prodotti e delle competenze delle </a:t>
            </a:r>
            <a:r>
              <a:rPr lang="it-IT" sz="1800" dirty="0" smtClean="0">
                <a:latin typeface="Candara" panose="020E0502030303020204" pitchFamily="34" charset="0"/>
              </a:rPr>
              <a:t>persone</a:t>
            </a:r>
            <a:r>
              <a:rPr lang="it-IT" sz="1800" dirty="0">
                <a:latin typeface="Candara" panose="020E0502030303020204" pitchFamily="34" charset="0"/>
              </a:rPr>
              <a:t/>
            </a:r>
            <a:br>
              <a:rPr lang="it-IT" sz="1800" dirty="0">
                <a:latin typeface="Candara" panose="020E0502030303020204" pitchFamily="34" charset="0"/>
              </a:rPr>
            </a:br>
            <a:r>
              <a:rPr lang="it-IT" sz="1800" dirty="0">
                <a:latin typeface="Candara" panose="020E0502030303020204" pitchFamily="34" charset="0"/>
              </a:rPr>
              <a:t/>
            </a:r>
            <a:br>
              <a:rPr lang="it-IT" sz="1800" dirty="0">
                <a:latin typeface="Candara" panose="020E0502030303020204" pitchFamily="34" charset="0"/>
              </a:rPr>
            </a:br>
            <a:r>
              <a:rPr lang="it-IT" sz="2400" b="1" dirty="0">
                <a:solidFill>
                  <a:schemeClr val="tx2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Obiettivi</a:t>
            </a:r>
            <a:r>
              <a:rPr lang="it-IT" sz="1800" u="sng" dirty="0" smtClean="0">
                <a:latin typeface="Candara" panose="020E0502030303020204" pitchFamily="34" charset="0"/>
              </a:rPr>
              <a:t/>
            </a:r>
            <a:br>
              <a:rPr lang="it-IT" sz="1800" u="sng" dirty="0" smtClean="0">
                <a:latin typeface="Candara" panose="020E0502030303020204" pitchFamily="34" charset="0"/>
              </a:rPr>
            </a:br>
            <a:r>
              <a:rPr lang="it-IT" sz="1800" dirty="0" smtClean="0">
                <a:latin typeface="Candara" panose="020E0502030303020204" pitchFamily="34" charset="0"/>
              </a:rPr>
              <a:t>* Co-progettazione del badge </a:t>
            </a:r>
            <a:r>
              <a:rPr lang="it-IT" sz="1800" dirty="0">
                <a:latin typeface="Candara" panose="020E0502030303020204" pitchFamily="34" charset="0"/>
              </a:rPr>
              <a:t>associativo </a:t>
            </a:r>
            <a:r>
              <a:rPr lang="it-IT" sz="1800" i="1" dirty="0">
                <a:latin typeface="Candara" panose="020E0502030303020204" pitchFamily="34" charset="0"/>
              </a:rPr>
              <a:t>«Operatore CIOFS-FP»  </a:t>
            </a:r>
            <a:r>
              <a:rPr lang="it-IT" sz="1800" dirty="0">
                <a:latin typeface="Candara" panose="020E0502030303020204" pitchFamily="34" charset="0"/>
              </a:rPr>
              <a:t/>
            </a:r>
            <a:br>
              <a:rPr lang="it-IT" sz="1800" dirty="0">
                <a:latin typeface="Candara" panose="020E0502030303020204" pitchFamily="34" charset="0"/>
              </a:rPr>
            </a:br>
            <a:r>
              <a:rPr lang="it-IT" sz="1800" dirty="0" smtClean="0">
                <a:latin typeface="Candara" panose="020E0502030303020204" pitchFamily="34" charset="0"/>
              </a:rPr>
              <a:t>* Impostare </a:t>
            </a:r>
            <a:r>
              <a:rPr lang="it-IT" sz="1800" dirty="0">
                <a:latin typeface="Candara" panose="020E0502030303020204" pitchFamily="34" charset="0"/>
              </a:rPr>
              <a:t>il sistema di progettazione dei </a:t>
            </a:r>
            <a:r>
              <a:rPr lang="it-IT" sz="1800" dirty="0" smtClean="0">
                <a:latin typeface="Candara" panose="020E0502030303020204" pitchFamily="34" charset="0"/>
              </a:rPr>
              <a:t>badge;</a:t>
            </a:r>
            <a:r>
              <a:rPr lang="it-IT" sz="1800" dirty="0">
                <a:latin typeface="Candara" panose="020E0502030303020204" pitchFamily="34" charset="0"/>
              </a:rPr>
              <a:t/>
            </a:r>
            <a:br>
              <a:rPr lang="it-IT" sz="1800" dirty="0">
                <a:latin typeface="Candara" panose="020E0502030303020204" pitchFamily="34" charset="0"/>
              </a:rPr>
            </a:br>
            <a:r>
              <a:rPr lang="it-IT" sz="1800" dirty="0" smtClean="0">
                <a:latin typeface="Candara" panose="020E0502030303020204" pitchFamily="34" charset="0"/>
              </a:rPr>
              <a:t>* Definire </a:t>
            </a:r>
            <a:r>
              <a:rPr lang="it-IT" sz="1800" dirty="0">
                <a:latin typeface="Candara" panose="020E0502030303020204" pitchFamily="34" charset="0"/>
              </a:rPr>
              <a:t>le modalità di valutazione e </a:t>
            </a:r>
            <a:r>
              <a:rPr lang="it-IT" sz="1800" dirty="0" smtClean="0">
                <a:latin typeface="Candara" panose="020E0502030303020204" pitchFamily="34" charset="0"/>
              </a:rPr>
              <a:t>validazione;</a:t>
            </a:r>
            <a:r>
              <a:rPr lang="it-IT" sz="1800" dirty="0">
                <a:latin typeface="Candara" panose="020E0502030303020204" pitchFamily="34" charset="0"/>
              </a:rPr>
              <a:t/>
            </a:r>
            <a:br>
              <a:rPr lang="it-IT" sz="1800" dirty="0">
                <a:latin typeface="Candara" panose="020E0502030303020204" pitchFamily="34" charset="0"/>
              </a:rPr>
            </a:br>
            <a:r>
              <a:rPr lang="it-IT" sz="1800" dirty="0" smtClean="0">
                <a:latin typeface="Candara" panose="020E0502030303020204" pitchFamily="34" charset="0"/>
              </a:rPr>
              <a:t>* Identificare </a:t>
            </a:r>
            <a:r>
              <a:rPr lang="it-IT" sz="1800" dirty="0">
                <a:latin typeface="Candara" panose="020E0502030303020204" pitchFamily="34" charset="0"/>
              </a:rPr>
              <a:t>indicatori di risultato </a:t>
            </a:r>
            <a:r>
              <a:rPr lang="it-IT" sz="1800" dirty="0" smtClean="0">
                <a:latin typeface="Candara" panose="020E0502030303020204" pitchFamily="34" charset="0"/>
              </a:rPr>
              <a:t/>
            </a:r>
            <a:br>
              <a:rPr lang="it-IT" sz="1800" dirty="0" smtClean="0">
                <a:latin typeface="Candara" panose="020E0502030303020204" pitchFamily="34" charset="0"/>
              </a:rPr>
            </a:br>
            <a:r>
              <a:rPr lang="it-IT" sz="1800" b="1" dirty="0">
                <a:latin typeface="Candara" panose="020E0502030303020204" pitchFamily="34" charset="0"/>
              </a:rPr>
              <a:t/>
            </a:r>
            <a:br>
              <a:rPr lang="it-IT" sz="1800" b="1" dirty="0">
                <a:latin typeface="Candara" panose="020E0502030303020204" pitchFamily="34" charset="0"/>
              </a:rPr>
            </a:br>
            <a:endParaRPr lang="it-IT" sz="1800" b="1" u="sng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574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800">
        <p:blinds dir="vert"/>
        <p:extLst>
          <p:ext uri="smNativeData">
            <pr:smNativeData xmlns:pr="smNativeData" xmlns="" val="DVR5XAAAAAAIBwAAAAAAAAIAAAAAAAAAAAAAAAAAAAAAAAAAAQAAAAAAAAAAAAAAAAAAAAAAAAAAAAAA"/>
          </p:ext>
        </p:extLst>
      </p:transition>
    </mc:Choice>
    <mc:Fallback xmlns="">
      <p:transition spd="slow">
        <p:blinds dir="vert"/>
        <p:extLst>
          <p:ext uri="smNativeData">
            <pr:smNativeData xmlns:pr="smNativeData" xmlns:p14="http://schemas.microsoft.com/office/powerpoint/2010/main" xmlns="" val="DVR5XAAAAAAIBwAAAAAAAAIAAAAAAAAAAAAAAAAAAAAAAAAAAQAAAAAAAAAAAAAAAAAAAAAAAAAAAAAA"/>
          </p:ext>
        </p:extLst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838515">
            <a:off x="7305386" y="4557808"/>
            <a:ext cx="1552591" cy="1587707"/>
          </a:xfrm>
          <a:prstGeom prst="rect">
            <a:avLst/>
          </a:prstGeom>
        </p:spPr>
      </p:pic>
      <p:sp>
        <p:nvSpPr>
          <p:cNvPr id="2" name="Line 26"/>
          <p:cNvSpPr>
            <a:extLst>
              <a:ext uri="smNativeData">
                <pr:smNativeData xmlns:pr="smNativeData" xmlns:p14="http://schemas.microsoft.com/office/powerpoint/2010/main" xmlns="" val="SMDATA_16_DVR5XBMAAAAlAAAACg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BAAAAAAAAAAAAg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gAB/f38A2+/5A8zMzADAwP8Af39/AAAAAAAAAAAAAAAAAAAAAAAAAAAAIQAAABgAAAAUAAAAwwMAAF8DAAC3MgAAXwMAABAAAAAmAAAACAAAAP//////////"/>
              </a:ext>
            </a:extLst>
          </p:cNvSpPr>
          <p:nvPr/>
        </p:nvSpPr>
        <p:spPr>
          <a:xfrm>
            <a:off x="611505" y="548005"/>
            <a:ext cx="7632700" cy="0"/>
          </a:xfrm>
          <a:prstGeom prst="line">
            <a:avLst/>
          </a:prstGeom>
          <a:noFill/>
          <a:ln w="9525" cap="flat" cmpd="sng" algn="ctr">
            <a:solidFill>
              <a:srgbClr val="000080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anchor="t"/>
          <a:lstStyle/>
          <a:p>
            <a:pPr>
              <a:defRPr lang="it-IT"/>
            </a:pPr>
            <a:r>
              <a:t>Ç</a:t>
            </a:r>
            <a:endParaRPr lang="en-US"/>
          </a:p>
        </p:txBody>
      </p:sp>
      <p:sp>
        <p:nvSpPr>
          <p:cNvPr id="3" name="Line 27"/>
          <p:cNvSpPr>
            <a:extLst>
              <a:ext uri="smNativeData">
                <pr:smNativeData xmlns:pr="smNativeData" xmlns:p14="http://schemas.microsoft.com/office/powerpoint/2010/main" xmlns="" val="SMDATA_16_DVR5XBMAAAAlAAAACg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BAAAAAAAAAP/MA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P/MAAB/f38A2+/5A8zMzADAwP8Af39/AAAAAAAAAAAAAAAAAAAAAAAAAAAAIQAAABgAAAAUAAAANgQAAHsCAAA2BAAAAQ4AABAAAAAmAAAACAAAAP//////////"/>
              </a:ext>
            </a:extLst>
          </p:cNvSpPr>
          <p:nvPr/>
        </p:nvSpPr>
        <p:spPr>
          <a:xfrm>
            <a:off x="684530" y="403225"/>
            <a:ext cx="0" cy="1873250"/>
          </a:xfrm>
          <a:prstGeom prst="line">
            <a:avLst/>
          </a:prstGeom>
          <a:noFill/>
          <a:ln w="9525" cap="flat" cmpd="sng" algn="ctr">
            <a:solidFill>
              <a:srgbClr val="FFCC00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anchor="t"/>
          <a:lstStyle/>
          <a:p>
            <a:pPr>
              <a:defRPr lang="it-IT"/>
            </a:pPr>
            <a:endParaRPr lang="en-US"/>
          </a:p>
        </p:txBody>
      </p:sp>
      <p:sp>
        <p:nvSpPr>
          <p:cNvPr id="4" name="Rectangle 33"/>
          <p:cNvSpPr>
            <a:extLst>
              <a:ext uri="smNativeData">
                <pr:smNativeData xmlns:pr="smNativeData" xmlns:p14="http://schemas.microsoft.com/office/powerpoint/2010/main" xmlns="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6wsAALAAAACQOQAA9QIAABAgAAAmAAAACAAAAP//////////"/>
              </a:ext>
            </a:extLst>
          </p:cNvSpPr>
          <p:nvPr/>
        </p:nvSpPr>
        <p:spPr>
          <a:xfrm>
            <a:off x="0" y="111760"/>
            <a:ext cx="9144000" cy="36893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spcBef>
                <a:spcPts val="0"/>
              </a:spcBef>
              <a:buFont typeface="Arial" pitchFamily="2" charset="0"/>
              <a:buChar char="•"/>
              <a:defRPr lang="it-IT" sz="24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spcBef>
                <a:spcPts val="0"/>
              </a:spcBef>
              <a:buFont typeface="Courier New" pitchFamily="3" charset="0"/>
              <a:buChar char="o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spcBef>
                <a:spcPts val="0"/>
              </a:spcBef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spcBef>
                <a:spcPts val="0"/>
              </a:spcBef>
              <a:buFont typeface="Courier New" pitchFamily="3" charset="0"/>
              <a:buChar char="o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spcBef>
                <a:spcPts val="0"/>
              </a:spcBef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  <a:buNone/>
              <a:defRPr lang="it-IT"/>
            </a:pPr>
            <a:r>
              <a:rPr lang="it-IT" sz="1400" b="1" dirty="0" smtClean="0">
                <a:solidFill>
                  <a:srgbClr val="113053"/>
                </a:solidFill>
                <a:latin typeface="Kalinga" charset="0"/>
                <a:cs typeface="Kalinga" charset="0"/>
              </a:rPr>
              <a:t>Cantiere Nazionale a tema: i digital badge</a:t>
            </a:r>
            <a:endParaRPr lang="it-IT" sz="1400" b="1" dirty="0">
              <a:solidFill>
                <a:srgbClr val="113053"/>
              </a:solidFill>
              <a:latin typeface="Kalinga" charset="0"/>
              <a:cs typeface="Kalinga" charset="0"/>
            </a:endParaRPr>
          </a:p>
        </p:txBody>
      </p:sp>
      <p:pic>
        <p:nvPicPr>
          <p:cNvPr id="6" name="Immagine 20"/>
          <p:cNvPicPr>
            <a:picLocks noChangeAspect="1"/>
            <a:extLst>
              <a:ext uri="smNativeData">
                <pr:smNativeData xmlns:pr="smNativeData" xmlns:p14="http://schemas.microsoft.com/office/powerpoint/2010/main" xmlns="" val="SMDATA_18_DVR5XBMAAAAlAAAAEQ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9vxgX///8BAAAAAAAAAAAAAAAAAAAAAAAAAAAAAAAAAAAAAAAAAAAAAAACf39/ANvv+QPMzMwAwMD/AH9/fwAAAAAAAAAAAAAAAAD///8AAAAAACEAAAAYAAAAFAAAAEQAAAAjAAAAUgsAAPgG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43180" y="22225"/>
            <a:ext cx="1797050" cy="111061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" name="Immagine 21"/>
          <p:cNvPicPr>
            <a:picLocks noChangeAspect="1"/>
            <a:extLst>
              <a:ext uri="smNativeData">
                <pr:smNativeData xmlns:pr="smNativeData" xmlns:p14="http://schemas.microsoft.com/office/powerpoint/2010/main" xmlns="" val="SMDATA_18_DVR5XBMAAAAlAAAAEQ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9vxgX///8BAAAAAAAAAAAAAAAAAAAAAAAAAAAAAAAAAAAAAAAAAAAAAAACf39/ANvv+QPMzMwAwMD/AH9/fwAAAAAAAAAAAAAAAAD///8AAAAAACEAAAAYAAAAFAAAAIMsAABXJgAACTgAAOopAAAQAAAAJgAAAAgAAAD//////////w=="/>
              </a:ext>
            </a:extLst>
          </p:cNvPicPr>
          <p:nvPr/>
        </p:nvPicPr>
        <p:blipFill>
          <a:blip r:embed="rId5"/>
          <a:stretch>
            <a:fillRect/>
          </a:stretch>
        </p:blipFill>
        <p:spPr>
          <a:xfrm>
            <a:off x="7410768" y="6358255"/>
            <a:ext cx="1666874" cy="479289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5" name="Text Box 23"/>
          <p:cNvSpPr txBox="1">
            <a:spLocks noChangeArrowheads="1"/>
          </p:cNvSpPr>
          <p:nvPr/>
        </p:nvSpPr>
        <p:spPr bwMode="auto">
          <a:xfrm>
            <a:off x="0" y="6638925"/>
            <a:ext cx="9109075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7F7F7F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Luglio 2019</a:t>
            </a: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	</a:t>
            </a:r>
            <a:r>
              <a:rPr lang="it-IT" altLang="en-US" sz="1000" dirty="0">
                <a:solidFill>
                  <a:schemeClr val="tx1"/>
                </a:solidFill>
                <a:latin typeface="Verdana" panose="020B0604030504040204" pitchFamily="34" charset="0"/>
              </a:rPr>
              <a:t>	 		     </a:t>
            </a: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	</a:t>
            </a:r>
            <a:endParaRPr lang="it-IT" altLang="en-US" sz="1000" dirty="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sp>
        <p:nvSpPr>
          <p:cNvPr id="10" name="Rettangolo 1"/>
          <p:cNvSpPr>
            <a:extLst>
              <a:ext uri="smNativeData">
                <pr:smNativeData xmlns:pr="smNativeData" xmlns:p14="http://schemas.microsoft.com/office/powerpoint/2010/main" xmlns="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631652" y="3219057"/>
            <a:ext cx="7904480" cy="16914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dirty="0"/>
          </a:p>
        </p:txBody>
      </p:sp>
      <p:pic>
        <p:nvPicPr>
          <p:cNvPr id="17" name="Immagin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72730" y="34029"/>
            <a:ext cx="1232299" cy="1164590"/>
          </a:xfrm>
          <a:prstGeom prst="rect">
            <a:avLst/>
          </a:prstGeom>
        </p:spPr>
      </p:pic>
      <p:sp>
        <p:nvSpPr>
          <p:cNvPr id="16" name="Titolo 1"/>
          <p:cNvSpPr txBox="1">
            <a:spLocks/>
          </p:cNvSpPr>
          <p:nvPr/>
        </p:nvSpPr>
        <p:spPr>
          <a:xfrm>
            <a:off x="712821" y="1101877"/>
            <a:ext cx="8359058" cy="529447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>
            <a:prstTxWarp prst="textNoShape">
              <a:avLst/>
            </a:prstTxWarp>
            <a:noAutofit/>
          </a:bodyPr>
          <a:lstStyle>
            <a:lvl1pPr marL="0" marR="0" indent="0" algn="l" defTabSz="6858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it-IT" sz="3300" b="0" i="0" u="none" strike="noStrike" kern="1" spc="0" baseline="0">
                <a:solidFill>
                  <a:schemeClr val="tx1"/>
                </a:solidFill>
                <a:effectLst/>
                <a:latin typeface="Calibri Light" pitchFamily="2" charset="0"/>
                <a:ea typeface="Calibri Light" pitchFamily="2" charset="0"/>
                <a:cs typeface="Calibri Light" pitchFamily="2" charset="0"/>
              </a:defRPr>
            </a:lvl1pPr>
            <a:lvl2pPr marL="457200" marR="0" indent="0" algn="l" defTabSz="6858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it-IT" sz="3300" b="0" i="0" u="none" strike="noStrike" kern="1" spc="0" baseline="0">
                <a:solidFill>
                  <a:schemeClr val="tx1"/>
                </a:solidFill>
                <a:effectLst/>
                <a:latin typeface="Calibri Light" pitchFamily="2" charset="0"/>
                <a:ea typeface="Calibri" pitchFamily="2" charset="0"/>
                <a:cs typeface="Calibri" pitchFamily="2" charset="0"/>
              </a:defRPr>
            </a:lvl2pPr>
            <a:lvl3pPr marL="914400" marR="0" indent="0" algn="l" defTabSz="6858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it-IT" sz="3300" b="0" i="0" u="none" strike="noStrike" kern="1" spc="0" baseline="0">
                <a:solidFill>
                  <a:schemeClr val="tx1"/>
                </a:solidFill>
                <a:effectLst/>
                <a:latin typeface="Calibri Light" pitchFamily="2" charset="0"/>
                <a:ea typeface="Calibri" pitchFamily="2" charset="0"/>
                <a:cs typeface="Calibri" pitchFamily="2" charset="0"/>
              </a:defRPr>
            </a:lvl3pPr>
            <a:lvl4pPr marL="1371600" marR="0" indent="0" algn="l" defTabSz="6858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it-IT" sz="3300" b="0" i="0" u="none" strike="noStrike" kern="1" spc="0" baseline="0">
                <a:solidFill>
                  <a:schemeClr val="tx1"/>
                </a:solidFill>
                <a:effectLst/>
                <a:latin typeface="Calibri Light" pitchFamily="2" charset="0"/>
                <a:ea typeface="Calibri" pitchFamily="2" charset="0"/>
                <a:cs typeface="Calibri" pitchFamily="2" charset="0"/>
              </a:defRPr>
            </a:lvl4pPr>
            <a:lvl5pPr marL="1828800" marR="0" indent="0" algn="l" defTabSz="6858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it-IT" sz="3300" b="0" i="0" u="none" strike="noStrike" kern="1" spc="0" baseline="0">
                <a:solidFill>
                  <a:schemeClr val="tx1"/>
                </a:solidFill>
                <a:effectLst/>
                <a:latin typeface="Calibri Light" pitchFamily="2" charset="0"/>
                <a:ea typeface="Calibri" pitchFamily="2" charset="0"/>
                <a:cs typeface="Calibri" pitchFamily="2" charset="0"/>
              </a:defRPr>
            </a:lvl5pPr>
            <a:lvl6pPr marL="457200" marR="0" indent="0" algn="l" defTabSz="6858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it-IT" sz="3300" b="0" i="0" u="none" strike="noStrike" kern="1" spc="0" baseline="0">
                <a:solidFill>
                  <a:schemeClr val="tx1"/>
                </a:solidFill>
                <a:effectLst/>
                <a:latin typeface="Calibri Light" pitchFamily="2" charset="0"/>
                <a:ea typeface="Calibri" pitchFamily="2" charset="0"/>
                <a:cs typeface="Calibri" pitchFamily="2" charset="0"/>
              </a:defRPr>
            </a:lvl6pPr>
            <a:lvl7pPr marL="914400" marR="0" indent="0" algn="l" defTabSz="6858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it-IT" sz="3300" b="0" i="0" u="none" strike="noStrike" kern="1" spc="0" baseline="0">
                <a:solidFill>
                  <a:schemeClr val="tx1"/>
                </a:solidFill>
                <a:effectLst/>
                <a:latin typeface="Calibri Light" pitchFamily="2" charset="0"/>
                <a:ea typeface="Calibri" pitchFamily="2" charset="0"/>
                <a:cs typeface="Calibri" pitchFamily="2" charset="0"/>
              </a:defRPr>
            </a:lvl7pPr>
            <a:lvl8pPr marL="1371600" marR="0" indent="0" algn="l" defTabSz="6858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it-IT" sz="3300" b="0" i="0" u="none" strike="noStrike" kern="1" spc="0" baseline="0">
                <a:solidFill>
                  <a:schemeClr val="tx1"/>
                </a:solidFill>
                <a:effectLst/>
                <a:latin typeface="Calibri Light" pitchFamily="2" charset="0"/>
                <a:ea typeface="Calibri" pitchFamily="2" charset="0"/>
                <a:cs typeface="Calibri" pitchFamily="2" charset="0"/>
              </a:defRPr>
            </a:lvl8pPr>
            <a:lvl9pPr marL="1828800" marR="0" indent="0" algn="l" defTabSz="6858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it-IT" sz="3300" b="0" i="0" u="none" strike="noStrike" kern="1" spc="0" baseline="0">
                <a:solidFill>
                  <a:schemeClr val="tx1"/>
                </a:solidFill>
                <a:effectLst/>
                <a:latin typeface="Calibri Light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r>
              <a:rPr lang="it-IT" sz="2400" b="1" dirty="0">
                <a:solidFill>
                  <a:schemeClr val="tx2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Azioni realizzate</a:t>
            </a:r>
          </a:p>
          <a:p>
            <a:pPr lvl="0"/>
            <a:r>
              <a:rPr lang="it-IT" sz="1800" dirty="0">
                <a:latin typeface="Candara" panose="020E0502030303020204" pitchFamily="34" charset="0"/>
              </a:rPr>
              <a:t>Perfezionato accordo con IQC </a:t>
            </a:r>
          </a:p>
          <a:p>
            <a:pPr lvl="0"/>
            <a:r>
              <a:rPr lang="it-IT" sz="1800" dirty="0">
                <a:latin typeface="Candara" panose="020E0502030303020204" pitchFamily="34" charset="0"/>
              </a:rPr>
              <a:t>Inviate le linee guida alle AR</a:t>
            </a:r>
          </a:p>
          <a:p>
            <a:pPr lvl="0"/>
            <a:r>
              <a:rPr lang="it-IT" sz="1800" dirty="0">
                <a:latin typeface="Candara" panose="020E0502030303020204" pitchFamily="34" charset="0"/>
              </a:rPr>
              <a:t>Rilasciati 6 badge (2 SN, 3 PIE, 1 SAR)</a:t>
            </a:r>
          </a:p>
          <a:p>
            <a:pPr lvl="0"/>
            <a:r>
              <a:rPr lang="it-IT" sz="1800" dirty="0">
                <a:latin typeface="Candara" panose="020E0502030303020204" pitchFamily="34" charset="0"/>
              </a:rPr>
              <a:t>Concordate le tipologie di badge associate alle attività della </a:t>
            </a:r>
            <a:r>
              <a:rPr lang="it-IT" sz="1800" dirty="0" smtClean="0">
                <a:latin typeface="Candara" panose="020E0502030303020204" pitchFamily="34" charset="0"/>
              </a:rPr>
              <a:t>SN: </a:t>
            </a:r>
            <a:r>
              <a:rPr lang="it-IT" sz="1800" dirty="0" smtClean="0">
                <a:latin typeface="Candara" panose="020E0502030303020204" pitchFamily="34" charset="0"/>
                <a:ea typeface="Calibri Light" pitchFamily="2" charset="0"/>
                <a:cs typeface="Calibri Light" pitchFamily="2" charset="0"/>
              </a:rPr>
              <a:t>cantieri</a:t>
            </a:r>
            <a:r>
              <a:rPr lang="it-IT" sz="1800" dirty="0">
                <a:latin typeface="Candara" panose="020E0502030303020204" pitchFamily="34" charset="0"/>
                <a:ea typeface="Calibri Light" pitchFamily="2" charset="0"/>
                <a:cs typeface="Calibri Light" pitchFamily="2" charset="0"/>
              </a:rPr>
              <a:t>, attività formative, </a:t>
            </a:r>
            <a:r>
              <a:rPr lang="it-IT" sz="1800" dirty="0" smtClean="0">
                <a:latin typeface="Candara" panose="020E0502030303020204" pitchFamily="34" charset="0"/>
                <a:ea typeface="Calibri Light" pitchFamily="2" charset="0"/>
                <a:cs typeface="Calibri Light" pitchFamily="2" charset="0"/>
              </a:rPr>
              <a:t>Seminario </a:t>
            </a:r>
            <a:r>
              <a:rPr lang="it-IT" sz="1800" dirty="0">
                <a:latin typeface="Candara" panose="020E0502030303020204" pitchFamily="34" charset="0"/>
                <a:ea typeface="Calibri Light" pitchFamily="2" charset="0"/>
                <a:cs typeface="Calibri Light" pitchFamily="2" charset="0"/>
              </a:rPr>
              <a:t>Europa</a:t>
            </a:r>
          </a:p>
          <a:p>
            <a:pPr lvl="0"/>
            <a:r>
              <a:rPr lang="it-IT" sz="1800" dirty="0">
                <a:latin typeface="Candara" panose="020E0502030303020204" pitchFamily="34" charset="0"/>
              </a:rPr>
              <a:t>Concordato </a:t>
            </a:r>
            <a:r>
              <a:rPr lang="it-IT" sz="1800" dirty="0" smtClean="0">
                <a:latin typeface="Candara" panose="020E0502030303020204" pitchFamily="34" charset="0"/>
              </a:rPr>
              <a:t>l’inserimento dei </a:t>
            </a:r>
            <a:r>
              <a:rPr lang="it-IT" sz="1800" dirty="0" err="1" smtClean="0">
                <a:latin typeface="Candara" panose="020E0502030303020204" pitchFamily="34" charset="0"/>
              </a:rPr>
              <a:t>digital</a:t>
            </a:r>
            <a:r>
              <a:rPr lang="it-IT" sz="1800" dirty="0" smtClean="0">
                <a:latin typeface="Candara" panose="020E0502030303020204" pitchFamily="34" charset="0"/>
              </a:rPr>
              <a:t> </a:t>
            </a:r>
            <a:r>
              <a:rPr lang="it-IT" sz="1800" dirty="0">
                <a:latin typeface="Candara" panose="020E0502030303020204" pitchFamily="34" charset="0"/>
              </a:rPr>
              <a:t>badge </a:t>
            </a:r>
            <a:r>
              <a:rPr lang="it-IT" sz="1800" dirty="0" smtClean="0">
                <a:latin typeface="Candara" panose="020E0502030303020204" pitchFamily="34" charset="0"/>
              </a:rPr>
              <a:t>nel </a:t>
            </a:r>
            <a:r>
              <a:rPr lang="it-IT" sz="1800" dirty="0">
                <a:latin typeface="Candara" panose="020E0502030303020204" pitchFamily="34" charset="0"/>
              </a:rPr>
              <a:t>prossimo bando </a:t>
            </a:r>
            <a:r>
              <a:rPr lang="it-IT" sz="1800" dirty="0" err="1">
                <a:latin typeface="Candara" panose="020E0502030303020204" pitchFamily="34" charset="0"/>
              </a:rPr>
              <a:t>Fond.E.R</a:t>
            </a:r>
            <a:r>
              <a:rPr lang="it-IT" sz="1800" dirty="0">
                <a:latin typeface="Candara" panose="020E0502030303020204" pitchFamily="34" charset="0"/>
              </a:rPr>
              <a:t>.</a:t>
            </a:r>
          </a:p>
          <a:p>
            <a:endParaRPr lang="it-IT" sz="1200" dirty="0" smtClean="0">
              <a:latin typeface="Candara" panose="020E0502030303020204" pitchFamily="34" charset="0"/>
            </a:endParaRPr>
          </a:p>
          <a:p>
            <a:r>
              <a:rPr lang="it-IT" sz="1800" dirty="0" smtClean="0">
                <a:latin typeface="Candara" panose="020E0502030303020204" pitchFamily="34" charset="0"/>
              </a:rPr>
              <a:t/>
            </a:r>
            <a:br>
              <a:rPr lang="it-IT" sz="1800" dirty="0" smtClean="0">
                <a:latin typeface="Candara" panose="020E0502030303020204" pitchFamily="34" charset="0"/>
              </a:rPr>
            </a:br>
            <a:r>
              <a:rPr lang="it-IT" sz="2400" b="1" dirty="0">
                <a:solidFill>
                  <a:schemeClr val="tx2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Piano di lavoro </a:t>
            </a:r>
            <a:br>
              <a:rPr lang="it-IT" sz="2400" b="1" dirty="0">
                <a:solidFill>
                  <a:schemeClr val="tx2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</a:br>
            <a:r>
              <a:rPr lang="it-IT" sz="1800" dirty="0">
                <a:latin typeface="Candara" panose="020E0502030303020204" pitchFamily="34" charset="0"/>
              </a:rPr>
              <a:t>Diffondere i </a:t>
            </a:r>
            <a:r>
              <a:rPr lang="it-IT" sz="1800" dirty="0" err="1">
                <a:latin typeface="Candara" panose="020E0502030303020204" pitchFamily="34" charset="0"/>
              </a:rPr>
              <a:t>digital</a:t>
            </a:r>
            <a:r>
              <a:rPr lang="it-IT" sz="1800" dirty="0">
                <a:latin typeface="Candara" panose="020E0502030303020204" pitchFamily="34" charset="0"/>
              </a:rPr>
              <a:t> badge a livello associativo</a:t>
            </a:r>
            <a:br>
              <a:rPr lang="it-IT" sz="1800" dirty="0">
                <a:latin typeface="Candara" panose="020E0502030303020204" pitchFamily="34" charset="0"/>
              </a:rPr>
            </a:br>
            <a:r>
              <a:rPr lang="it-IT" sz="1800" dirty="0">
                <a:latin typeface="Candara" panose="020E0502030303020204" pitchFamily="34" charset="0"/>
              </a:rPr>
              <a:t>Far conoscere i badge </a:t>
            </a:r>
            <a:r>
              <a:rPr lang="it-IT" sz="1800" dirty="0" smtClean="0">
                <a:latin typeface="Candara" panose="020E0502030303020204" pitchFamily="34" charset="0"/>
              </a:rPr>
              <a:t>rilasciati dal </a:t>
            </a:r>
            <a:r>
              <a:rPr lang="it-IT" sz="1800" dirty="0">
                <a:latin typeface="Candara" panose="020E0502030303020204" pitchFamily="34" charset="0"/>
              </a:rPr>
              <a:t>CIOFS-FP</a:t>
            </a:r>
            <a:br>
              <a:rPr lang="it-IT" sz="1800" dirty="0">
                <a:latin typeface="Candara" panose="020E0502030303020204" pitchFamily="34" charset="0"/>
              </a:rPr>
            </a:br>
            <a:r>
              <a:rPr lang="it-IT" sz="1800" dirty="0">
                <a:latin typeface="Candara" panose="020E0502030303020204" pitchFamily="34" charset="0"/>
              </a:rPr>
              <a:t>Rivendibilità/offerta del servizio ad altre organizzazioni </a:t>
            </a:r>
            <a:endParaRPr lang="it-IT" sz="1800" dirty="0" smtClean="0">
              <a:latin typeface="Candara" panose="020E0502030303020204" pitchFamily="34" charset="0"/>
            </a:endParaRPr>
          </a:p>
          <a:p>
            <a:endParaRPr lang="it-IT" sz="1800" b="1" u="sng" dirty="0">
              <a:latin typeface="Candara" panose="020E0502030303020204" pitchFamily="34" charset="0"/>
            </a:endParaRPr>
          </a:p>
          <a:p>
            <a:r>
              <a:rPr lang="it-IT" sz="2400" b="1" dirty="0">
                <a:solidFill>
                  <a:schemeClr val="tx2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Tempi e fasi di avanzamento </a:t>
            </a:r>
            <a:br>
              <a:rPr lang="it-IT" sz="2400" b="1" dirty="0">
                <a:solidFill>
                  <a:schemeClr val="tx2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</a:br>
            <a:r>
              <a:rPr lang="it-IT" sz="1800" dirty="0" smtClean="0">
                <a:latin typeface="Candara" panose="020E0502030303020204" pitchFamily="34" charset="0"/>
              </a:rPr>
              <a:t>Luglio co-progettazione badge associativo </a:t>
            </a:r>
            <a:r>
              <a:rPr lang="it-IT" sz="1800" i="1" dirty="0" smtClean="0">
                <a:latin typeface="Candara" panose="020E0502030303020204" pitchFamily="34" charset="0"/>
              </a:rPr>
              <a:t>Operatore CIOFS-FP</a:t>
            </a:r>
          </a:p>
          <a:p>
            <a:r>
              <a:rPr lang="it-IT" sz="1800" dirty="0" smtClean="0">
                <a:latin typeface="Candara" panose="020E0502030303020204" pitchFamily="34" charset="0"/>
              </a:rPr>
              <a:t>Settembre/Ottobre 2019 formazione per le AR sul </a:t>
            </a:r>
            <a:r>
              <a:rPr lang="it-IT" sz="1800" dirty="0" err="1" smtClean="0">
                <a:latin typeface="Candara" panose="020E0502030303020204" pitchFamily="34" charset="0"/>
              </a:rPr>
              <a:t>badging</a:t>
            </a:r>
            <a:endParaRPr lang="it-IT" sz="1800" dirty="0" smtClean="0">
              <a:latin typeface="Candara" panose="020E0502030303020204" pitchFamily="34" charset="0"/>
            </a:endParaRPr>
          </a:p>
          <a:p>
            <a:r>
              <a:rPr lang="it-IT" sz="1800" dirty="0" smtClean="0">
                <a:latin typeface="Candara" panose="020E0502030303020204" pitchFamily="34" charset="0"/>
              </a:rPr>
              <a:t>Settembre rilascio Open Badge Seminario Europa</a:t>
            </a:r>
          </a:p>
          <a:p>
            <a:r>
              <a:rPr lang="it-IT" sz="1800" dirty="0" smtClean="0">
                <a:latin typeface="Candara" panose="020E0502030303020204" pitchFamily="34" charset="0"/>
              </a:rPr>
              <a:t>Ottobre rilascio Open Badge Assemblea Nazionale</a:t>
            </a:r>
            <a:endParaRPr lang="it-IT" sz="180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2465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800">
        <p:blinds dir="vert"/>
        <p:extLst>
          <p:ext uri="smNativeData">
            <pr:smNativeData xmlns:pr="smNativeData" xmlns="" val="DVR5XAAAAAAIBwAAAAAAAAIAAAAAAAAAAAAAAAAAAAAAAAAAAQAAAAAAAAAAAAAAAAAAAAAAAAAAAAAA"/>
          </p:ext>
        </p:extLst>
      </p:transition>
    </mc:Choice>
    <mc:Fallback xmlns="">
      <p:transition spd="slow">
        <p:blinds dir="vert"/>
        <p:extLst>
          <p:ext uri="smNativeData">
            <pr:smNativeData xmlns:pr="smNativeData" xmlns:p14="http://schemas.microsoft.com/office/powerpoint/2010/main" xmlns="" val="DVR5XAAAAAAIBwAAAAAAAAIAAAAAAAAAAAAAAAAAAAAAAAAAAQAAAAAAAAAAAAAAAAAAAAAAAAAAAAAA"/>
          </p:ext>
        </p:extLst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6"/>
          <p:cNvSpPr>
            <a:extLst>
              <a:ext uri="smNativeData">
                <pr:smNativeData xmlns="" xmlns:p14="http://schemas.microsoft.com/office/powerpoint/2010/main" xmlns:pr="smNativeData" val="SMDATA_16_DVR5XBMAAAAlAAAACg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BAAAAAAAAAAAAg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gAB/f38A2+/5A8zMzADAwP8Af39/AAAAAAAAAAAAAAAAAAAAAAAAAAAAIQAAABgAAAAUAAAAwwMAAF8DAAC3MgAAXwMAABAAAAAmAAAACAAAAP//////////"/>
              </a:ext>
            </a:extLst>
          </p:cNvSpPr>
          <p:nvPr/>
        </p:nvSpPr>
        <p:spPr>
          <a:xfrm>
            <a:off x="1845310" y="707517"/>
            <a:ext cx="6690822" cy="45346"/>
          </a:xfrm>
          <a:prstGeom prst="line">
            <a:avLst/>
          </a:prstGeom>
          <a:noFill/>
          <a:ln w="9525" cap="flat" cmpd="sng" algn="ctr">
            <a:solidFill>
              <a:srgbClr val="000080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anchor="t"/>
          <a:lstStyle/>
          <a:p>
            <a:pPr lvl="0" algn="ctr">
              <a:defRPr lang="it-IT"/>
            </a:pPr>
            <a:endParaRPr lang="en-GB" sz="1400" b="1" dirty="0">
              <a:solidFill>
                <a:srgbClr val="113053"/>
              </a:solidFill>
              <a:latin typeface="Kalinga" charset="0"/>
              <a:cs typeface="Kalinga" charset="0"/>
            </a:endParaRPr>
          </a:p>
        </p:txBody>
      </p:sp>
      <p:sp>
        <p:nvSpPr>
          <p:cNvPr id="3" name="Line 27"/>
          <p:cNvSpPr>
            <a:extLst>
              <a:ext uri="smNativeData">
                <pr:smNativeData xmlns="" xmlns:p14="http://schemas.microsoft.com/office/powerpoint/2010/main" xmlns:pr="smNativeData" val="SMDATA_16_DVR5XBMAAAAlAAAACg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BAAAAAAAAAP/MA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P/MAAB/f38A2+/5A8zMzADAwP8Af39/AAAAAAAAAAAAAAAAAAAAAAAAAAAAIQAAABgAAAAUAAAANgQAAHsCAAA2BAAAAQ4AABAAAAAmAAAACAAAAP//////////"/>
              </a:ext>
            </a:extLst>
          </p:cNvSpPr>
          <p:nvPr/>
        </p:nvSpPr>
        <p:spPr>
          <a:xfrm>
            <a:off x="684530" y="403225"/>
            <a:ext cx="0" cy="1873250"/>
          </a:xfrm>
          <a:prstGeom prst="line">
            <a:avLst/>
          </a:prstGeom>
          <a:noFill/>
          <a:ln w="9525" cap="flat" cmpd="sng" algn="ctr">
            <a:solidFill>
              <a:srgbClr val="FFCC00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anchor="t"/>
          <a:lstStyle/>
          <a:p>
            <a:pPr>
              <a:defRPr lang="it-IT"/>
            </a:pPr>
            <a:endParaRPr lang="en-US"/>
          </a:p>
        </p:txBody>
      </p:sp>
      <p:sp>
        <p:nvSpPr>
          <p:cNvPr id="4" name="Rectangle 33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6wsAALAAAACQOQAA9QIAABAgAAAmAAAACAAAAP//////////"/>
              </a:ext>
            </a:extLst>
          </p:cNvSpPr>
          <p:nvPr/>
        </p:nvSpPr>
        <p:spPr>
          <a:xfrm>
            <a:off x="2043271" y="111760"/>
            <a:ext cx="7100729" cy="74177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spcBef>
                <a:spcPts val="0"/>
              </a:spcBef>
              <a:buFont typeface="Arial" pitchFamily="2" charset="0"/>
              <a:buChar char="•"/>
              <a:defRPr lang="it-IT" sz="24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spcBef>
                <a:spcPts val="0"/>
              </a:spcBef>
              <a:buFont typeface="Courier New" pitchFamily="3" charset="0"/>
              <a:buChar char="o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spcBef>
                <a:spcPts val="0"/>
              </a:spcBef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spcBef>
                <a:spcPts val="0"/>
              </a:spcBef>
              <a:buFont typeface="Courier New" pitchFamily="3" charset="0"/>
              <a:buChar char="o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spcBef>
                <a:spcPts val="0"/>
              </a:spcBef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9pPr>
          </a:lstStyle>
          <a:p>
            <a:pPr algn="ctr">
              <a:buNone/>
              <a:defRPr lang="it-IT"/>
            </a:pPr>
            <a:endParaRPr lang="en-GB" sz="1400" b="1" dirty="0">
              <a:solidFill>
                <a:srgbClr val="113053"/>
              </a:solidFill>
              <a:latin typeface="Kalinga" charset="0"/>
              <a:ea typeface="Calibri" pitchFamily="2" charset="0"/>
              <a:cs typeface="Kalinga" charset="0"/>
            </a:endParaRPr>
          </a:p>
        </p:txBody>
      </p:sp>
      <p:pic>
        <p:nvPicPr>
          <p:cNvPr id="6" name="Immagine 20"/>
          <p:cNvPicPr>
            <a:picLocks noChangeAspect="1"/>
            <a:extLst>
              <a:ext uri="smNativeData">
                <pr:smNativeData xmlns="" xmlns:p14="http://schemas.microsoft.com/office/powerpoint/2010/main" xmlns:pr="smNativeData" val="SMDATA_18_DVR5XBMAAAAlAAAAEQ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9vxgX///8BAAAAAAAAAAAAAAAAAAAAAAAAAAAAAAAAAAAAAAAAAAAAAAACf39/ANvv+QPMzMwAwMD/AH9/fwAAAAAAAAAAAAAAAAD///8AAAAAACEAAAAYAAAAFAAAAEQAAAAjAAAAUgsAAPgG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178287" y="152209"/>
            <a:ext cx="1797050" cy="111061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" name="Immagine 21"/>
          <p:cNvPicPr>
            <a:picLocks noChangeAspect="1"/>
            <a:extLst>
              <a:ext uri="smNativeData">
                <pr:smNativeData xmlns="" xmlns:p14="http://schemas.microsoft.com/office/powerpoint/2010/main" xmlns:pr="smNativeData" val="SMDATA_18_DVR5XBMAAAAlAAAAEQ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9vxgX///8BAAAAAAAAAAAAAAAAAAAAAAAAAAAAAAAAAAAAAAAAAAAAAAACf39/ANvv+QPMzMwAwMD/AH9/fwAAAAAAAAAAAAAAAAD///8AAAAAACEAAAAYAAAAFAAAAIMsAABXJgAACTgAAOop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7410768" y="6358255"/>
            <a:ext cx="1666874" cy="479289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6" name="Rettangolo 1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2043271" y="630418"/>
            <a:ext cx="6473407" cy="91307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lang="en-GB" sz="2000" dirty="0" smtClean="0"/>
          </a:p>
          <a:p>
            <a:pPr lvl="0" algn="ctr"/>
            <a:r>
              <a:rPr lang="en-IE" sz="3600" b="1" dirty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D68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2" charset="0"/>
                <a:ea typeface="Calibri Light" pitchFamily="2" charset="0"/>
                <a:cs typeface="Calibri Light" pitchFamily="2" charset="0"/>
              </a:rPr>
              <a:t>Cosa </a:t>
            </a:r>
            <a:r>
              <a:rPr lang="en-IE" sz="3600" b="1" dirty="0" err="1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D68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2" charset="0"/>
                <a:ea typeface="Calibri Light" pitchFamily="2" charset="0"/>
                <a:cs typeface="Calibri Light" pitchFamily="2" charset="0"/>
              </a:rPr>
              <a:t>sono</a:t>
            </a:r>
            <a:r>
              <a:rPr lang="en-IE" sz="3600" b="1" dirty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D68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2" charset="0"/>
                <a:ea typeface="Calibri Light" pitchFamily="2" charset="0"/>
                <a:cs typeface="Calibri Light" pitchFamily="2" charset="0"/>
              </a:rPr>
              <a:t>:</a:t>
            </a:r>
          </a:p>
          <a:p>
            <a:pPr lvl="0"/>
            <a:endParaRPr lang="en-IE" sz="2000" dirty="0">
              <a:solidFill>
                <a:prstClr val="black"/>
              </a:solidFill>
            </a:endParaRPr>
          </a:p>
          <a:p>
            <a:pPr>
              <a:defRPr lang="it-IT"/>
            </a:pPr>
            <a:endParaRPr dirty="0"/>
          </a:p>
        </p:txBody>
      </p:sp>
      <p:sp>
        <p:nvSpPr>
          <p:cNvPr id="15" name="Text Box 23"/>
          <p:cNvSpPr txBox="1">
            <a:spLocks noChangeArrowheads="1"/>
          </p:cNvSpPr>
          <p:nvPr/>
        </p:nvSpPr>
        <p:spPr bwMode="auto">
          <a:xfrm>
            <a:off x="0" y="6638925"/>
            <a:ext cx="9109075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7F7F7F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Luglio 2019</a:t>
            </a: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	</a:t>
            </a:r>
            <a:r>
              <a:rPr lang="it-IT" altLang="en-US" sz="1000" dirty="0">
                <a:solidFill>
                  <a:schemeClr val="tx1"/>
                </a:solidFill>
                <a:latin typeface="Verdana" panose="020B0604030504040204" pitchFamily="34" charset="0"/>
              </a:rPr>
              <a:t>		 </a:t>
            </a: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	</a:t>
            </a:r>
            <a:r>
              <a:rPr lang="it-IT" altLang="en-US" sz="1000" dirty="0">
                <a:solidFill>
                  <a:schemeClr val="tx1"/>
                </a:solidFill>
                <a:latin typeface="Verdana" panose="020B0604030504040204" pitchFamily="34" charset="0"/>
              </a:rPr>
              <a:t>	 		     </a:t>
            </a: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	</a:t>
            </a:r>
            <a:endParaRPr lang="it-IT" altLang="en-US" sz="1000" dirty="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sp>
        <p:nvSpPr>
          <p:cNvPr id="10" name="Rettangolo 1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2918716" y="3086102"/>
            <a:ext cx="5954626" cy="182435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 algn="just">
              <a:defRPr lang="it-IT"/>
            </a:pPr>
            <a:r>
              <a:rPr lang="it-IT" sz="2000" dirty="0" smtClean="0"/>
              <a:t>Le </a:t>
            </a:r>
            <a:r>
              <a:rPr lang="it-IT" sz="2000" b="1" dirty="0" smtClean="0">
                <a:solidFill>
                  <a:srgbClr val="C00000"/>
                </a:solidFill>
              </a:rPr>
              <a:t>soft </a:t>
            </a:r>
            <a:r>
              <a:rPr lang="it-IT" sz="2000" b="1" dirty="0" err="1" smtClean="0">
                <a:solidFill>
                  <a:srgbClr val="C00000"/>
                </a:solidFill>
              </a:rPr>
              <a:t>skills</a:t>
            </a:r>
            <a:r>
              <a:rPr lang="it-IT" sz="2000" b="1" dirty="0" smtClean="0">
                <a:solidFill>
                  <a:srgbClr val="C00000"/>
                </a:solidFill>
              </a:rPr>
              <a:t> </a:t>
            </a:r>
            <a:r>
              <a:rPr lang="it-IT" sz="2000" dirty="0"/>
              <a:t>sono </a:t>
            </a:r>
            <a:r>
              <a:rPr lang="it-IT" sz="2000" dirty="0" smtClean="0"/>
              <a:t>tutte </a:t>
            </a:r>
            <a:r>
              <a:rPr lang="it-IT" sz="2000" dirty="0"/>
              <a:t>le qualità, le caratteristiche positive distintive, </a:t>
            </a:r>
            <a:r>
              <a:rPr lang="it-IT" sz="2000" dirty="0" smtClean="0"/>
              <a:t>le competenze </a:t>
            </a:r>
            <a:r>
              <a:rPr lang="it-IT" sz="2000" dirty="0"/>
              <a:t>personali, caratteriali, innate e trasversali di un </a:t>
            </a:r>
            <a:r>
              <a:rPr lang="it-IT" sz="2000" dirty="0" smtClean="0"/>
              <a:t>soggetto, tra cui si possono annoverare: </a:t>
            </a:r>
            <a:r>
              <a:rPr lang="it-IT" sz="2000" b="1" dirty="0" smtClean="0"/>
              <a:t>competenze cognitive/intellettuali </a:t>
            </a:r>
            <a:r>
              <a:rPr lang="it-IT" sz="2000" dirty="0" smtClean="0"/>
              <a:t>(</a:t>
            </a:r>
            <a:r>
              <a:rPr lang="it-IT" sz="2000" dirty="0" err="1" smtClean="0"/>
              <a:t>problem</a:t>
            </a:r>
            <a:r>
              <a:rPr lang="it-IT" sz="2000" dirty="0" smtClean="0"/>
              <a:t> </a:t>
            </a:r>
            <a:r>
              <a:rPr lang="it-IT" sz="2000" dirty="0" err="1"/>
              <a:t>solving</a:t>
            </a:r>
            <a:r>
              <a:rPr lang="it-IT" sz="2000" dirty="0"/>
              <a:t>, creatività, etc</a:t>
            </a:r>
            <a:r>
              <a:rPr lang="it-IT" sz="2000" dirty="0" smtClean="0"/>
              <a:t>.); </a:t>
            </a:r>
            <a:r>
              <a:rPr lang="it-IT" sz="2000" b="1" dirty="0" smtClean="0"/>
              <a:t>competenze </a:t>
            </a:r>
            <a:r>
              <a:rPr lang="it-IT" sz="2000" b="1" dirty="0"/>
              <a:t>di realizzazione/gestionali</a:t>
            </a:r>
            <a:r>
              <a:rPr lang="it-IT" sz="2000" dirty="0"/>
              <a:t> </a:t>
            </a:r>
            <a:r>
              <a:rPr lang="it-IT" sz="2000" dirty="0" smtClean="0"/>
              <a:t>(spirito </a:t>
            </a:r>
            <a:r>
              <a:rPr lang="it-IT" sz="2000" dirty="0"/>
              <a:t>d’iniziativa, </a:t>
            </a:r>
            <a:r>
              <a:rPr lang="it-IT" sz="2000" dirty="0" smtClean="0"/>
              <a:t>proattività</a:t>
            </a:r>
            <a:r>
              <a:rPr lang="it-IT" sz="2000" dirty="0"/>
              <a:t>, </a:t>
            </a:r>
            <a:r>
              <a:rPr lang="it-IT" sz="2000" dirty="0" smtClean="0"/>
              <a:t>orientamento </a:t>
            </a:r>
            <a:r>
              <a:rPr lang="it-IT" sz="2000" dirty="0"/>
              <a:t>ai risultati, </a:t>
            </a:r>
            <a:r>
              <a:rPr lang="it-IT" sz="2000" dirty="0" smtClean="0"/>
              <a:t>etc.); </a:t>
            </a:r>
            <a:r>
              <a:rPr lang="it-IT" sz="2000" b="1" dirty="0" smtClean="0"/>
              <a:t>competenze </a:t>
            </a:r>
            <a:r>
              <a:rPr lang="it-IT" sz="2000" b="1" dirty="0"/>
              <a:t>relazionali </a:t>
            </a:r>
            <a:r>
              <a:rPr lang="it-IT" sz="2000" dirty="0"/>
              <a:t>(lavorare in gruppo, parlare in pubblico, etc</a:t>
            </a:r>
            <a:r>
              <a:rPr lang="it-IT" sz="2000" dirty="0" smtClean="0"/>
              <a:t>.); </a:t>
            </a:r>
            <a:r>
              <a:rPr lang="it-IT" sz="2000" b="1" dirty="0" smtClean="0"/>
              <a:t>competenze </a:t>
            </a:r>
            <a:r>
              <a:rPr lang="it-IT" sz="2000" b="1" dirty="0"/>
              <a:t>di efficacia personale</a:t>
            </a:r>
            <a:r>
              <a:rPr lang="it-IT" sz="2000" dirty="0"/>
              <a:t> (autocontrollo, fiducia in se stessi, flessibilità, etc</a:t>
            </a:r>
            <a:r>
              <a:rPr lang="it-IT" sz="2000" dirty="0" smtClean="0"/>
              <a:t>.)</a:t>
            </a:r>
            <a:endParaRPr lang="it-IT" sz="2000" dirty="0"/>
          </a:p>
        </p:txBody>
      </p:sp>
      <p:sp>
        <p:nvSpPr>
          <p:cNvPr id="5" name="Rettangolo 4"/>
          <p:cNvSpPr/>
          <p:nvPr/>
        </p:nvSpPr>
        <p:spPr>
          <a:xfrm>
            <a:off x="2043271" y="186423"/>
            <a:ext cx="65607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 lang="it-IT"/>
            </a:pPr>
            <a:r>
              <a:rPr lang="it-IT" sz="1400" b="1" dirty="0" smtClean="0">
                <a:solidFill>
                  <a:srgbClr val="113053"/>
                </a:solidFill>
                <a:latin typeface="Kalinga" charset="0"/>
                <a:cs typeface="Kalinga" charset="0"/>
              </a:rPr>
              <a:t>Cantiere nazionale ed europeo a tema</a:t>
            </a:r>
            <a:r>
              <a:rPr lang="en-GB" sz="1400" b="1" dirty="0" smtClean="0">
                <a:solidFill>
                  <a:srgbClr val="113053"/>
                </a:solidFill>
                <a:latin typeface="Kalinga" charset="0"/>
                <a:cs typeface="Kalinga" charset="0"/>
              </a:rPr>
              <a:t>: </a:t>
            </a:r>
            <a:r>
              <a:rPr lang="en-GB" sz="3600" b="1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D68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2" charset="0"/>
                <a:ea typeface="Calibri Light" pitchFamily="2" charset="0"/>
                <a:cs typeface="Calibri Light" pitchFamily="2" charset="0"/>
              </a:rPr>
              <a:t> </a:t>
            </a:r>
            <a:r>
              <a:rPr lang="en-GB" sz="3600" b="1" dirty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D68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2" charset="0"/>
                <a:ea typeface="Calibri Light" pitchFamily="2" charset="0"/>
                <a:cs typeface="Calibri Light" pitchFamily="2" charset="0"/>
              </a:rPr>
              <a:t>Soft Skills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082" y="2327956"/>
            <a:ext cx="2171700" cy="2105025"/>
          </a:xfrm>
          <a:prstGeom prst="rect">
            <a:avLst/>
          </a:prstGeom>
        </p:spPr>
      </p:pic>
      <p:sp>
        <p:nvSpPr>
          <p:cNvPr id="9" name="Rettangolo 8"/>
          <p:cNvSpPr/>
          <p:nvPr/>
        </p:nvSpPr>
        <p:spPr>
          <a:xfrm>
            <a:off x="2918716" y="1307987"/>
            <a:ext cx="582796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it-IT" dirty="0" smtClean="0"/>
          </a:p>
          <a:p>
            <a:endParaRPr lang="it-IT" dirty="0"/>
          </a:p>
          <a:p>
            <a:pPr algn="just"/>
            <a:r>
              <a:rPr lang="it-IT" sz="2000" dirty="0" smtClean="0"/>
              <a:t>Le </a:t>
            </a:r>
            <a:r>
              <a:rPr lang="it-IT" sz="2000" b="1" dirty="0">
                <a:solidFill>
                  <a:srgbClr val="C00000"/>
                </a:solidFill>
              </a:rPr>
              <a:t>hard </a:t>
            </a:r>
            <a:r>
              <a:rPr lang="it-IT" sz="2000" b="1" dirty="0" err="1" smtClean="0">
                <a:solidFill>
                  <a:srgbClr val="C00000"/>
                </a:solidFill>
              </a:rPr>
              <a:t>skills</a:t>
            </a:r>
            <a:r>
              <a:rPr lang="it-IT" sz="2000" b="1" dirty="0" smtClean="0">
                <a:solidFill>
                  <a:srgbClr val="C00000"/>
                </a:solidFill>
              </a:rPr>
              <a:t> </a:t>
            </a:r>
            <a:r>
              <a:rPr lang="it-IT" sz="2000" dirty="0"/>
              <a:t>sono tutte quelle competenze tecniche relative allo svolgimento di una professione, acquisibili tramite lo studio e </a:t>
            </a:r>
            <a:r>
              <a:rPr lang="it-IT" sz="2000" dirty="0" smtClean="0"/>
              <a:t>certificabili</a:t>
            </a:r>
            <a:endParaRPr lang="it-IT" sz="2000" dirty="0"/>
          </a:p>
        </p:txBody>
      </p:sp>
      <p:cxnSp>
        <p:nvCxnSpPr>
          <p:cNvPr id="18" name="Connettore diritto 17"/>
          <p:cNvCxnSpPr/>
          <p:nvPr/>
        </p:nvCxnSpPr>
        <p:spPr>
          <a:xfrm flipH="1">
            <a:off x="3104708" y="2934586"/>
            <a:ext cx="5411971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525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800">
        <p:blinds dir="vert"/>
        <p:extLst>
          <p:ext uri="smNativeData">
            <pr:smNativeData xmlns="" xmlns:pr="smNativeData" val="DVR5XAAAAAAIBwAAAAAAAAIAAAAAAAAAAAAAAAAAAAAAAAAAAQAAAAAAAAAAAAAAAAAAAAAAAAAAAAAA"/>
          </p:ext>
        </p:extLst>
      </p:transition>
    </mc:Choice>
    <mc:Fallback xmlns="">
      <p:transition spd="slow">
        <p:blinds dir="vert"/>
        <p:extLst>
          <p:ext uri="smNativeData">
            <pr:smNativeData xmlns:pr="smNativeData" xmlns:p14="http://schemas.microsoft.com/office/powerpoint/2010/main" xmlns="" val="DVR5XAAAAAAIBwAAAAAAAAIAAAAAAAAAAAAAAAAAAAAAAAAAAQAAAAAAAAAAAAAAAAAAAAAAAAAAAAAA"/>
          </p:ext>
        </p:extLst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6"/>
          <p:cNvSpPr>
            <a:extLst>
              <a:ext uri="smNativeData">
                <pr:smNativeData xmlns="" xmlns:p14="http://schemas.microsoft.com/office/powerpoint/2010/main" xmlns:pr="smNativeData" val="SMDATA_16_DVR5XBMAAAAlAAAACg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BAAAAAAAAAAAAg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gAB/f38A2+/5A8zMzADAwP8Af39/AAAAAAAAAAAAAAAAAAAAAAAAAAAAIQAAABgAAAAUAAAAwwMAAF8DAAC3MgAAXwMAABAAAAAmAAAACAAAAP//////////"/>
              </a:ext>
            </a:extLst>
          </p:cNvSpPr>
          <p:nvPr/>
        </p:nvSpPr>
        <p:spPr>
          <a:xfrm>
            <a:off x="1845310" y="707517"/>
            <a:ext cx="6690822" cy="45346"/>
          </a:xfrm>
          <a:prstGeom prst="line">
            <a:avLst/>
          </a:prstGeom>
          <a:noFill/>
          <a:ln w="9525" cap="flat" cmpd="sng" algn="ctr">
            <a:solidFill>
              <a:srgbClr val="000080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anchor="t"/>
          <a:lstStyle/>
          <a:p>
            <a:pPr lvl="0" algn="ctr">
              <a:defRPr lang="it-IT"/>
            </a:pPr>
            <a:endParaRPr lang="en-GB" sz="1400" b="1" dirty="0">
              <a:solidFill>
                <a:srgbClr val="113053"/>
              </a:solidFill>
              <a:latin typeface="Kalinga" charset="0"/>
              <a:cs typeface="Kalinga" charset="0"/>
            </a:endParaRPr>
          </a:p>
        </p:txBody>
      </p:sp>
      <p:sp>
        <p:nvSpPr>
          <p:cNvPr id="3" name="Line 27"/>
          <p:cNvSpPr>
            <a:extLst>
              <a:ext uri="smNativeData">
                <pr:smNativeData xmlns="" xmlns:p14="http://schemas.microsoft.com/office/powerpoint/2010/main" xmlns:pr="smNativeData" val="SMDATA_16_DVR5XBMAAAAlAAAACg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BAAAAAAAAAP/MA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P/MAAB/f38A2+/5A8zMzADAwP8Af39/AAAAAAAAAAAAAAAAAAAAAAAAAAAAIQAAABgAAAAUAAAANgQAAHsCAAA2BAAAAQ4AABAAAAAmAAAACAAAAP//////////"/>
              </a:ext>
            </a:extLst>
          </p:cNvSpPr>
          <p:nvPr/>
        </p:nvSpPr>
        <p:spPr>
          <a:xfrm>
            <a:off x="684530" y="403225"/>
            <a:ext cx="0" cy="1873250"/>
          </a:xfrm>
          <a:prstGeom prst="line">
            <a:avLst/>
          </a:prstGeom>
          <a:noFill/>
          <a:ln w="9525" cap="flat" cmpd="sng" algn="ctr">
            <a:solidFill>
              <a:srgbClr val="FFCC00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anchor="t"/>
          <a:lstStyle/>
          <a:p>
            <a:pPr>
              <a:defRPr lang="it-IT"/>
            </a:pPr>
            <a:endParaRPr lang="en-US"/>
          </a:p>
        </p:txBody>
      </p:sp>
      <p:sp>
        <p:nvSpPr>
          <p:cNvPr id="4" name="Rectangle 33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6wsAALAAAACQOQAA9QIAABAgAAAmAAAACAAAAP//////////"/>
              </a:ext>
            </a:extLst>
          </p:cNvSpPr>
          <p:nvPr/>
        </p:nvSpPr>
        <p:spPr>
          <a:xfrm>
            <a:off x="2043271" y="111760"/>
            <a:ext cx="7100729" cy="74177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spcBef>
                <a:spcPts val="0"/>
              </a:spcBef>
              <a:buFont typeface="Arial" pitchFamily="2" charset="0"/>
              <a:buChar char="•"/>
              <a:defRPr lang="it-IT" sz="24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spcBef>
                <a:spcPts val="0"/>
              </a:spcBef>
              <a:buFont typeface="Courier New" pitchFamily="3" charset="0"/>
              <a:buChar char="o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spcBef>
                <a:spcPts val="0"/>
              </a:spcBef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spcBef>
                <a:spcPts val="0"/>
              </a:spcBef>
              <a:buFont typeface="Courier New" pitchFamily="3" charset="0"/>
              <a:buChar char="o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spcBef>
                <a:spcPts val="0"/>
              </a:spcBef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9pPr>
          </a:lstStyle>
          <a:p>
            <a:pPr algn="ctr">
              <a:buNone/>
              <a:defRPr lang="it-IT"/>
            </a:pPr>
            <a:endParaRPr lang="en-GB" sz="1400" b="1" dirty="0">
              <a:solidFill>
                <a:srgbClr val="113053"/>
              </a:solidFill>
              <a:latin typeface="Kalinga" charset="0"/>
              <a:ea typeface="Calibri" pitchFamily="2" charset="0"/>
              <a:cs typeface="Kalinga" charset="0"/>
            </a:endParaRPr>
          </a:p>
        </p:txBody>
      </p:sp>
      <p:pic>
        <p:nvPicPr>
          <p:cNvPr id="6" name="Immagine 20"/>
          <p:cNvPicPr>
            <a:picLocks noChangeAspect="1"/>
            <a:extLst>
              <a:ext uri="smNativeData">
                <pr:smNativeData xmlns="" xmlns:p14="http://schemas.microsoft.com/office/powerpoint/2010/main" xmlns:pr="smNativeData" val="SMDATA_18_DVR5XBMAAAAlAAAAEQ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9vxgX///8BAAAAAAAAAAAAAAAAAAAAAAAAAAAAAAAAAAAAAAAAAAAAAAACf39/ANvv+QPMzMwAwMD/AH9/fwAAAAAAAAAAAAAAAAD///8AAAAAACEAAAAYAAAAFAAAAEQAAAAjAAAAUgsAAPgG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178287" y="152209"/>
            <a:ext cx="1797050" cy="111061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" name="Immagine 21"/>
          <p:cNvPicPr>
            <a:picLocks noChangeAspect="1"/>
            <a:extLst>
              <a:ext uri="smNativeData">
                <pr:smNativeData xmlns="" xmlns:p14="http://schemas.microsoft.com/office/powerpoint/2010/main" xmlns:pr="smNativeData" val="SMDATA_18_DVR5XBMAAAAlAAAAEQ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9vxgX///8BAAAAAAAAAAAAAAAAAAAAAAAAAAAAAAAAAAAAAAAAAAAAAAACf39/ANvv+QPMzMwAwMD/AH9/fwAAAAAAAAAAAAAAAAD///8AAAAAACEAAAAYAAAAFAAAAIMsAABXJgAACTgAAOop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7410768" y="6358255"/>
            <a:ext cx="1666874" cy="479289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6" name="Rettangolo 1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2043271" y="630418"/>
            <a:ext cx="6473407" cy="91307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lang="en-GB" sz="2000" dirty="0" smtClean="0"/>
          </a:p>
        </p:txBody>
      </p:sp>
      <p:sp>
        <p:nvSpPr>
          <p:cNvPr id="15" name="Text Box 23"/>
          <p:cNvSpPr txBox="1">
            <a:spLocks noChangeArrowheads="1"/>
          </p:cNvSpPr>
          <p:nvPr/>
        </p:nvSpPr>
        <p:spPr bwMode="auto">
          <a:xfrm>
            <a:off x="0" y="6638925"/>
            <a:ext cx="9109075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7F7F7F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Luglio 2019</a:t>
            </a: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	</a:t>
            </a:r>
            <a:r>
              <a:rPr lang="it-IT" altLang="en-US" sz="1000" dirty="0">
                <a:solidFill>
                  <a:schemeClr val="tx1"/>
                </a:solidFill>
                <a:latin typeface="Verdana" panose="020B0604030504040204" pitchFamily="34" charset="0"/>
              </a:rPr>
              <a:t>		 </a:t>
            </a: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	</a:t>
            </a:r>
            <a:r>
              <a:rPr lang="it-IT" altLang="en-US" sz="1000" dirty="0">
                <a:solidFill>
                  <a:schemeClr val="tx1"/>
                </a:solidFill>
                <a:latin typeface="Verdana" panose="020B0604030504040204" pitchFamily="34" charset="0"/>
              </a:rPr>
              <a:t>	 		     </a:t>
            </a: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	</a:t>
            </a:r>
            <a:endParaRPr lang="it-IT" altLang="en-US" sz="1000" dirty="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sp>
        <p:nvSpPr>
          <p:cNvPr id="10" name="Rettangolo 1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2918716" y="3086102"/>
            <a:ext cx="5954626" cy="182435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 algn="just">
              <a:defRPr lang="it-IT"/>
            </a:pPr>
            <a:endParaRPr lang="it-IT" sz="2000" dirty="0"/>
          </a:p>
        </p:txBody>
      </p:sp>
      <p:sp>
        <p:nvSpPr>
          <p:cNvPr id="5" name="Rettangolo 4"/>
          <p:cNvSpPr/>
          <p:nvPr/>
        </p:nvSpPr>
        <p:spPr>
          <a:xfrm>
            <a:off x="2043271" y="186423"/>
            <a:ext cx="65607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 lang="it-IT"/>
            </a:pPr>
            <a:r>
              <a:rPr lang="it-IT" sz="1400" b="1" dirty="0" smtClean="0">
                <a:solidFill>
                  <a:srgbClr val="113053"/>
                </a:solidFill>
                <a:latin typeface="Kalinga" charset="0"/>
                <a:cs typeface="Kalinga" charset="0"/>
              </a:rPr>
              <a:t>Cantiere nazionale ed europeo a tema</a:t>
            </a:r>
            <a:r>
              <a:rPr lang="en-GB" sz="1400" b="1" dirty="0" smtClean="0">
                <a:solidFill>
                  <a:srgbClr val="113053"/>
                </a:solidFill>
                <a:latin typeface="Kalinga" charset="0"/>
                <a:cs typeface="Kalinga" charset="0"/>
              </a:rPr>
              <a:t>: </a:t>
            </a:r>
            <a:r>
              <a:rPr lang="en-GB" sz="3600" b="1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D68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2" charset="0"/>
                <a:ea typeface="Calibri Light" pitchFamily="2" charset="0"/>
                <a:cs typeface="Calibri Light" pitchFamily="2" charset="0"/>
              </a:rPr>
              <a:t> </a:t>
            </a:r>
            <a:r>
              <a:rPr lang="en-GB" sz="3600" b="1" dirty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D68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2" charset="0"/>
                <a:ea typeface="Calibri Light" pitchFamily="2" charset="0"/>
                <a:cs typeface="Calibri Light" pitchFamily="2" charset="0"/>
              </a:rPr>
              <a:t>Soft Skills</a:t>
            </a:r>
          </a:p>
        </p:txBody>
      </p:sp>
      <p:sp>
        <p:nvSpPr>
          <p:cNvPr id="9" name="Rettangolo 8"/>
          <p:cNvSpPr/>
          <p:nvPr/>
        </p:nvSpPr>
        <p:spPr>
          <a:xfrm>
            <a:off x="2918716" y="1307987"/>
            <a:ext cx="58279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it-IT" dirty="0" smtClean="0"/>
          </a:p>
          <a:p>
            <a:endParaRPr lang="it-IT" dirty="0"/>
          </a:p>
        </p:txBody>
      </p:sp>
      <p:sp>
        <p:nvSpPr>
          <p:cNvPr id="11" name="Rettangolo 10"/>
          <p:cNvSpPr/>
          <p:nvPr/>
        </p:nvSpPr>
        <p:spPr>
          <a:xfrm>
            <a:off x="671165" y="1706819"/>
            <a:ext cx="790594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chemeClr val="tx2"/>
                </a:solidFill>
              </a:rPr>
              <a:t>AR </a:t>
            </a:r>
            <a:r>
              <a:rPr lang="it-IT" sz="2400" b="1" dirty="0" smtClean="0">
                <a:solidFill>
                  <a:schemeClr val="tx2"/>
                </a:solidFill>
              </a:rPr>
              <a:t>Partecipanti</a:t>
            </a:r>
            <a:r>
              <a:rPr lang="it-IT" b="1" dirty="0" smtClean="0"/>
              <a:t> </a:t>
            </a:r>
            <a:r>
              <a:rPr lang="it-IT" dirty="0"/>
              <a:t>Emilia-Romagna, FVG, Lazio, Liguria, Lombardia, Puglia, Sardegna, Toscana, Veneto.</a:t>
            </a:r>
            <a:br>
              <a:rPr lang="it-IT" dirty="0"/>
            </a:br>
            <a:r>
              <a:rPr lang="it-IT" dirty="0"/>
              <a:t/>
            </a:r>
            <a:br>
              <a:rPr lang="it-IT" dirty="0"/>
            </a:br>
            <a:r>
              <a:rPr lang="it-IT" sz="2400" b="1" dirty="0">
                <a:solidFill>
                  <a:schemeClr val="tx2"/>
                </a:solidFill>
              </a:rPr>
              <a:t>Campo </a:t>
            </a:r>
            <a:r>
              <a:rPr lang="it-IT" sz="2400" b="1" dirty="0" smtClean="0">
                <a:solidFill>
                  <a:schemeClr val="tx2"/>
                </a:solidFill>
              </a:rPr>
              <a:t>d’azione </a:t>
            </a:r>
            <a:r>
              <a:rPr lang="it-IT" dirty="0"/>
              <a:t>Orientamento, Occupabilità, Educazione informale e non-formale, Riconoscimento e validazione delle competenze, Apprendimento permanente, </a:t>
            </a:r>
            <a:r>
              <a:rPr lang="it-IT" dirty="0" err="1"/>
              <a:t>Skill</a:t>
            </a:r>
            <a:r>
              <a:rPr lang="it-IT" dirty="0"/>
              <a:t> </a:t>
            </a:r>
            <a:r>
              <a:rPr lang="it-IT" dirty="0" err="1"/>
              <a:t>Mismatch</a:t>
            </a:r>
            <a:r>
              <a:rPr lang="it-IT" dirty="0"/>
              <a:t>, … </a:t>
            </a:r>
            <a:br>
              <a:rPr lang="it-IT" dirty="0"/>
            </a:br>
            <a:r>
              <a:rPr lang="it-IT" dirty="0"/>
              <a:t/>
            </a:r>
            <a:br>
              <a:rPr lang="it-IT" dirty="0"/>
            </a:br>
            <a:r>
              <a:rPr lang="it-IT" sz="2400" b="1" dirty="0">
                <a:solidFill>
                  <a:schemeClr val="tx2"/>
                </a:solidFill>
              </a:rPr>
              <a:t>Fabbisogni </a:t>
            </a:r>
            <a:r>
              <a:rPr lang="it-IT" sz="2400" b="1" dirty="0" smtClean="0">
                <a:solidFill>
                  <a:schemeClr val="tx2"/>
                </a:solidFill>
              </a:rPr>
              <a:t>iniziali </a:t>
            </a:r>
            <a:endParaRPr lang="it-IT" sz="2400" b="1" dirty="0">
              <a:solidFill>
                <a:schemeClr val="tx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Individuare </a:t>
            </a:r>
            <a:r>
              <a:rPr lang="it-IT" dirty="0"/>
              <a:t>metodologie e tecniche per favorire l’emersione e il riconoscimento delle Soft </a:t>
            </a:r>
            <a:r>
              <a:rPr lang="it-IT" dirty="0" err="1" smtClean="0"/>
              <a:t>Skill</a:t>
            </a:r>
            <a:endParaRPr lang="it-IT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Definire </a:t>
            </a:r>
            <a:r>
              <a:rPr lang="it-IT" dirty="0"/>
              <a:t>Unità di Apprendimento per Moduli formativi dentro cui far convergere macro e micro-competenze declinabili come Soft </a:t>
            </a:r>
            <a:r>
              <a:rPr lang="it-IT" dirty="0" err="1" smtClean="0"/>
              <a:t>Skill</a:t>
            </a:r>
            <a:r>
              <a:rPr lang="it-IT" dirty="0"/>
              <a:t/>
            </a:r>
            <a:br>
              <a:rPr lang="it-IT" dirty="0"/>
            </a:br>
            <a:endParaRPr lang="it-IT" dirty="0" smtClean="0"/>
          </a:p>
        </p:txBody>
      </p:sp>
      <p:pic>
        <p:nvPicPr>
          <p:cNvPr id="17" name="Immagine 16"/>
          <p:cNvPicPr>
            <a:picLocks noChangeAspect="1"/>
          </p:cNvPicPr>
          <p:nvPr/>
        </p:nvPicPr>
        <p:blipFill rotWithShape="1">
          <a:blip r:embed="rId5"/>
          <a:srcRect l="2049" t="16466" r="15789" b="4718"/>
          <a:stretch/>
        </p:blipFill>
        <p:spPr>
          <a:xfrm>
            <a:off x="3997960" y="5370260"/>
            <a:ext cx="1522668" cy="9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162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800">
        <p:blinds dir="vert"/>
        <p:extLst>
          <p:ext uri="smNativeData">
            <pr:smNativeData xmlns="" xmlns:pr="smNativeData" val="DVR5XAAAAAAIBwAAAAAAAAIAAAAAAAAAAAAAAAAAAAAAAAAAAQAAAAAAAAAAAAAAAAAAAAAAAAAAAAAA"/>
          </p:ext>
        </p:extLst>
      </p:transition>
    </mc:Choice>
    <mc:Fallback xmlns="">
      <p:transition spd="slow">
        <p:blinds dir="vert"/>
        <p:extLst>
          <p:ext uri="smNativeData">
            <pr:smNativeData xmlns:pr="smNativeData" xmlns:p14="http://schemas.microsoft.com/office/powerpoint/2010/main" xmlns="" val="DVR5XAAAAAAIBwAAAAAAAAIAAAAAAAAAAAAAAAAAAAAAAAAAAQAAAAAAAAAAAAAAAAAAAAAAAAAAAAAA"/>
          </p:ext>
        </p:extLst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6"/>
          <p:cNvSpPr>
            <a:extLst>
              <a:ext uri="smNativeData">
                <pr:smNativeData xmlns="" xmlns:p14="http://schemas.microsoft.com/office/powerpoint/2010/main" xmlns:pr="smNativeData" val="SMDATA_16_DVR5XBMAAAAlAAAACg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BAAAAAAAAAAAAg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gAB/f38A2+/5A8zMzADAwP8Af39/AAAAAAAAAAAAAAAAAAAAAAAAAAAAIQAAABgAAAAUAAAAwwMAAF8DAAC3MgAAXwMAABAAAAAmAAAACAAAAP//////////"/>
              </a:ext>
            </a:extLst>
          </p:cNvSpPr>
          <p:nvPr/>
        </p:nvSpPr>
        <p:spPr>
          <a:xfrm>
            <a:off x="1845310" y="707517"/>
            <a:ext cx="6690822" cy="45346"/>
          </a:xfrm>
          <a:prstGeom prst="line">
            <a:avLst/>
          </a:prstGeom>
          <a:noFill/>
          <a:ln w="9525" cap="flat" cmpd="sng" algn="ctr">
            <a:solidFill>
              <a:srgbClr val="000080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anchor="t"/>
          <a:lstStyle/>
          <a:p>
            <a:pPr lvl="0" algn="ctr">
              <a:defRPr lang="it-IT"/>
            </a:pPr>
            <a:endParaRPr lang="en-GB" sz="1400" b="1" dirty="0">
              <a:solidFill>
                <a:srgbClr val="113053"/>
              </a:solidFill>
              <a:latin typeface="Kalinga" charset="0"/>
              <a:cs typeface="Kalinga" charset="0"/>
            </a:endParaRPr>
          </a:p>
        </p:txBody>
      </p:sp>
      <p:sp>
        <p:nvSpPr>
          <p:cNvPr id="3" name="Line 27"/>
          <p:cNvSpPr>
            <a:extLst>
              <a:ext uri="smNativeData">
                <pr:smNativeData xmlns="" xmlns:p14="http://schemas.microsoft.com/office/powerpoint/2010/main" xmlns:pr="smNativeData" val="SMDATA_16_DVR5XBMAAAAlAAAACg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BAAAAAAAAAP/MA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P/MAAB/f38A2+/5A8zMzADAwP8Af39/AAAAAAAAAAAAAAAAAAAAAAAAAAAAIQAAABgAAAAUAAAANgQAAHsCAAA2BAAAAQ4AABAAAAAmAAAACAAAAP//////////"/>
              </a:ext>
            </a:extLst>
          </p:cNvSpPr>
          <p:nvPr/>
        </p:nvSpPr>
        <p:spPr>
          <a:xfrm>
            <a:off x="684530" y="403225"/>
            <a:ext cx="0" cy="1873250"/>
          </a:xfrm>
          <a:prstGeom prst="line">
            <a:avLst/>
          </a:prstGeom>
          <a:noFill/>
          <a:ln w="9525" cap="flat" cmpd="sng" algn="ctr">
            <a:solidFill>
              <a:srgbClr val="FFCC00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anchor="t"/>
          <a:lstStyle/>
          <a:p>
            <a:pPr>
              <a:defRPr lang="it-IT"/>
            </a:pPr>
            <a:endParaRPr lang="en-US"/>
          </a:p>
        </p:txBody>
      </p:sp>
      <p:sp>
        <p:nvSpPr>
          <p:cNvPr id="4" name="Rectangle 33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6wsAALAAAACQOQAA9QIAABAgAAAmAAAACAAAAP//////////"/>
              </a:ext>
            </a:extLst>
          </p:cNvSpPr>
          <p:nvPr/>
        </p:nvSpPr>
        <p:spPr>
          <a:xfrm>
            <a:off x="2043271" y="111760"/>
            <a:ext cx="7100729" cy="74177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spcBef>
                <a:spcPts val="0"/>
              </a:spcBef>
              <a:buFont typeface="Arial" pitchFamily="2" charset="0"/>
              <a:buChar char="•"/>
              <a:defRPr lang="it-IT" sz="24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spcBef>
                <a:spcPts val="0"/>
              </a:spcBef>
              <a:buFont typeface="Courier New" pitchFamily="3" charset="0"/>
              <a:buChar char="o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spcBef>
                <a:spcPts val="0"/>
              </a:spcBef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spcBef>
                <a:spcPts val="0"/>
              </a:spcBef>
              <a:buFont typeface="Courier New" pitchFamily="3" charset="0"/>
              <a:buChar char="o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spcBef>
                <a:spcPts val="0"/>
              </a:spcBef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9pPr>
          </a:lstStyle>
          <a:p>
            <a:pPr algn="ctr">
              <a:buNone/>
              <a:defRPr lang="it-IT"/>
            </a:pPr>
            <a:endParaRPr lang="en-GB" sz="1400" b="1" dirty="0">
              <a:solidFill>
                <a:srgbClr val="113053"/>
              </a:solidFill>
              <a:latin typeface="Kalinga" charset="0"/>
              <a:ea typeface="Calibri" pitchFamily="2" charset="0"/>
              <a:cs typeface="Kalinga" charset="0"/>
            </a:endParaRPr>
          </a:p>
        </p:txBody>
      </p:sp>
      <p:pic>
        <p:nvPicPr>
          <p:cNvPr id="6" name="Immagine 20"/>
          <p:cNvPicPr>
            <a:picLocks noChangeAspect="1"/>
            <a:extLst>
              <a:ext uri="smNativeData">
                <pr:smNativeData xmlns="" xmlns:p14="http://schemas.microsoft.com/office/powerpoint/2010/main" xmlns:pr="smNativeData" val="SMDATA_18_DVR5XBMAAAAlAAAAEQ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9vxgX///8BAAAAAAAAAAAAAAAAAAAAAAAAAAAAAAAAAAAAAAAAAAAAAAACf39/ANvv+QPMzMwAwMD/AH9/fwAAAAAAAAAAAAAAAAD///8AAAAAACEAAAAYAAAAFAAAAEQAAAAjAAAAUgsAAPgG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178287" y="152209"/>
            <a:ext cx="1797050" cy="111061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" name="Immagine 21"/>
          <p:cNvPicPr>
            <a:picLocks noChangeAspect="1"/>
            <a:extLst>
              <a:ext uri="smNativeData">
                <pr:smNativeData xmlns="" xmlns:p14="http://schemas.microsoft.com/office/powerpoint/2010/main" xmlns:pr="smNativeData" val="SMDATA_18_DVR5XBMAAAAlAAAAEQ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9vxgX///8BAAAAAAAAAAAAAAAAAAAAAAAAAAAAAAAAAAAAAAAAAAAAAAACf39/ANvv+QPMzMwAwMD/AH9/fwAAAAAAAAAAAAAAAAD///8AAAAAACEAAAAYAAAAFAAAAIMsAABXJgAACTgAAOop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7410768" y="6358255"/>
            <a:ext cx="1666874" cy="479289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6" name="Rettangolo 1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2043271" y="630418"/>
            <a:ext cx="6473407" cy="91307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lang="en-GB" sz="2000" dirty="0" smtClean="0"/>
          </a:p>
        </p:txBody>
      </p:sp>
      <p:sp>
        <p:nvSpPr>
          <p:cNvPr id="15" name="Text Box 23"/>
          <p:cNvSpPr txBox="1">
            <a:spLocks noChangeArrowheads="1"/>
          </p:cNvSpPr>
          <p:nvPr/>
        </p:nvSpPr>
        <p:spPr bwMode="auto">
          <a:xfrm>
            <a:off x="0" y="6638925"/>
            <a:ext cx="9109075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7F7F7F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Luglio 2019</a:t>
            </a: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	</a:t>
            </a:r>
            <a:r>
              <a:rPr lang="it-IT" altLang="en-US" sz="1000" dirty="0">
                <a:solidFill>
                  <a:schemeClr val="tx1"/>
                </a:solidFill>
                <a:latin typeface="Verdana" panose="020B0604030504040204" pitchFamily="34" charset="0"/>
              </a:rPr>
              <a:t>		 </a:t>
            </a: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	</a:t>
            </a:r>
            <a:r>
              <a:rPr lang="it-IT" altLang="en-US" sz="1000" dirty="0">
                <a:solidFill>
                  <a:schemeClr val="tx1"/>
                </a:solidFill>
                <a:latin typeface="Verdana" panose="020B0604030504040204" pitchFamily="34" charset="0"/>
              </a:rPr>
              <a:t>	 		     </a:t>
            </a: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	</a:t>
            </a:r>
            <a:endParaRPr lang="it-IT" altLang="en-US" sz="1000" dirty="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sp>
        <p:nvSpPr>
          <p:cNvPr id="10" name="Rettangolo 1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2918716" y="3086102"/>
            <a:ext cx="5954626" cy="182435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 algn="just">
              <a:defRPr lang="it-IT"/>
            </a:pPr>
            <a:endParaRPr lang="it-IT" sz="2000" dirty="0"/>
          </a:p>
        </p:txBody>
      </p:sp>
      <p:sp>
        <p:nvSpPr>
          <p:cNvPr id="5" name="Rettangolo 4"/>
          <p:cNvSpPr/>
          <p:nvPr/>
        </p:nvSpPr>
        <p:spPr>
          <a:xfrm>
            <a:off x="2043271" y="186423"/>
            <a:ext cx="65607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 lang="it-IT"/>
            </a:pPr>
            <a:r>
              <a:rPr lang="it-IT" sz="1400" b="1" dirty="0" smtClean="0">
                <a:solidFill>
                  <a:srgbClr val="113053"/>
                </a:solidFill>
                <a:latin typeface="Kalinga" charset="0"/>
                <a:cs typeface="Kalinga" charset="0"/>
              </a:rPr>
              <a:t>Cantiere nazionale ed europeo a tema</a:t>
            </a:r>
            <a:r>
              <a:rPr lang="en-GB" sz="1400" b="1" dirty="0" smtClean="0">
                <a:solidFill>
                  <a:srgbClr val="113053"/>
                </a:solidFill>
                <a:latin typeface="Kalinga" charset="0"/>
                <a:cs typeface="Kalinga" charset="0"/>
              </a:rPr>
              <a:t>: </a:t>
            </a:r>
            <a:r>
              <a:rPr lang="en-GB" sz="3600" b="1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D68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2" charset="0"/>
                <a:ea typeface="Calibri Light" pitchFamily="2" charset="0"/>
                <a:cs typeface="Calibri Light" pitchFamily="2" charset="0"/>
              </a:rPr>
              <a:t> </a:t>
            </a:r>
            <a:r>
              <a:rPr lang="en-GB" sz="3600" b="1" dirty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D68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2" charset="0"/>
                <a:ea typeface="Calibri Light" pitchFamily="2" charset="0"/>
                <a:cs typeface="Calibri Light" pitchFamily="2" charset="0"/>
              </a:rPr>
              <a:t>Soft Skills</a:t>
            </a:r>
          </a:p>
        </p:txBody>
      </p:sp>
      <p:sp>
        <p:nvSpPr>
          <p:cNvPr id="9" name="Rettangolo 8"/>
          <p:cNvSpPr/>
          <p:nvPr/>
        </p:nvSpPr>
        <p:spPr>
          <a:xfrm>
            <a:off x="2048735" y="3600292"/>
            <a:ext cx="57404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in </a:t>
            </a:r>
            <a:r>
              <a:rPr lang="it-IT" dirty="0"/>
              <a:t>sinergia con altri progetti europei e </a:t>
            </a:r>
            <a:r>
              <a:rPr lang="it-IT" dirty="0" smtClean="0"/>
              <a:t>nazionali: </a:t>
            </a:r>
            <a:r>
              <a:rPr lang="it-IT" dirty="0"/>
              <a:t/>
            </a:r>
            <a:br>
              <a:rPr lang="it-IT" dirty="0"/>
            </a:br>
            <a:r>
              <a:rPr lang="it-IT" dirty="0" smtClean="0"/>
              <a:t>* Creazione </a:t>
            </a:r>
            <a:r>
              <a:rPr lang="it-IT" dirty="0"/>
              <a:t>di due gruppi di lavoro territoriali </a:t>
            </a:r>
            <a:r>
              <a:rPr lang="it-IT" dirty="0" smtClean="0"/>
              <a:t>di cui uno composto </a:t>
            </a:r>
            <a:r>
              <a:rPr lang="it-IT" dirty="0"/>
              <a:t>da </a:t>
            </a:r>
            <a:r>
              <a:rPr lang="it-IT" dirty="0" smtClean="0"/>
              <a:t>giovani; l’altro da </a:t>
            </a:r>
            <a:r>
              <a:rPr lang="it-IT" dirty="0"/>
              <a:t>formatori / tutor / orientatori / educatori / imprenditori; (</a:t>
            </a:r>
            <a:r>
              <a:rPr lang="it-IT" b="1" dirty="0"/>
              <a:t>Erasmus + YEC </a:t>
            </a:r>
            <a:r>
              <a:rPr lang="it-IT" dirty="0"/>
              <a:t>)</a:t>
            </a:r>
            <a:br>
              <a:rPr lang="it-IT" dirty="0"/>
            </a:br>
            <a:r>
              <a:rPr lang="it-IT" dirty="0" smtClean="0"/>
              <a:t>* Somministrazione </a:t>
            </a:r>
            <a:r>
              <a:rPr lang="it-IT" dirty="0"/>
              <a:t>degli strumenti sulla valutazione delle competenze trasversali nella </a:t>
            </a:r>
            <a:r>
              <a:rPr lang="it-IT" dirty="0" smtClean="0"/>
              <a:t>IeFP.</a:t>
            </a:r>
          </a:p>
          <a:p>
            <a:r>
              <a:rPr lang="it-IT" dirty="0" smtClean="0"/>
              <a:t>AR coinvolte: </a:t>
            </a:r>
            <a:r>
              <a:rPr lang="it-IT" dirty="0"/>
              <a:t>(Lombardia, Veneto, Liguria, Toscana) </a:t>
            </a:r>
            <a:r>
              <a:rPr lang="it-IT" dirty="0" smtClean="0"/>
              <a:t>con n</a:t>
            </a:r>
            <a:r>
              <a:rPr lang="it-IT" dirty="0"/>
              <a:t>. 7 percorsi (</a:t>
            </a:r>
            <a:r>
              <a:rPr lang="it-IT" b="1" dirty="0"/>
              <a:t>Progetto di ricerca INAPP</a:t>
            </a:r>
            <a:r>
              <a:rPr lang="it-IT" dirty="0"/>
              <a:t>)   </a:t>
            </a:r>
            <a:r>
              <a:rPr lang="it-IT" sz="1200" dirty="0"/>
              <a:t/>
            </a:r>
            <a:br>
              <a:rPr lang="it-IT" sz="1200" dirty="0"/>
            </a:b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 rotWithShape="1">
          <a:blip r:embed="rId5"/>
          <a:srcRect l="3727" r="42214" b="26305"/>
          <a:stretch/>
        </p:blipFill>
        <p:spPr>
          <a:xfrm>
            <a:off x="3495675" y="928197"/>
            <a:ext cx="2583179" cy="1122079"/>
          </a:xfrm>
          <a:prstGeom prst="rect">
            <a:avLst/>
          </a:prstGeom>
        </p:spPr>
      </p:pic>
      <p:sp>
        <p:nvSpPr>
          <p:cNvPr id="8" name="Rettangolo 7"/>
          <p:cNvSpPr/>
          <p:nvPr/>
        </p:nvSpPr>
        <p:spPr>
          <a:xfrm>
            <a:off x="2007755" y="2477599"/>
            <a:ext cx="62364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Costruire </a:t>
            </a:r>
            <a:r>
              <a:rPr lang="it-IT" dirty="0"/>
              <a:t>e sperimentare moduli formativi per rafforzare l’occupabilità dei giovani attraverso le Soft-</a:t>
            </a:r>
            <a:r>
              <a:rPr lang="it-IT" dirty="0" err="1"/>
              <a:t>Skill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sp>
        <p:nvSpPr>
          <p:cNvPr id="12" name="Rettangolo 11"/>
          <p:cNvSpPr/>
          <p:nvPr/>
        </p:nvSpPr>
        <p:spPr>
          <a:xfrm>
            <a:off x="677279" y="2626878"/>
            <a:ext cx="13659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chemeClr val="tx2"/>
                </a:solidFill>
              </a:rPr>
              <a:t>Obiettivi</a:t>
            </a:r>
            <a:endParaRPr lang="it-IT" sz="2400" dirty="0"/>
          </a:p>
        </p:txBody>
      </p:sp>
      <p:sp>
        <p:nvSpPr>
          <p:cNvPr id="17" name="Rettangolo 16"/>
          <p:cNvSpPr/>
          <p:nvPr/>
        </p:nvSpPr>
        <p:spPr>
          <a:xfrm>
            <a:off x="677279" y="4085149"/>
            <a:ext cx="10262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b="1" dirty="0" smtClean="0">
                <a:solidFill>
                  <a:schemeClr val="tx2"/>
                </a:solidFill>
              </a:rPr>
              <a:t>Azioni</a:t>
            </a:r>
            <a:r>
              <a:rPr lang="it-IT" b="1" dirty="0" smtClean="0">
                <a:solidFill>
                  <a:schemeClr val="tx2"/>
                </a:solidFill>
              </a:rPr>
              <a:t>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33493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800">
        <p:blinds dir="vert"/>
        <p:extLst>
          <p:ext uri="smNativeData">
            <pr:smNativeData xmlns="" xmlns:pr="smNativeData" val="DVR5XAAAAAAIBwAAAAAAAAIAAAAAAAAAAAAAAAAAAAAAAAAAAQAAAAAAAAAAAAAAAAAAAAAAAAAAAAAA"/>
          </p:ext>
        </p:extLst>
      </p:transition>
    </mc:Choice>
    <mc:Fallback xmlns="">
      <p:transition spd="slow">
        <p:blinds dir="vert"/>
        <p:extLst>
          <p:ext uri="smNativeData">
            <pr:smNativeData xmlns:pr="smNativeData" xmlns:p14="http://schemas.microsoft.com/office/powerpoint/2010/main" xmlns="" val="DVR5XAAAAAAIBwAAAAAAAAIAAAAAAAAAAAAAAAAAAAAAAAAAAQAAAAAAAAAAAAAAAAAAAAAAAAAAAAAA"/>
          </p:ext>
        </p:extLst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6"/>
          <p:cNvSpPr>
            <a:extLst>
              <a:ext uri="smNativeData">
                <pr:smNativeData xmlns="" xmlns:p14="http://schemas.microsoft.com/office/powerpoint/2010/main" xmlns:pr="smNativeData" val="SMDATA_16_DVR5XBMAAAAlAAAACg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BAAAAAAAAAAAAg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gAB/f38A2+/5A8zMzADAwP8Af39/AAAAAAAAAAAAAAAAAAAAAAAAAAAAIQAAABgAAAAUAAAAwwMAAF8DAAC3MgAAXwMAABAAAAAmAAAACAAAAP//////////"/>
              </a:ext>
            </a:extLst>
          </p:cNvSpPr>
          <p:nvPr/>
        </p:nvSpPr>
        <p:spPr>
          <a:xfrm>
            <a:off x="1845310" y="707517"/>
            <a:ext cx="6690822" cy="45346"/>
          </a:xfrm>
          <a:prstGeom prst="line">
            <a:avLst/>
          </a:prstGeom>
          <a:noFill/>
          <a:ln w="9525" cap="flat" cmpd="sng" algn="ctr">
            <a:solidFill>
              <a:srgbClr val="000080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anchor="t"/>
          <a:lstStyle/>
          <a:p>
            <a:pPr lvl="0" algn="ctr">
              <a:defRPr lang="it-IT"/>
            </a:pPr>
            <a:endParaRPr lang="en-GB" sz="1400" b="1" dirty="0">
              <a:solidFill>
                <a:srgbClr val="113053"/>
              </a:solidFill>
              <a:latin typeface="Kalinga" charset="0"/>
              <a:cs typeface="Kalinga" charset="0"/>
            </a:endParaRPr>
          </a:p>
        </p:txBody>
      </p:sp>
      <p:sp>
        <p:nvSpPr>
          <p:cNvPr id="3" name="Line 27"/>
          <p:cNvSpPr>
            <a:extLst>
              <a:ext uri="smNativeData">
                <pr:smNativeData xmlns="" xmlns:p14="http://schemas.microsoft.com/office/powerpoint/2010/main" xmlns:pr="smNativeData" val="SMDATA_16_DVR5XBMAAAAlAAAACg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BAAAAAAAAAP/MA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P/MAAB/f38A2+/5A8zMzADAwP8Af39/AAAAAAAAAAAAAAAAAAAAAAAAAAAAIQAAABgAAAAUAAAANgQAAHsCAAA2BAAAAQ4AABAAAAAmAAAACAAAAP//////////"/>
              </a:ext>
            </a:extLst>
          </p:cNvSpPr>
          <p:nvPr/>
        </p:nvSpPr>
        <p:spPr>
          <a:xfrm>
            <a:off x="684530" y="403225"/>
            <a:ext cx="0" cy="1873250"/>
          </a:xfrm>
          <a:prstGeom prst="line">
            <a:avLst/>
          </a:prstGeom>
          <a:noFill/>
          <a:ln w="9525" cap="flat" cmpd="sng" algn="ctr">
            <a:solidFill>
              <a:srgbClr val="FFCC00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anchor="t"/>
          <a:lstStyle/>
          <a:p>
            <a:pPr>
              <a:defRPr lang="it-IT"/>
            </a:pPr>
            <a:endParaRPr lang="en-US"/>
          </a:p>
        </p:txBody>
      </p:sp>
      <p:sp>
        <p:nvSpPr>
          <p:cNvPr id="4" name="Rectangle 33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6wsAALAAAACQOQAA9QIAABAgAAAmAAAACAAAAP//////////"/>
              </a:ext>
            </a:extLst>
          </p:cNvSpPr>
          <p:nvPr/>
        </p:nvSpPr>
        <p:spPr>
          <a:xfrm>
            <a:off x="2043271" y="111760"/>
            <a:ext cx="7100729" cy="74177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spcBef>
                <a:spcPts val="0"/>
              </a:spcBef>
              <a:buFont typeface="Arial" pitchFamily="2" charset="0"/>
              <a:buChar char="•"/>
              <a:defRPr lang="it-IT" sz="24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spcBef>
                <a:spcPts val="0"/>
              </a:spcBef>
              <a:buFont typeface="Courier New" pitchFamily="3" charset="0"/>
              <a:buChar char="o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spcBef>
                <a:spcPts val="0"/>
              </a:spcBef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spcBef>
                <a:spcPts val="0"/>
              </a:spcBef>
              <a:buFont typeface="Courier New" pitchFamily="3" charset="0"/>
              <a:buChar char="o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spcBef>
                <a:spcPts val="0"/>
              </a:spcBef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9pPr>
          </a:lstStyle>
          <a:p>
            <a:pPr algn="ctr">
              <a:buNone/>
              <a:defRPr lang="it-IT"/>
            </a:pPr>
            <a:endParaRPr lang="en-GB" sz="1400" b="1" dirty="0">
              <a:solidFill>
                <a:srgbClr val="113053"/>
              </a:solidFill>
              <a:latin typeface="Kalinga" charset="0"/>
              <a:ea typeface="Calibri" pitchFamily="2" charset="0"/>
              <a:cs typeface="Kalinga" charset="0"/>
            </a:endParaRPr>
          </a:p>
        </p:txBody>
      </p:sp>
      <p:pic>
        <p:nvPicPr>
          <p:cNvPr id="6" name="Immagine 20"/>
          <p:cNvPicPr>
            <a:picLocks noChangeAspect="1"/>
            <a:extLst>
              <a:ext uri="smNativeData">
                <pr:smNativeData xmlns="" xmlns:p14="http://schemas.microsoft.com/office/powerpoint/2010/main" xmlns:pr="smNativeData" val="SMDATA_18_DVR5XBMAAAAlAAAAEQ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9vxgX///8BAAAAAAAAAAAAAAAAAAAAAAAAAAAAAAAAAAAAAAAAAAAAAAACf39/ANvv+QPMzMwAwMD/AH9/fwAAAAAAAAAAAAAAAAD///8AAAAAACEAAAAYAAAAFAAAAEQAAAAjAAAAUgsAAPgG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178287" y="152209"/>
            <a:ext cx="1797050" cy="111061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" name="Immagine 21"/>
          <p:cNvPicPr>
            <a:picLocks noChangeAspect="1"/>
            <a:extLst>
              <a:ext uri="smNativeData">
                <pr:smNativeData xmlns="" xmlns:p14="http://schemas.microsoft.com/office/powerpoint/2010/main" xmlns:pr="smNativeData" val="SMDATA_18_DVR5XBMAAAAlAAAAEQ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9vxgX///8BAAAAAAAAAAAAAAAAAAAAAAAAAAAAAAAAAAAAAAAAAAAAAAACf39/ANvv+QPMzMwAwMD/AH9/fwAAAAAAAAAAAAAAAAD///8AAAAAACEAAAAYAAAAFAAAAIMsAABXJgAACTgAAOop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7410768" y="6358255"/>
            <a:ext cx="1666874" cy="479289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6" name="Rettangolo 1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2043271" y="630418"/>
            <a:ext cx="6473407" cy="91307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lang="en-GB" sz="2000" dirty="0" smtClean="0"/>
          </a:p>
        </p:txBody>
      </p:sp>
      <p:sp>
        <p:nvSpPr>
          <p:cNvPr id="15" name="Text Box 23"/>
          <p:cNvSpPr txBox="1">
            <a:spLocks noChangeArrowheads="1"/>
          </p:cNvSpPr>
          <p:nvPr/>
        </p:nvSpPr>
        <p:spPr bwMode="auto">
          <a:xfrm>
            <a:off x="0" y="6638925"/>
            <a:ext cx="9109075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7F7F7F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Luglio 2019</a:t>
            </a: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	</a:t>
            </a:r>
            <a:r>
              <a:rPr lang="it-IT" altLang="en-US" sz="1000" dirty="0">
                <a:solidFill>
                  <a:schemeClr val="tx1"/>
                </a:solidFill>
                <a:latin typeface="Verdana" panose="020B0604030504040204" pitchFamily="34" charset="0"/>
              </a:rPr>
              <a:t>		 </a:t>
            </a: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	</a:t>
            </a:r>
            <a:r>
              <a:rPr lang="it-IT" altLang="en-US" sz="1000" dirty="0">
                <a:solidFill>
                  <a:schemeClr val="tx1"/>
                </a:solidFill>
                <a:latin typeface="Verdana" panose="020B0604030504040204" pitchFamily="34" charset="0"/>
              </a:rPr>
              <a:t>	 		     </a:t>
            </a: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	</a:t>
            </a:r>
            <a:endParaRPr lang="it-IT" altLang="en-US" sz="1000" dirty="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sp>
        <p:nvSpPr>
          <p:cNvPr id="10" name="Rettangolo 1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2918716" y="3086102"/>
            <a:ext cx="5954626" cy="182435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 algn="just">
              <a:defRPr lang="it-IT"/>
            </a:pPr>
            <a:endParaRPr lang="it-IT" sz="2000" dirty="0"/>
          </a:p>
        </p:txBody>
      </p:sp>
      <p:sp>
        <p:nvSpPr>
          <p:cNvPr id="5" name="Rettangolo 4"/>
          <p:cNvSpPr/>
          <p:nvPr/>
        </p:nvSpPr>
        <p:spPr>
          <a:xfrm>
            <a:off x="2043271" y="186423"/>
            <a:ext cx="65607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 lang="it-IT"/>
            </a:pPr>
            <a:r>
              <a:rPr lang="it-IT" sz="1400" b="1" dirty="0" smtClean="0">
                <a:solidFill>
                  <a:srgbClr val="113053"/>
                </a:solidFill>
                <a:latin typeface="Kalinga" charset="0"/>
                <a:cs typeface="Kalinga" charset="0"/>
              </a:rPr>
              <a:t>Cantiere nazionale ed europeo a tema</a:t>
            </a:r>
            <a:r>
              <a:rPr lang="en-GB" sz="1400" b="1" dirty="0" smtClean="0">
                <a:solidFill>
                  <a:srgbClr val="113053"/>
                </a:solidFill>
                <a:latin typeface="Kalinga" charset="0"/>
                <a:cs typeface="Kalinga" charset="0"/>
              </a:rPr>
              <a:t>: </a:t>
            </a:r>
            <a:r>
              <a:rPr lang="en-GB" sz="3600" b="1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D68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2" charset="0"/>
                <a:ea typeface="Calibri Light" pitchFamily="2" charset="0"/>
                <a:cs typeface="Calibri Light" pitchFamily="2" charset="0"/>
              </a:rPr>
              <a:t> </a:t>
            </a:r>
            <a:r>
              <a:rPr lang="en-GB" sz="3600" b="1" dirty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D68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2" charset="0"/>
                <a:ea typeface="Calibri Light" pitchFamily="2" charset="0"/>
                <a:cs typeface="Calibri Light" pitchFamily="2" charset="0"/>
              </a:rPr>
              <a:t>Soft Skills</a:t>
            </a:r>
          </a:p>
        </p:txBody>
      </p:sp>
      <p:sp>
        <p:nvSpPr>
          <p:cNvPr id="9" name="Rettangolo 8"/>
          <p:cNvSpPr/>
          <p:nvPr/>
        </p:nvSpPr>
        <p:spPr>
          <a:xfrm>
            <a:off x="736034" y="1288671"/>
            <a:ext cx="780009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chemeClr val="tx2"/>
                </a:solidFill>
              </a:rPr>
              <a:t>Piano di lavoro: </a:t>
            </a:r>
            <a:br>
              <a:rPr lang="it-IT" sz="2400" b="1" dirty="0">
                <a:solidFill>
                  <a:schemeClr val="tx2"/>
                </a:solidFill>
              </a:rPr>
            </a:br>
            <a:r>
              <a:rPr lang="it-IT" dirty="0"/>
              <a:t>- A Settembre incontro a Roma per condividere strategie e metodologie per l’avviamento e la conduzione dei Gruppi territoriali;</a:t>
            </a:r>
            <a:br>
              <a:rPr lang="it-IT" dirty="0"/>
            </a:br>
            <a:r>
              <a:rPr lang="it-IT" dirty="0"/>
              <a:t>- Incontri periodici dei Gruppi territoriali nei rispettivi territori (circa 8 in due anni); </a:t>
            </a:r>
            <a:br>
              <a:rPr lang="it-IT" dirty="0"/>
            </a:br>
            <a:r>
              <a:rPr lang="it-IT" dirty="0"/>
              <a:t>- Confronti periodici </a:t>
            </a:r>
            <a:r>
              <a:rPr lang="it-IT" dirty="0" smtClean="0"/>
              <a:t>via </a:t>
            </a:r>
            <a:r>
              <a:rPr lang="it-IT" dirty="0"/>
              <a:t>Skype per condividere le attività svolte, supportare le attività locali e risolvere insieme eventuali criticità;</a:t>
            </a:r>
            <a:br>
              <a:rPr lang="it-IT" dirty="0"/>
            </a:br>
            <a:r>
              <a:rPr lang="it-IT" dirty="0"/>
              <a:t>- Somministrazione di strumenti e prove sulla valutazione delle competenze dei primi anni IeFP su indicazione ISRE, SCF in accordo con INAPP</a:t>
            </a:r>
            <a:r>
              <a:rPr lang="it-IT" u="sng" dirty="0"/>
              <a:t/>
            </a:r>
            <a:br>
              <a:rPr lang="it-IT" u="sng" dirty="0"/>
            </a:br>
            <a:r>
              <a:rPr lang="it-IT" u="sng" dirty="0"/>
              <a:t/>
            </a:r>
            <a:br>
              <a:rPr lang="it-IT" u="sng" dirty="0"/>
            </a:br>
            <a:r>
              <a:rPr lang="it-IT" sz="2400" b="1" dirty="0">
                <a:solidFill>
                  <a:schemeClr val="tx2"/>
                </a:solidFill>
              </a:rPr>
              <a:t>Tempi e fasi di avanzamento: </a:t>
            </a:r>
            <a:br>
              <a:rPr lang="it-IT" sz="2400" b="1" dirty="0">
                <a:solidFill>
                  <a:schemeClr val="tx2"/>
                </a:solidFill>
              </a:rPr>
            </a:br>
            <a:r>
              <a:rPr lang="it-IT" dirty="0"/>
              <a:t>- Settembre 2019 avvio somministrazione prove standardizzate su competenze di cittadinanza</a:t>
            </a:r>
            <a:br>
              <a:rPr lang="it-IT" dirty="0"/>
            </a:br>
            <a:r>
              <a:rPr lang="it-IT" dirty="0"/>
              <a:t>- Settembre/Ottobre 2019 formazione dei gruppi di lavoro territoriali;</a:t>
            </a:r>
            <a:br>
              <a:rPr lang="it-IT" dirty="0"/>
            </a:br>
            <a:r>
              <a:rPr lang="it-IT" dirty="0"/>
              <a:t>- 11-12 Novembre 2019 seminario transnazionale a Roma</a:t>
            </a:r>
            <a:br>
              <a:rPr lang="it-IT" dirty="0"/>
            </a:br>
            <a:r>
              <a:rPr lang="it-IT" dirty="0"/>
              <a:t>- Novembre 2020 seminario transnazionale a Cracovia</a:t>
            </a:r>
            <a:br>
              <a:rPr lang="it-IT" dirty="0"/>
            </a:br>
            <a:r>
              <a:rPr lang="it-IT" dirty="0"/>
              <a:t>- Giugno 2021 seminario transnazionale a Berlino</a:t>
            </a:r>
            <a:r>
              <a:rPr lang="it-IT" sz="2000" dirty="0"/>
              <a:t/>
            </a:r>
            <a:br>
              <a:rPr lang="it-IT" sz="2000" dirty="0"/>
            </a:b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31756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800">
        <p:blinds dir="vert"/>
        <p:extLst>
          <p:ext uri="smNativeData">
            <pr:smNativeData xmlns="" xmlns:pr="smNativeData" val="DVR5XAAAAAAIBwAAAAAAAAIAAAAAAAAAAAAAAAAAAAAAAAAAAQAAAAAAAAAAAAAAAAAAAAAAAAAAAAAA"/>
          </p:ext>
        </p:extLst>
      </p:transition>
    </mc:Choice>
    <mc:Fallback xmlns="">
      <p:transition spd="slow">
        <p:blinds dir="vert"/>
        <p:extLst>
          <p:ext uri="smNativeData">
            <pr:smNativeData xmlns:pr="smNativeData" xmlns:p14="http://schemas.microsoft.com/office/powerpoint/2010/main" xmlns="" val="DVR5XAAAAAAIBwAAAAAAAAIAAAAAAAAAAAAAAAAAAAAAAAAAAQAAAAAAAAAAAAAAAAAAAAAAAAAAAAAA"/>
          </p:ext>
        </p:extLst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6"/>
          <p:cNvSpPr>
            <a:extLst>
              <a:ext uri="smNativeData">
                <pr:smNativeData xmlns="" xmlns:p14="http://schemas.microsoft.com/office/powerpoint/2010/main" xmlns:pr="smNativeData" val="SMDATA_16_DVR5XBMAAAAlAAAACg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BAAAAAAAAAAAAg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gAB/f38A2+/5A8zMzADAwP8Af39/AAAAAAAAAAAAAAAAAAAAAAAAAAAAIQAAABgAAAAUAAAAwwMAAF8DAAC3MgAAXwMAABAAAAAmAAAACAAAAP//////////"/>
              </a:ext>
            </a:extLst>
          </p:cNvSpPr>
          <p:nvPr/>
        </p:nvSpPr>
        <p:spPr>
          <a:xfrm>
            <a:off x="2207260" y="1215736"/>
            <a:ext cx="6690822" cy="45346"/>
          </a:xfrm>
          <a:prstGeom prst="line">
            <a:avLst/>
          </a:prstGeom>
          <a:noFill/>
          <a:ln w="9525" cap="flat" cmpd="sng" algn="ctr">
            <a:solidFill>
              <a:srgbClr val="000080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anchor="t"/>
          <a:lstStyle/>
          <a:p>
            <a:pPr lvl="0" algn="ctr">
              <a:defRPr lang="it-IT"/>
            </a:pPr>
            <a:endParaRPr lang="en-GB" sz="1400" b="1" dirty="0">
              <a:solidFill>
                <a:srgbClr val="113053"/>
              </a:solidFill>
              <a:latin typeface="Kalinga" charset="0"/>
              <a:cs typeface="Kalinga" charset="0"/>
            </a:endParaRPr>
          </a:p>
        </p:txBody>
      </p:sp>
      <p:sp>
        <p:nvSpPr>
          <p:cNvPr id="3" name="Line 27"/>
          <p:cNvSpPr>
            <a:extLst>
              <a:ext uri="smNativeData">
                <pr:smNativeData xmlns="" xmlns:p14="http://schemas.microsoft.com/office/powerpoint/2010/main" xmlns:pr="smNativeData" val="SMDATA_16_DVR5XBMAAAAlAAAACg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BAAAAAAAAAP/MA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P/MAAB/f38A2+/5A8zMzADAwP8Af39/AAAAAAAAAAAAAAAAAAAAAAAAAAAAIQAAABgAAAAUAAAANgQAAHsCAAA2BAAAAQ4AABAAAAAmAAAACAAAAP//////////"/>
              </a:ext>
            </a:extLst>
          </p:cNvSpPr>
          <p:nvPr/>
        </p:nvSpPr>
        <p:spPr>
          <a:xfrm flipH="1">
            <a:off x="410210" y="403225"/>
            <a:ext cx="0" cy="3671570"/>
          </a:xfrm>
          <a:prstGeom prst="line">
            <a:avLst/>
          </a:prstGeom>
          <a:noFill/>
          <a:ln w="9525" cap="flat" cmpd="sng" algn="ctr">
            <a:solidFill>
              <a:srgbClr val="FFCC00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anchor="t"/>
          <a:lstStyle/>
          <a:p>
            <a:pPr>
              <a:defRPr lang="it-IT"/>
            </a:pPr>
            <a:endParaRPr lang="en-US"/>
          </a:p>
        </p:txBody>
      </p:sp>
      <p:sp>
        <p:nvSpPr>
          <p:cNvPr id="4" name="Rectangle 33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6wsAALAAAACQOQAA9QIAABAgAAAmAAAACAAAAP//////////"/>
              </a:ext>
            </a:extLst>
          </p:cNvSpPr>
          <p:nvPr/>
        </p:nvSpPr>
        <p:spPr>
          <a:xfrm>
            <a:off x="2043271" y="111760"/>
            <a:ext cx="7100729" cy="74177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spcBef>
                <a:spcPts val="0"/>
              </a:spcBef>
              <a:buFont typeface="Arial" pitchFamily="2" charset="0"/>
              <a:buChar char="•"/>
              <a:defRPr lang="it-IT" sz="24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spcBef>
                <a:spcPts val="0"/>
              </a:spcBef>
              <a:buFont typeface="Courier New" pitchFamily="3" charset="0"/>
              <a:buChar char="o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spcBef>
                <a:spcPts val="0"/>
              </a:spcBef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spcBef>
                <a:spcPts val="0"/>
              </a:spcBef>
              <a:buFont typeface="Courier New" pitchFamily="3" charset="0"/>
              <a:buChar char="o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spcBef>
                <a:spcPts val="0"/>
              </a:spcBef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9pPr>
          </a:lstStyle>
          <a:p>
            <a:pPr algn="ctr">
              <a:buNone/>
              <a:defRPr lang="it-IT"/>
            </a:pPr>
            <a:endParaRPr lang="en-GB" sz="1400" b="1" dirty="0">
              <a:solidFill>
                <a:srgbClr val="113053"/>
              </a:solidFill>
              <a:latin typeface="Kalinga" charset="0"/>
              <a:ea typeface="Calibri" pitchFamily="2" charset="0"/>
              <a:cs typeface="Kalinga" charset="0"/>
            </a:endParaRPr>
          </a:p>
        </p:txBody>
      </p:sp>
      <p:pic>
        <p:nvPicPr>
          <p:cNvPr id="6" name="Immagine 20"/>
          <p:cNvPicPr>
            <a:picLocks noChangeAspect="1"/>
            <a:extLst>
              <a:ext uri="smNativeData">
                <pr:smNativeData xmlns="" xmlns:p14="http://schemas.microsoft.com/office/powerpoint/2010/main" xmlns:pr="smNativeData" val="SMDATA_18_DVR5XBMAAAAlAAAAEQ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9vxgX///8BAAAAAAAAAAAAAAAAAAAAAAAAAAAAAAAAAAAAAAAAAAAAAAACf39/ANvv+QPMzMwAwMD/AH9/fwAAAAAAAAAAAAAAAAD///8AAAAAACEAAAAYAAAAFAAAAEQAAAAjAAAAUgsAAPgG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195012" y="363202"/>
            <a:ext cx="1797050" cy="111061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" name="Immagine 21"/>
          <p:cNvPicPr>
            <a:picLocks noChangeAspect="1"/>
            <a:extLst>
              <a:ext uri="smNativeData">
                <pr:smNativeData xmlns="" xmlns:p14="http://schemas.microsoft.com/office/powerpoint/2010/main" xmlns:pr="smNativeData" val="SMDATA_18_DVR5XBMAAAAlAAAAEQ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9vxgX///8BAAAAAAAAAAAAAAAAAAAAAAAAAAAAAAAAAAAAAAAAAAAAAAACf39/ANvv+QPMzMwAwMD/AH9/fwAAAAAAAAAAAAAAAAD///8AAAAAACEAAAAYAAAAFAAAAIMsAABXJgAACTgAAOop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7410768" y="6358255"/>
            <a:ext cx="1666874" cy="479289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5" name="Text Box 23"/>
          <p:cNvSpPr txBox="1">
            <a:spLocks noChangeArrowheads="1"/>
          </p:cNvSpPr>
          <p:nvPr/>
        </p:nvSpPr>
        <p:spPr bwMode="auto">
          <a:xfrm>
            <a:off x="0" y="6638925"/>
            <a:ext cx="9109075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7F7F7F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Luglio 2019</a:t>
            </a: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	</a:t>
            </a:r>
            <a:r>
              <a:rPr lang="it-IT" altLang="en-US" sz="1000" dirty="0">
                <a:solidFill>
                  <a:schemeClr val="tx1"/>
                </a:solidFill>
                <a:latin typeface="Verdana" panose="020B0604030504040204" pitchFamily="34" charset="0"/>
              </a:rPr>
              <a:t>		 </a:t>
            </a: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	</a:t>
            </a:r>
            <a:r>
              <a:rPr lang="it-IT" altLang="en-US" sz="1000" dirty="0">
                <a:solidFill>
                  <a:schemeClr val="tx1"/>
                </a:solidFill>
                <a:latin typeface="Verdana" panose="020B0604030504040204" pitchFamily="34" charset="0"/>
              </a:rPr>
              <a:t>	 		     </a:t>
            </a: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	</a:t>
            </a:r>
            <a:endParaRPr lang="it-IT" altLang="en-US" sz="1000" dirty="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2207260" y="160327"/>
            <a:ext cx="710072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 lang="it-IT"/>
            </a:pPr>
            <a:r>
              <a:rPr lang="it-IT" b="1" dirty="0" smtClean="0">
                <a:solidFill>
                  <a:srgbClr val="113053"/>
                </a:solidFill>
                <a:latin typeface="Kalinga" charset="0"/>
                <a:cs typeface="Kalinga" charset="0"/>
              </a:rPr>
              <a:t>Cantiere Nazionale a tema: </a:t>
            </a:r>
          </a:p>
          <a:p>
            <a:pPr lvl="0" algn="ctr">
              <a:defRPr lang="it-IT"/>
            </a:pPr>
            <a:r>
              <a:rPr lang="it-IT" sz="3600" b="1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D68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2" charset="0"/>
                <a:ea typeface="Calibri Light" pitchFamily="2" charset="0"/>
                <a:cs typeface="Calibri Light" pitchFamily="2" charset="0"/>
              </a:rPr>
              <a:t>Competenze </a:t>
            </a:r>
            <a:r>
              <a:rPr lang="it-IT" sz="3600" b="1" dirty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D68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2" charset="0"/>
                <a:ea typeface="Calibri Light" pitchFamily="2" charset="0"/>
                <a:cs typeface="Calibri Light" pitchFamily="2" charset="0"/>
              </a:rPr>
              <a:t>digitali e ICT</a:t>
            </a:r>
          </a:p>
        </p:txBody>
      </p:sp>
      <p:pic>
        <p:nvPicPr>
          <p:cNvPr id="14" name="Picture 8" descr="Risultati immagini per ict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70" r="7176" b="3008"/>
          <a:stretch/>
        </p:blipFill>
        <p:spPr bwMode="auto">
          <a:xfrm>
            <a:off x="7083584" y="1364327"/>
            <a:ext cx="2224405" cy="1698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tangolo 7"/>
          <p:cNvSpPr/>
          <p:nvPr/>
        </p:nvSpPr>
        <p:spPr>
          <a:xfrm>
            <a:off x="481965" y="1783092"/>
            <a:ext cx="8595677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it-IT" sz="2400" b="1" dirty="0">
                <a:solidFill>
                  <a:schemeClr val="tx2"/>
                </a:solidFill>
              </a:rPr>
              <a:t>AR </a:t>
            </a:r>
            <a:r>
              <a:rPr lang="it-IT" sz="2400" b="1" dirty="0" smtClean="0">
                <a:solidFill>
                  <a:schemeClr val="tx2"/>
                </a:solidFill>
              </a:rPr>
              <a:t>Partecipanti</a:t>
            </a:r>
            <a:r>
              <a:rPr lang="it-IT" dirty="0" smtClean="0"/>
              <a:t> </a:t>
            </a:r>
            <a:r>
              <a:rPr lang="it-IT" dirty="0"/>
              <a:t>Lazio</a:t>
            </a:r>
            <a:r>
              <a:rPr lang="it-IT" dirty="0" smtClean="0"/>
              <a:t>, </a:t>
            </a:r>
            <a:r>
              <a:rPr lang="it-IT" dirty="0"/>
              <a:t>Lombardia, </a:t>
            </a:r>
            <a:r>
              <a:rPr lang="it-IT" dirty="0" smtClean="0"/>
              <a:t>Piemonte, Puglia, </a:t>
            </a:r>
            <a:r>
              <a:rPr lang="it-IT" dirty="0"/>
              <a:t>Veneto.</a:t>
            </a:r>
            <a:br>
              <a:rPr lang="it-IT" dirty="0"/>
            </a:br>
            <a:r>
              <a:rPr lang="it-IT" dirty="0"/>
              <a:t/>
            </a:r>
            <a:br>
              <a:rPr lang="it-IT" dirty="0"/>
            </a:br>
            <a:r>
              <a:rPr lang="it-IT" sz="2400" b="1" dirty="0">
                <a:solidFill>
                  <a:schemeClr val="tx2"/>
                </a:solidFill>
              </a:rPr>
              <a:t>Campo </a:t>
            </a:r>
            <a:r>
              <a:rPr lang="it-IT" sz="2400" b="1" dirty="0" smtClean="0">
                <a:solidFill>
                  <a:schemeClr val="tx2"/>
                </a:solidFill>
              </a:rPr>
              <a:t>d’azione </a:t>
            </a:r>
            <a:endParaRPr lang="it-IT" sz="2400" b="1" dirty="0">
              <a:solidFill>
                <a:schemeClr val="tx2"/>
              </a:solidFill>
            </a:endParaRPr>
          </a:p>
          <a:p>
            <a:pPr lvl="0"/>
            <a:r>
              <a:rPr lang="it-IT" dirty="0" smtClean="0"/>
              <a:t>Formazione formatori per:	* stare </a:t>
            </a:r>
            <a:r>
              <a:rPr lang="it-IT" dirty="0"/>
              <a:t>al passo con i tempi</a:t>
            </a:r>
          </a:p>
          <a:p>
            <a:pPr lvl="0"/>
            <a:r>
              <a:rPr lang="it-IT" dirty="0" smtClean="0"/>
              <a:t>			* innovare </a:t>
            </a:r>
            <a:r>
              <a:rPr lang="it-IT" dirty="0"/>
              <a:t>metodologia e didattica</a:t>
            </a:r>
          </a:p>
          <a:p>
            <a:pPr lvl="0"/>
            <a:r>
              <a:rPr lang="it-IT" dirty="0" smtClean="0"/>
              <a:t>			* favorire </a:t>
            </a:r>
            <a:r>
              <a:rPr lang="it-IT" dirty="0"/>
              <a:t>il rapporto con Impresa 4.0</a:t>
            </a:r>
          </a:p>
          <a:p>
            <a:pPr lvl="0"/>
            <a:r>
              <a:rPr lang="it-IT" dirty="0" smtClean="0"/>
              <a:t>			* rendere </a:t>
            </a:r>
            <a:r>
              <a:rPr lang="it-IT" dirty="0"/>
              <a:t>più partecipativa l’attività del cfp</a:t>
            </a:r>
          </a:p>
          <a:p>
            <a:pPr lvl="0"/>
            <a:r>
              <a:rPr lang="it-IT" dirty="0" smtClean="0"/>
              <a:t>			* dare </a:t>
            </a:r>
            <a:r>
              <a:rPr lang="it-IT" dirty="0"/>
              <a:t>vita a una community di formatori</a:t>
            </a:r>
          </a:p>
          <a:p>
            <a:pPr lvl="0"/>
            <a:r>
              <a:rPr lang="it-IT" dirty="0"/>
              <a:t/>
            </a:r>
            <a:br>
              <a:rPr lang="it-IT" dirty="0"/>
            </a:br>
            <a:r>
              <a:rPr lang="it-IT" sz="2400" b="1" dirty="0">
                <a:solidFill>
                  <a:schemeClr val="tx2"/>
                </a:solidFill>
              </a:rPr>
              <a:t>Fabbisogni </a:t>
            </a:r>
            <a:r>
              <a:rPr lang="it-IT" sz="2400" b="1" dirty="0" smtClean="0">
                <a:solidFill>
                  <a:schemeClr val="tx2"/>
                </a:solidFill>
              </a:rPr>
              <a:t>iniziali</a:t>
            </a:r>
            <a:r>
              <a:rPr lang="it-IT" sz="2400" b="1" dirty="0">
                <a:solidFill>
                  <a:schemeClr val="tx2"/>
                </a:solidFill>
              </a:rPr>
              <a:t>	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dirty="0" smtClean="0"/>
              <a:t>Aggiornarsi </a:t>
            </a:r>
            <a:r>
              <a:rPr lang="it-IT" dirty="0"/>
              <a:t>circa il mondo delle nuove tecnologie e dei nuovi </a:t>
            </a:r>
            <a:r>
              <a:rPr lang="it-IT" dirty="0" smtClean="0"/>
              <a:t>linguaggi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dirty="0" smtClean="0"/>
              <a:t>Rendere </a:t>
            </a:r>
            <a:r>
              <a:rPr lang="it-IT" dirty="0"/>
              <a:t>più accattivante e moderna la propria </a:t>
            </a:r>
            <a:r>
              <a:rPr lang="it-IT" dirty="0" smtClean="0"/>
              <a:t>metodologia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dirty="0" smtClean="0"/>
              <a:t>Lavorare </a:t>
            </a:r>
            <a:r>
              <a:rPr lang="it-IT" dirty="0"/>
              <a:t>in rete attraverso l’acquisizione di strumenti ad hoc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dirty="0" smtClean="0"/>
              <a:t>Conoscere/adottare </a:t>
            </a:r>
            <a:r>
              <a:rPr lang="it-IT" dirty="0"/>
              <a:t>strumenti digitali per la formazione in laboratorio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dirty="0" smtClean="0"/>
              <a:t>Apprendere </a:t>
            </a:r>
            <a:r>
              <a:rPr lang="it-IT" dirty="0"/>
              <a:t>metodologie per educare all’utilizzo corretto dei social</a:t>
            </a:r>
          </a:p>
          <a:p>
            <a:r>
              <a:rPr lang="it-IT" dirty="0"/>
              <a:t/>
            </a:r>
            <a:br>
              <a:rPr lang="it-IT" dirty="0"/>
            </a:b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32255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800">
        <p:blinds dir="vert"/>
        <p:extLst>
          <p:ext uri="smNativeData">
            <pr:smNativeData xmlns="" xmlns:pr="smNativeData" val="DVR5XAAAAAAIBwAAAAAAAAIAAAAAAAAAAAAAAAAAAAAAAAAAAQAAAAAAAAAAAAAAAAAAAAAAAAAAAAAA"/>
          </p:ext>
        </p:extLst>
      </p:transition>
    </mc:Choice>
    <mc:Fallback xmlns="">
      <p:transition spd="slow">
        <p:blinds dir="vert"/>
        <p:extLst>
          <p:ext uri="smNativeData">
            <pr:smNativeData xmlns:pr="smNativeData" xmlns:p14="http://schemas.microsoft.com/office/powerpoint/2010/main" xmlns="" val="DVR5XAAAAAAIBwAAAAAAAAIAAAAAAAAAAAAAAAAAAAAAAAAAAQAAAAAAAAAAAAAAAAAAAAAAAAAAAAAA"/>
          </p:ext>
        </p:extLst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6"/>
          <p:cNvSpPr>
            <a:extLst>
              <a:ext uri="smNativeData">
                <pr:smNativeData xmlns="" xmlns:p14="http://schemas.microsoft.com/office/powerpoint/2010/main" xmlns:pr="smNativeData" val="SMDATA_16_DVR5XBMAAAAlAAAACg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BAAAAAAAAAAAAg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gAB/f38A2+/5A8zMzADAwP8Af39/AAAAAAAAAAAAAAAAAAAAAAAAAAAAIQAAABgAAAAUAAAAwwMAAF8DAAC3MgAAXwMAABAAAAAmAAAACAAAAP//////////"/>
              </a:ext>
            </a:extLst>
          </p:cNvSpPr>
          <p:nvPr/>
        </p:nvSpPr>
        <p:spPr>
          <a:xfrm>
            <a:off x="1845310" y="707517"/>
            <a:ext cx="6690822" cy="45346"/>
          </a:xfrm>
          <a:prstGeom prst="line">
            <a:avLst/>
          </a:prstGeom>
          <a:noFill/>
          <a:ln w="9525" cap="flat" cmpd="sng" algn="ctr">
            <a:solidFill>
              <a:srgbClr val="000080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anchor="t"/>
          <a:lstStyle/>
          <a:p>
            <a:pPr lvl="0" algn="ctr">
              <a:defRPr lang="it-IT"/>
            </a:pPr>
            <a:endParaRPr lang="en-GB" sz="1400" b="1" dirty="0">
              <a:solidFill>
                <a:srgbClr val="113053"/>
              </a:solidFill>
              <a:latin typeface="Kalinga" charset="0"/>
              <a:cs typeface="Kalinga" charset="0"/>
            </a:endParaRPr>
          </a:p>
        </p:txBody>
      </p:sp>
      <p:sp>
        <p:nvSpPr>
          <p:cNvPr id="3" name="Line 27"/>
          <p:cNvSpPr>
            <a:extLst>
              <a:ext uri="smNativeData">
                <pr:smNativeData xmlns="" xmlns:p14="http://schemas.microsoft.com/office/powerpoint/2010/main" xmlns:pr="smNativeData" val="SMDATA_16_DVR5XBMAAAAlAAAACg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BAAAAAAAAAP/MA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P/MAAB/f38A2+/5A8zMzADAwP8Af39/AAAAAAAAAAAAAAAAAAAAAAAAAAAAIQAAABgAAAAUAAAANgQAAHsCAAA2BAAAAQ4AABAAAAAmAAAACAAAAP//////////"/>
              </a:ext>
            </a:extLst>
          </p:cNvSpPr>
          <p:nvPr/>
        </p:nvSpPr>
        <p:spPr>
          <a:xfrm>
            <a:off x="480012" y="482647"/>
            <a:ext cx="0" cy="1873250"/>
          </a:xfrm>
          <a:prstGeom prst="line">
            <a:avLst/>
          </a:prstGeom>
          <a:noFill/>
          <a:ln w="9525" cap="flat" cmpd="sng" algn="ctr">
            <a:solidFill>
              <a:srgbClr val="FFCC00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anchor="t"/>
          <a:lstStyle/>
          <a:p>
            <a:pPr>
              <a:defRPr lang="it-IT"/>
            </a:pPr>
            <a:endParaRPr lang="en-US"/>
          </a:p>
        </p:txBody>
      </p:sp>
      <p:sp>
        <p:nvSpPr>
          <p:cNvPr id="4" name="Rectangle 33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6wsAALAAAACQOQAA9QIAABAgAAAmAAAACAAAAP//////////"/>
              </a:ext>
            </a:extLst>
          </p:cNvSpPr>
          <p:nvPr/>
        </p:nvSpPr>
        <p:spPr>
          <a:xfrm>
            <a:off x="2043271" y="111760"/>
            <a:ext cx="7100729" cy="74177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spcBef>
                <a:spcPts val="0"/>
              </a:spcBef>
              <a:buFont typeface="Arial" pitchFamily="2" charset="0"/>
              <a:buChar char="•"/>
              <a:defRPr lang="it-IT" sz="24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spcBef>
                <a:spcPts val="0"/>
              </a:spcBef>
              <a:buFont typeface="Courier New" pitchFamily="3" charset="0"/>
              <a:buChar char="o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spcBef>
                <a:spcPts val="0"/>
              </a:spcBef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spcBef>
                <a:spcPts val="0"/>
              </a:spcBef>
              <a:buFont typeface="Courier New" pitchFamily="3" charset="0"/>
              <a:buChar char="o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spcBef>
                <a:spcPts val="0"/>
              </a:spcBef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9pPr>
          </a:lstStyle>
          <a:p>
            <a:pPr algn="ctr">
              <a:buNone/>
              <a:defRPr lang="it-IT"/>
            </a:pPr>
            <a:endParaRPr lang="en-GB" sz="1400" b="1" dirty="0">
              <a:solidFill>
                <a:srgbClr val="113053"/>
              </a:solidFill>
              <a:latin typeface="Kalinga" charset="0"/>
              <a:ea typeface="Calibri" pitchFamily="2" charset="0"/>
              <a:cs typeface="Kalinga" charset="0"/>
            </a:endParaRPr>
          </a:p>
        </p:txBody>
      </p:sp>
      <p:pic>
        <p:nvPicPr>
          <p:cNvPr id="6" name="Immagine 20"/>
          <p:cNvPicPr>
            <a:picLocks noChangeAspect="1"/>
            <a:extLst>
              <a:ext uri="smNativeData">
                <pr:smNativeData xmlns="" xmlns:p14="http://schemas.microsoft.com/office/powerpoint/2010/main" xmlns:pr="smNativeData" val="SMDATA_18_DVR5XBMAAAAlAAAAEQ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9vxgX///8BAAAAAAAAAAAAAAAAAAAAAAAAAAAAAAAAAAAAAAAAAAAAAAACf39/ANvv+QPMzMwAwMD/AH9/fwAAAAAAAAAAAAAAAAD///8AAAAAACEAAAAYAAAAFAAAAEQAAAAjAAAAUgsAAPgG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195012" y="363202"/>
            <a:ext cx="1797050" cy="111061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" name="Immagine 21"/>
          <p:cNvPicPr>
            <a:picLocks noChangeAspect="1"/>
            <a:extLst>
              <a:ext uri="smNativeData">
                <pr:smNativeData xmlns="" xmlns:p14="http://schemas.microsoft.com/office/powerpoint/2010/main" xmlns:pr="smNativeData" val="SMDATA_18_DVR5XBMAAAAlAAAAEQ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9vxgX///8BAAAAAAAAAAAAAAAAAAAAAAAAAAAAAAAAAAAAAAAAAAAAAAACf39/ANvv+QPMzMwAwMD/AH9/fwAAAAAAAAAAAAAAAAD///8AAAAAACEAAAAYAAAAFAAAAIMsAABXJgAACTgAAOop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7410768" y="6358255"/>
            <a:ext cx="1666874" cy="479289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6" name="Rettangolo 1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486597" y="1669624"/>
            <a:ext cx="2543176" cy="141623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lang="en-GB" sz="2000" dirty="0" smtClean="0"/>
          </a:p>
          <a:p>
            <a:pPr lvl="0"/>
            <a:r>
              <a:rPr lang="it-IT" sz="2400" b="1" dirty="0" smtClean="0">
                <a:solidFill>
                  <a:schemeClr val="tx2"/>
                </a:solidFill>
              </a:rPr>
              <a:t>Obiettivi</a:t>
            </a:r>
            <a:endParaRPr lang="en-IE" sz="2800" dirty="0">
              <a:solidFill>
                <a:prstClr val="black"/>
              </a:solidFill>
            </a:endParaRPr>
          </a:p>
          <a:p>
            <a:pPr>
              <a:defRPr lang="it-IT"/>
            </a:pPr>
            <a:endParaRPr dirty="0"/>
          </a:p>
        </p:txBody>
      </p:sp>
      <p:sp>
        <p:nvSpPr>
          <p:cNvPr id="15" name="Text Box 23"/>
          <p:cNvSpPr txBox="1">
            <a:spLocks noChangeArrowheads="1"/>
          </p:cNvSpPr>
          <p:nvPr/>
        </p:nvSpPr>
        <p:spPr bwMode="auto">
          <a:xfrm>
            <a:off x="0" y="6638925"/>
            <a:ext cx="9109075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7F7F7F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Luglio 2019</a:t>
            </a: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	</a:t>
            </a:r>
            <a:r>
              <a:rPr lang="it-IT" altLang="en-US" sz="1000" dirty="0">
                <a:solidFill>
                  <a:schemeClr val="tx1"/>
                </a:solidFill>
                <a:latin typeface="Verdana" panose="020B0604030504040204" pitchFamily="34" charset="0"/>
              </a:rPr>
              <a:t>		 </a:t>
            </a: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	</a:t>
            </a:r>
            <a:r>
              <a:rPr lang="it-IT" altLang="en-US" sz="1000" dirty="0">
                <a:solidFill>
                  <a:schemeClr val="tx1"/>
                </a:solidFill>
                <a:latin typeface="Verdana" panose="020B0604030504040204" pitchFamily="34" charset="0"/>
              </a:rPr>
              <a:t>	 		     </a:t>
            </a: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	</a:t>
            </a:r>
            <a:endParaRPr lang="it-IT" altLang="en-US" sz="1000" dirty="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2043271" y="261086"/>
            <a:ext cx="64034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 lang="it-IT"/>
            </a:pPr>
            <a:r>
              <a:rPr lang="it-IT" b="1" dirty="0" smtClean="0">
                <a:solidFill>
                  <a:srgbClr val="113053"/>
                </a:solidFill>
                <a:latin typeface="Kalinga" charset="0"/>
                <a:cs typeface="Kalinga" charset="0"/>
              </a:rPr>
              <a:t>Cantiere Nazionale a tema: Competenze digitali </a:t>
            </a:r>
            <a:r>
              <a:rPr lang="en-GB" b="1" dirty="0" smtClean="0">
                <a:solidFill>
                  <a:srgbClr val="113053"/>
                </a:solidFill>
                <a:latin typeface="Kalinga" charset="0"/>
                <a:cs typeface="Kalinga" charset="0"/>
              </a:rPr>
              <a:t>e ICT</a:t>
            </a:r>
            <a:endParaRPr lang="en-GB" sz="1400" b="1" dirty="0">
              <a:solidFill>
                <a:srgbClr val="113053"/>
              </a:solidFill>
              <a:latin typeface="Kalinga" charset="0"/>
              <a:cs typeface="Kalinga" charset="0"/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2267442" y="1197849"/>
            <a:ext cx="651893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it-IT" b="1" dirty="0" smtClean="0">
                <a:solidFill>
                  <a:srgbClr val="FF0000"/>
                </a:solidFill>
              </a:rPr>
              <a:t>Promuovere</a:t>
            </a:r>
            <a:r>
              <a:rPr lang="it-IT" dirty="0" smtClean="0"/>
              <a:t> la formazione dei Formatori alle competenze digitali</a:t>
            </a:r>
          </a:p>
          <a:p>
            <a:pPr marL="285750" indent="-285750">
              <a:buFont typeface="Arial" charset="0"/>
              <a:buChar char="•"/>
            </a:pPr>
            <a:r>
              <a:rPr lang="it-IT" b="1" dirty="0" smtClean="0">
                <a:solidFill>
                  <a:srgbClr val="00B050"/>
                </a:solidFill>
              </a:rPr>
              <a:t>Favorire</a:t>
            </a:r>
            <a:r>
              <a:rPr lang="it-IT" dirty="0" smtClean="0"/>
              <a:t> l’utilizzo delle tecnologie per innovare le metodologie di apprendimento</a:t>
            </a:r>
          </a:p>
          <a:p>
            <a:pPr marL="285750" indent="-285750">
              <a:buFont typeface="Arial" charset="0"/>
              <a:buChar char="•"/>
            </a:pPr>
            <a:r>
              <a:rPr lang="it-IT" b="1" dirty="0" smtClean="0">
                <a:solidFill>
                  <a:schemeClr val="accent1"/>
                </a:solidFill>
              </a:rPr>
              <a:t>Innovare</a:t>
            </a:r>
            <a:r>
              <a:rPr lang="it-IT" dirty="0" smtClean="0"/>
              <a:t> i percorsi formativi curando la formazione delle competenze digitali</a:t>
            </a:r>
          </a:p>
          <a:p>
            <a:pPr marL="285750" indent="-285750">
              <a:buFont typeface="Arial" charset="0"/>
              <a:buChar char="•"/>
            </a:pPr>
            <a:r>
              <a:rPr lang="it-IT" b="1" dirty="0" smtClean="0">
                <a:solidFill>
                  <a:srgbClr val="FF7C80"/>
                </a:solidFill>
              </a:rPr>
              <a:t>Facilitare</a:t>
            </a:r>
            <a:r>
              <a:rPr lang="it-IT" dirty="0" smtClean="0">
                <a:solidFill>
                  <a:srgbClr val="FF7C80"/>
                </a:solidFill>
              </a:rPr>
              <a:t> </a:t>
            </a:r>
            <a:r>
              <a:rPr lang="it-IT" dirty="0" smtClean="0"/>
              <a:t>l’inserimento degli allievi nel mondo dell’impresa 4.0</a:t>
            </a:r>
          </a:p>
          <a:p>
            <a:pPr marL="285750" indent="-285750">
              <a:buFont typeface="Arial" charset="0"/>
              <a:buChar char="•"/>
            </a:pPr>
            <a:r>
              <a:rPr lang="it-IT" b="1" dirty="0" smtClean="0">
                <a:solidFill>
                  <a:srgbClr val="FF3300"/>
                </a:solidFill>
              </a:rPr>
              <a:t>Aggiornare</a:t>
            </a:r>
            <a:r>
              <a:rPr lang="it-IT" dirty="0" smtClean="0">
                <a:solidFill>
                  <a:srgbClr val="FF3300"/>
                </a:solidFill>
              </a:rPr>
              <a:t> </a:t>
            </a:r>
            <a:r>
              <a:rPr lang="it-IT" dirty="0" smtClean="0"/>
              <a:t>e rinnovare il modello di </a:t>
            </a:r>
            <a:r>
              <a:rPr lang="it-IT" dirty="0" err="1" smtClean="0"/>
              <a:t>cfp</a:t>
            </a:r>
            <a:r>
              <a:rPr lang="it-IT" dirty="0" smtClean="0"/>
              <a:t> rendendolo «Ecosistema di apprendimento digitale»</a:t>
            </a:r>
          </a:p>
        </p:txBody>
      </p:sp>
      <p:sp>
        <p:nvSpPr>
          <p:cNvPr id="14" name="Line 27"/>
          <p:cNvSpPr>
            <a:extLst>
              <a:ext uri="smNativeData">
                <pr:smNativeData xmlns="" xmlns:p14="http://schemas.microsoft.com/office/powerpoint/2010/main" xmlns:pr="smNativeData" val="SMDATA_16_DVR5XBMAAAAlAAAACg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BAAAAAAAAAP/MA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P/MAAB/f38A2+/5A8zMzADAwP8Af39/AAAAAAAAAAAAAAAAAAAAAAAAAAAAIQAAABgAAAAUAAAANgQAAHsCAAA2BAAAAQ4AABAAAAAmAAAACAAAAP//////////"/>
              </a:ext>
            </a:extLst>
          </p:cNvSpPr>
          <p:nvPr/>
        </p:nvSpPr>
        <p:spPr>
          <a:xfrm>
            <a:off x="470392" y="363203"/>
            <a:ext cx="16205" cy="3639838"/>
          </a:xfrm>
          <a:prstGeom prst="line">
            <a:avLst/>
          </a:prstGeom>
          <a:noFill/>
          <a:ln w="9525" cap="flat" cmpd="sng" algn="ctr">
            <a:solidFill>
              <a:srgbClr val="FFCC00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anchor="t"/>
          <a:lstStyle/>
          <a:p>
            <a:pPr>
              <a:defRPr lang="it-IT"/>
            </a:pPr>
            <a:endParaRPr lang="en-US"/>
          </a:p>
        </p:txBody>
      </p:sp>
      <p:sp>
        <p:nvSpPr>
          <p:cNvPr id="13" name="Rettangolo 12"/>
          <p:cNvSpPr/>
          <p:nvPr/>
        </p:nvSpPr>
        <p:spPr>
          <a:xfrm>
            <a:off x="2048321" y="4322263"/>
            <a:ext cx="6631064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it-IT" dirty="0" smtClean="0"/>
              <a:t>Formazione nazionale decentrata per aree  di apprendimento: area </a:t>
            </a:r>
            <a:r>
              <a:rPr lang="it-IT" dirty="0" smtClean="0">
                <a:solidFill>
                  <a:srgbClr val="FF0000"/>
                </a:solidFill>
              </a:rPr>
              <a:t>matematico scientifica</a:t>
            </a:r>
            <a:r>
              <a:rPr lang="it-IT" dirty="0" smtClean="0"/>
              <a:t>, </a:t>
            </a:r>
            <a:r>
              <a:rPr lang="it-IT" dirty="0" smtClean="0">
                <a:solidFill>
                  <a:srgbClr val="00B050"/>
                </a:solidFill>
              </a:rPr>
              <a:t>area linguistica</a:t>
            </a:r>
            <a:r>
              <a:rPr lang="it-IT" dirty="0">
                <a:solidFill>
                  <a:srgbClr val="00B050"/>
                </a:solidFill>
              </a:rPr>
              <a:t>, </a:t>
            </a:r>
            <a:r>
              <a:rPr lang="it-IT" dirty="0" smtClean="0">
                <a:solidFill>
                  <a:srgbClr val="00B0F0"/>
                </a:solidFill>
              </a:rPr>
              <a:t>area laboratoriale </a:t>
            </a:r>
            <a:r>
              <a:rPr lang="it-IT" dirty="0" smtClean="0"/>
              <a:t>(delle varie qualifiche).</a:t>
            </a:r>
          </a:p>
          <a:p>
            <a:pPr marL="285750" indent="-285750">
              <a:buFont typeface="Arial" charset="0"/>
              <a:buChar char="•"/>
            </a:pPr>
            <a:r>
              <a:rPr lang="it-IT" dirty="0" smtClean="0"/>
              <a:t>Formazione all’utilizzo di alcuni strumenti facilitanti l’approccio al mondo digitale (Google </a:t>
            </a:r>
            <a:r>
              <a:rPr lang="it-IT" dirty="0" err="1" smtClean="0"/>
              <a:t>classroom</a:t>
            </a:r>
            <a:r>
              <a:rPr lang="it-IT" dirty="0" smtClean="0"/>
              <a:t>, </a:t>
            </a:r>
            <a:r>
              <a:rPr lang="it-IT" dirty="0" err="1" smtClean="0"/>
              <a:t>tablet</a:t>
            </a:r>
            <a:r>
              <a:rPr lang="it-IT" dirty="0" smtClean="0"/>
              <a:t>, </a:t>
            </a:r>
            <a:r>
              <a:rPr lang="it-IT" dirty="0" err="1" smtClean="0"/>
              <a:t>coding</a:t>
            </a:r>
            <a:r>
              <a:rPr lang="it-IT" dirty="0" smtClean="0"/>
              <a:t>…).</a:t>
            </a:r>
          </a:p>
          <a:p>
            <a:pPr marL="285750" indent="-285750">
              <a:buFont typeface="Arial" charset="0"/>
              <a:buChar char="•"/>
            </a:pPr>
            <a:r>
              <a:rPr lang="it-IT" dirty="0" smtClean="0"/>
              <a:t>Elaborazione di linee guida specifiche per aree</a:t>
            </a:r>
            <a:r>
              <a:rPr lang="it-IT" sz="2000" dirty="0" smtClean="0"/>
              <a:t>.</a:t>
            </a:r>
          </a:p>
        </p:txBody>
      </p:sp>
      <p:sp>
        <p:nvSpPr>
          <p:cNvPr id="8" name="Rettangolo 7"/>
          <p:cNvSpPr/>
          <p:nvPr/>
        </p:nvSpPr>
        <p:spPr>
          <a:xfrm>
            <a:off x="700472" y="5013373"/>
            <a:ext cx="12915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chemeClr val="tx2"/>
                </a:solidFill>
              </a:rPr>
              <a:t>Azioni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2529871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800">
        <p:blinds dir="vert"/>
        <p:extLst>
          <p:ext uri="smNativeData">
            <pr:smNativeData xmlns="" xmlns:pr="smNativeData" val="DVR5XAAAAAAIBwAAAAAAAAIAAAAAAAAAAAAAAAAAAAAAAAAAAQAAAAAAAAAAAAAAAAAAAAAAAAAAAAAA"/>
          </p:ext>
        </p:extLst>
      </p:transition>
    </mc:Choice>
    <mc:Fallback xmlns="">
      <p:transition spd="slow">
        <p:blinds dir="vert"/>
        <p:extLst>
          <p:ext uri="smNativeData">
            <pr:smNativeData xmlns:pr="smNativeData" xmlns:p14="http://schemas.microsoft.com/office/powerpoint/2010/main" xmlns="" val="DVR5XAAAAAAIBwAAAAAAAAIAAAAAAAAAAAAAAAAAAAAAAAAAAQAAAAAAAAAAAAAAAAAAAAAAAAAAAAAA"/>
          </p:ext>
        </p:extLst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6"/>
          <p:cNvSpPr>
            <a:extLst>
              <a:ext uri="smNativeData">
                <pr:smNativeData xmlns="" xmlns:p14="http://schemas.microsoft.com/office/powerpoint/2010/main" xmlns:pr="smNativeData" val="SMDATA_16_DVR5XBMAAAAlAAAACg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BAAAAAAAAAAAAg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gAB/f38A2+/5A8zMzADAwP8Af39/AAAAAAAAAAAAAAAAAAAAAAAAAAAAIQAAABgAAAAUAAAAwwMAAF8DAAC3MgAAXwMAABAAAAAmAAAACAAAAP//////////"/>
              </a:ext>
            </a:extLst>
          </p:cNvSpPr>
          <p:nvPr/>
        </p:nvSpPr>
        <p:spPr>
          <a:xfrm>
            <a:off x="1845310" y="707517"/>
            <a:ext cx="6690822" cy="45346"/>
          </a:xfrm>
          <a:prstGeom prst="line">
            <a:avLst/>
          </a:prstGeom>
          <a:noFill/>
          <a:ln w="9525" cap="flat" cmpd="sng" algn="ctr">
            <a:solidFill>
              <a:srgbClr val="000080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anchor="t"/>
          <a:lstStyle/>
          <a:p>
            <a:pPr lvl="0" algn="ctr">
              <a:defRPr lang="it-IT"/>
            </a:pPr>
            <a:endParaRPr lang="en-GB" sz="1400" b="1" dirty="0">
              <a:solidFill>
                <a:srgbClr val="113053"/>
              </a:solidFill>
              <a:latin typeface="Kalinga" charset="0"/>
              <a:cs typeface="Kalinga" charset="0"/>
            </a:endParaRPr>
          </a:p>
        </p:txBody>
      </p:sp>
      <p:sp>
        <p:nvSpPr>
          <p:cNvPr id="3" name="Line 27"/>
          <p:cNvSpPr>
            <a:extLst>
              <a:ext uri="smNativeData">
                <pr:smNativeData xmlns="" xmlns:p14="http://schemas.microsoft.com/office/powerpoint/2010/main" xmlns:pr="smNativeData" val="SMDATA_16_DVR5XBMAAAAlAAAACg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BAAAAAAAAAP/MA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P/MAAB/f38A2+/5A8zMzADAwP8Af39/AAAAAAAAAAAAAAAAAAAAAAAAAAAAIQAAABgAAAAUAAAANgQAAHsCAAA2BAAAAQ4AABAAAAAmAAAACAAAAP//////////"/>
              </a:ext>
            </a:extLst>
          </p:cNvSpPr>
          <p:nvPr/>
        </p:nvSpPr>
        <p:spPr>
          <a:xfrm>
            <a:off x="410210" y="416162"/>
            <a:ext cx="12700" cy="2634844"/>
          </a:xfrm>
          <a:prstGeom prst="line">
            <a:avLst/>
          </a:prstGeom>
          <a:noFill/>
          <a:ln w="9525" cap="flat" cmpd="sng" algn="ctr">
            <a:solidFill>
              <a:srgbClr val="FFCC00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anchor="t"/>
          <a:lstStyle/>
          <a:p>
            <a:pPr>
              <a:defRPr lang="it-IT"/>
            </a:pPr>
            <a:endParaRPr lang="en-US"/>
          </a:p>
        </p:txBody>
      </p:sp>
      <p:sp>
        <p:nvSpPr>
          <p:cNvPr id="4" name="Rectangle 33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6wsAALAAAACQOQAA9QIAABAgAAAmAAAACAAAAP//////////"/>
              </a:ext>
            </a:extLst>
          </p:cNvSpPr>
          <p:nvPr/>
        </p:nvSpPr>
        <p:spPr>
          <a:xfrm>
            <a:off x="2043271" y="111760"/>
            <a:ext cx="7100729" cy="74177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spcBef>
                <a:spcPts val="0"/>
              </a:spcBef>
              <a:buFont typeface="Arial" pitchFamily="2" charset="0"/>
              <a:buChar char="•"/>
              <a:defRPr lang="it-IT" sz="24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spcBef>
                <a:spcPts val="0"/>
              </a:spcBef>
              <a:buFont typeface="Courier New" pitchFamily="3" charset="0"/>
              <a:buChar char="o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spcBef>
                <a:spcPts val="0"/>
              </a:spcBef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spcBef>
                <a:spcPts val="0"/>
              </a:spcBef>
              <a:buFont typeface="Courier New" pitchFamily="3" charset="0"/>
              <a:buChar char="o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spcBef>
                <a:spcPts val="0"/>
              </a:spcBef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9pPr>
          </a:lstStyle>
          <a:p>
            <a:pPr algn="ctr">
              <a:buNone/>
              <a:defRPr lang="it-IT"/>
            </a:pPr>
            <a:endParaRPr lang="en-GB" sz="1400" b="1" dirty="0">
              <a:solidFill>
                <a:srgbClr val="113053"/>
              </a:solidFill>
              <a:latin typeface="Kalinga" charset="0"/>
              <a:ea typeface="Calibri" pitchFamily="2" charset="0"/>
              <a:cs typeface="Kalinga" charset="0"/>
            </a:endParaRPr>
          </a:p>
        </p:txBody>
      </p:sp>
      <p:pic>
        <p:nvPicPr>
          <p:cNvPr id="6" name="Immagine 20"/>
          <p:cNvPicPr>
            <a:picLocks noChangeAspect="1"/>
            <a:extLst>
              <a:ext uri="smNativeData">
                <pr:smNativeData xmlns="" xmlns:p14="http://schemas.microsoft.com/office/powerpoint/2010/main" xmlns:pr="smNativeData" val="SMDATA_18_DVR5XBMAAAAlAAAAEQ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9vxgX///8BAAAAAAAAAAAAAAAAAAAAAAAAAAAAAAAAAAAAAAAAAAAAAAACf39/ANvv+QPMzMwAwMD/AH9/fwAAAAAAAAAAAAAAAAD///8AAAAAACEAAAAYAAAAFAAAAEQAAAAjAAAAUgsAAPgG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195012" y="363202"/>
            <a:ext cx="1797050" cy="111061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" name="Immagine 21"/>
          <p:cNvPicPr>
            <a:picLocks noChangeAspect="1"/>
            <a:extLst>
              <a:ext uri="smNativeData">
                <pr:smNativeData xmlns="" xmlns:p14="http://schemas.microsoft.com/office/powerpoint/2010/main" xmlns:pr="smNativeData" val="SMDATA_18_DVR5XBMAAAAlAAAAEQ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9vxgX///8BAAAAAAAAAAAAAAAAAAAAAAAAAAAAAAAAAAAAAAAAAAAAAAACf39/ANvv+QPMzMwAwMD/AH9/fwAAAAAAAAAAAAAAAAD///8AAAAAACEAAAAYAAAAFAAAAIMsAABXJgAACTgAAOop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7410768" y="6358255"/>
            <a:ext cx="1666874" cy="479289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6" name="Rettangolo 1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3140290" y="833460"/>
            <a:ext cx="2941889" cy="141623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lang="en-GB" sz="2000" dirty="0" smtClean="0"/>
          </a:p>
          <a:p>
            <a:pPr lvl="0" algn="ctr"/>
            <a:r>
              <a:rPr lang="it-IT" sz="2800" b="1" dirty="0" smtClean="0">
                <a:solidFill>
                  <a:schemeClr val="tx2"/>
                </a:solidFill>
              </a:rPr>
              <a:t>Piano di lavoro</a:t>
            </a:r>
            <a:endParaRPr lang="en-IE" sz="2800" b="1" dirty="0">
              <a:solidFill>
                <a:schemeClr val="tx2"/>
              </a:solidFill>
            </a:endParaRPr>
          </a:p>
          <a:p>
            <a:pPr lvl="0"/>
            <a:endParaRPr lang="en-IE" sz="2000" dirty="0">
              <a:solidFill>
                <a:prstClr val="black"/>
              </a:solidFill>
            </a:endParaRPr>
          </a:p>
          <a:p>
            <a:pPr>
              <a:defRPr lang="it-IT"/>
            </a:pPr>
            <a:endParaRPr dirty="0"/>
          </a:p>
        </p:txBody>
      </p:sp>
      <p:sp>
        <p:nvSpPr>
          <p:cNvPr id="15" name="Text Box 23"/>
          <p:cNvSpPr txBox="1">
            <a:spLocks noChangeArrowheads="1"/>
          </p:cNvSpPr>
          <p:nvPr/>
        </p:nvSpPr>
        <p:spPr bwMode="auto">
          <a:xfrm>
            <a:off x="0" y="6638925"/>
            <a:ext cx="9109075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7F7F7F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Luglio 2019</a:t>
            </a: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	</a:t>
            </a:r>
            <a:r>
              <a:rPr lang="it-IT" altLang="en-US" sz="1000" dirty="0">
                <a:solidFill>
                  <a:schemeClr val="tx1"/>
                </a:solidFill>
                <a:latin typeface="Verdana" panose="020B0604030504040204" pitchFamily="34" charset="0"/>
              </a:rPr>
              <a:t>		 </a:t>
            </a: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	</a:t>
            </a:r>
            <a:r>
              <a:rPr lang="it-IT" altLang="en-US" sz="1000" dirty="0">
                <a:solidFill>
                  <a:schemeClr val="tx1"/>
                </a:solidFill>
                <a:latin typeface="Verdana" panose="020B0604030504040204" pitchFamily="34" charset="0"/>
              </a:rPr>
              <a:t>	 		     </a:t>
            </a: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	</a:t>
            </a:r>
            <a:endParaRPr lang="it-IT" altLang="en-US" sz="1000" dirty="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2043271" y="261086"/>
            <a:ext cx="64034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 lang="it-IT"/>
            </a:pPr>
            <a:r>
              <a:rPr lang="it-IT" b="1" dirty="0" smtClean="0">
                <a:solidFill>
                  <a:srgbClr val="113053"/>
                </a:solidFill>
                <a:latin typeface="Kalinga" charset="0"/>
                <a:cs typeface="Kalinga" charset="0"/>
              </a:rPr>
              <a:t>Cantiere Nazionale a tema: competenze digitali e </a:t>
            </a:r>
            <a:r>
              <a:rPr lang="en-GB" b="1" dirty="0" smtClean="0">
                <a:solidFill>
                  <a:srgbClr val="113053"/>
                </a:solidFill>
                <a:latin typeface="Kalinga" charset="0"/>
                <a:cs typeface="Kalinga" charset="0"/>
              </a:rPr>
              <a:t>ICT</a:t>
            </a:r>
            <a:endParaRPr lang="en-GB" sz="1400" b="1" dirty="0">
              <a:solidFill>
                <a:srgbClr val="113053"/>
              </a:solidFill>
              <a:latin typeface="Kalinga" charset="0"/>
              <a:cs typeface="Kalinga" charset="0"/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396417" y="1904419"/>
            <a:ext cx="8206729" cy="36486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it-IT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Entro giugno le regioni che intendono avvalersi della sperimentazione ora, lo comunicano alla sede nazionale </a:t>
            </a:r>
            <a:endParaRPr lang="it-IT" dirty="0" smtClean="0"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it-IT" b="1" dirty="0" smtClean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Entro </a:t>
            </a:r>
            <a:r>
              <a:rPr lang="it-IT" b="1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luglio</a:t>
            </a:r>
            <a:r>
              <a:rPr lang="it-IT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i CIOFS-FP regionali possono prendere contatto con Paolo Migliavacca, </a:t>
            </a:r>
            <a:r>
              <a:rPr lang="it-IT" dirty="0" smtClean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</a:t>
            </a:r>
            <a:r>
              <a:rPr lang="it-IT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quale può dare </a:t>
            </a:r>
            <a:r>
              <a:rPr lang="it-IT" b="1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assistenza nell’installazione di G-Suite </a:t>
            </a:r>
            <a:r>
              <a:rPr lang="it-IT" b="1" dirty="0" err="1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Education</a:t>
            </a:r>
            <a:r>
              <a:rPr lang="it-IT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(richiede un’iscrizione e un account) </a:t>
            </a:r>
            <a:r>
              <a:rPr lang="it-IT" b="1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 soprattutto può garantire la formazione, preferibilmente in </a:t>
            </a:r>
            <a:r>
              <a:rPr lang="it-IT" b="1" dirty="0" smtClean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loco o a distanza</a:t>
            </a:r>
            <a:r>
              <a:rPr lang="it-IT" dirty="0" smtClean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it-IT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it-IT" dirty="0" smtClean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 </a:t>
            </a:r>
            <a:r>
              <a:rPr lang="it-IT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chi realizza la formazione entro luglio, verrà concordato (prima condiviso con il direttivo nazionale) per settembre – ottobre, il </a:t>
            </a:r>
            <a:r>
              <a:rPr lang="it-IT" b="1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successivo </a:t>
            </a:r>
            <a:r>
              <a:rPr lang="it-IT" b="1" dirty="0" err="1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step</a:t>
            </a:r>
            <a:r>
              <a:rPr lang="it-IT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la formazione (anche a distanza) dei formatori per aree disciplinari per iniziare a costruire il contenitore di risorse didattiche. </a:t>
            </a:r>
            <a:endParaRPr lang="it-IT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54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800">
        <p:blinds dir="vert"/>
        <p:extLst>
          <p:ext uri="smNativeData">
            <pr:smNativeData xmlns="" xmlns:pr="smNativeData" val="DVR5XAAAAAAIBwAAAAAAAAIAAAAAAAAAAAAAAAAAAAAAAAAAAQAAAAAAAAAAAAAAAAAAAAAAAAAAAAAA"/>
          </p:ext>
        </p:extLst>
      </p:transition>
    </mc:Choice>
    <mc:Fallback xmlns="">
      <p:transition spd="slow">
        <p:blinds dir="vert"/>
        <p:extLst>
          <p:ext uri="smNativeData">
            <pr:smNativeData xmlns:pr="smNativeData" xmlns:p14="http://schemas.microsoft.com/office/powerpoint/2010/main" xmlns="" val="DVR5XAAAAAAIBwAAAAAAAAIAAAAAAAAAAAAAAAAAAAAAAAAAAQAAAAAAAAAAAAAAAAAAAAAAAAAAAAAA"/>
          </p:ext>
        </p:extLst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6"/>
          <p:cNvSpPr>
            <a:extLst>
              <a:ext uri="smNativeData">
                <pr:smNativeData xmlns="" xmlns:p14="http://schemas.microsoft.com/office/powerpoint/2010/main" xmlns:pr="smNativeData" val="SMDATA_16_DVR5XBMAAAAlAAAACg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BAAAAAAAAAAAAg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gAB/f38A2+/5A8zMzADAwP8Af39/AAAAAAAAAAAAAAAAAAAAAAAAAAAAIQAAABgAAAAUAAAAwwMAAF8DAAC3MgAAXwMAABAAAAAmAAAACAAAAP//////////"/>
              </a:ext>
            </a:extLst>
          </p:cNvSpPr>
          <p:nvPr/>
        </p:nvSpPr>
        <p:spPr>
          <a:xfrm>
            <a:off x="1107529" y="1204595"/>
            <a:ext cx="7632700" cy="0"/>
          </a:xfrm>
          <a:prstGeom prst="line">
            <a:avLst/>
          </a:prstGeom>
          <a:noFill/>
          <a:ln w="9525" cap="flat" cmpd="sng" algn="ctr">
            <a:solidFill>
              <a:srgbClr val="000080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anchor="t"/>
          <a:lstStyle/>
          <a:p>
            <a:pPr>
              <a:defRPr lang="it-IT"/>
            </a:pPr>
            <a:endParaRPr lang="en-US" dirty="0"/>
          </a:p>
        </p:txBody>
      </p:sp>
      <p:sp>
        <p:nvSpPr>
          <p:cNvPr id="4" name="Rectangle 33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6wsAALAAAACQOQAA9QIAABAgAAAmAAAACAAAAP//////////"/>
              </a:ext>
            </a:extLst>
          </p:cNvSpPr>
          <p:nvPr/>
        </p:nvSpPr>
        <p:spPr>
          <a:xfrm>
            <a:off x="1751859" y="95196"/>
            <a:ext cx="7555970" cy="12513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spcBef>
                <a:spcPts val="0"/>
              </a:spcBef>
              <a:buFont typeface="Arial" pitchFamily="2" charset="0"/>
              <a:buChar char="•"/>
              <a:defRPr lang="it-IT" sz="24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spcBef>
                <a:spcPts val="0"/>
              </a:spcBef>
              <a:buFont typeface="Courier New" pitchFamily="3" charset="0"/>
              <a:buChar char="o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spcBef>
                <a:spcPts val="0"/>
              </a:spcBef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spcBef>
                <a:spcPts val="0"/>
              </a:spcBef>
              <a:buFont typeface="Courier New" pitchFamily="3" charset="0"/>
              <a:buChar char="o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spcBef>
                <a:spcPts val="0"/>
              </a:spcBef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9pPr>
          </a:lstStyle>
          <a:p>
            <a:pPr lvl="0">
              <a:buNone/>
              <a:defRPr lang="it-IT"/>
            </a:pPr>
            <a:r>
              <a:rPr lang="it-IT" sz="1400" b="1" dirty="0" smtClean="0">
                <a:solidFill>
                  <a:srgbClr val="113053"/>
                </a:solidFill>
                <a:latin typeface="Kalinga" charset="0"/>
                <a:cs typeface="Kalinga" charset="0"/>
              </a:rPr>
              <a:t>Cantiere</a:t>
            </a:r>
            <a:r>
              <a:rPr lang="en-GB" sz="1400" b="1" dirty="0" smtClean="0">
                <a:solidFill>
                  <a:srgbClr val="113053"/>
                </a:solidFill>
                <a:latin typeface="Kalinga" charset="0"/>
                <a:cs typeface="Kalinga" charset="0"/>
              </a:rPr>
              <a:t> </a:t>
            </a:r>
            <a:r>
              <a:rPr lang="en-GB" sz="1400" b="1" dirty="0">
                <a:solidFill>
                  <a:srgbClr val="113053"/>
                </a:solidFill>
                <a:latin typeface="Kalinga" charset="0"/>
                <a:cs typeface="Kalinga" charset="0"/>
              </a:rPr>
              <a:t>Nazionale a </a:t>
            </a:r>
            <a:r>
              <a:rPr lang="it-IT" sz="1400" b="1" dirty="0" smtClean="0">
                <a:solidFill>
                  <a:srgbClr val="113053"/>
                </a:solidFill>
                <a:latin typeface="Kalinga" charset="0"/>
                <a:cs typeface="Kalinga" charset="0"/>
              </a:rPr>
              <a:t>tema</a:t>
            </a:r>
            <a:r>
              <a:rPr lang="en-GB" sz="1400" b="1" dirty="0" smtClean="0">
                <a:solidFill>
                  <a:srgbClr val="113053"/>
                </a:solidFill>
                <a:latin typeface="Kalinga" charset="0"/>
                <a:cs typeface="Kalinga" charset="0"/>
              </a:rPr>
              <a:t>: </a:t>
            </a:r>
          </a:p>
          <a:p>
            <a:pPr lvl="0" algn="ctr">
              <a:lnSpc>
                <a:spcPts val="3700"/>
              </a:lnSpc>
              <a:buNone/>
              <a:defRPr lang="it-IT"/>
            </a:pPr>
            <a:r>
              <a:rPr lang="it-IT" sz="3600" b="1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D68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2" charset="0"/>
                <a:ea typeface="Calibri Light" pitchFamily="2" charset="0"/>
                <a:cs typeface="Calibri Light" pitchFamily="2" charset="0"/>
              </a:rPr>
              <a:t>Strumenti</a:t>
            </a:r>
            <a:r>
              <a:rPr lang="en-GB" sz="3600" b="1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D68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2" charset="0"/>
                <a:ea typeface="Calibri Light" pitchFamily="2" charset="0"/>
                <a:cs typeface="Calibri Light" pitchFamily="2" charset="0"/>
              </a:rPr>
              <a:t> </a:t>
            </a:r>
            <a:r>
              <a:rPr lang="en-GB" sz="3600" b="1" dirty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D68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2" charset="0"/>
                <a:ea typeface="Calibri Light" pitchFamily="2" charset="0"/>
                <a:cs typeface="Calibri Light" pitchFamily="2" charset="0"/>
              </a:rPr>
              <a:t>di </a:t>
            </a:r>
            <a:r>
              <a:rPr lang="it-IT" sz="3600" b="1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D68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2" charset="0"/>
                <a:ea typeface="Calibri Light" pitchFamily="2" charset="0"/>
                <a:cs typeface="Calibri Light" pitchFamily="2" charset="0"/>
              </a:rPr>
              <a:t>supporto</a:t>
            </a:r>
            <a:r>
              <a:rPr lang="en-GB" sz="3600" b="1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D68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2" charset="0"/>
                <a:ea typeface="Calibri Light" pitchFamily="2" charset="0"/>
                <a:cs typeface="Calibri Light" pitchFamily="2" charset="0"/>
              </a:rPr>
              <a:t> </a:t>
            </a:r>
            <a:r>
              <a:rPr lang="it-IT" sz="3600" b="1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D68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2" charset="0"/>
                <a:ea typeface="Calibri Light" pitchFamily="2" charset="0"/>
                <a:cs typeface="Calibri Light" pitchFamily="2" charset="0"/>
              </a:rPr>
              <a:t>alla</a:t>
            </a:r>
            <a:r>
              <a:rPr lang="en-GB" sz="3600" b="1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D68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2" charset="0"/>
                <a:ea typeface="Calibri Light" pitchFamily="2" charset="0"/>
                <a:cs typeface="Calibri Light" pitchFamily="2" charset="0"/>
              </a:rPr>
              <a:t> </a:t>
            </a:r>
            <a:r>
              <a:rPr lang="it-IT" sz="3600" b="1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D68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2" charset="0"/>
                <a:ea typeface="Calibri Light" pitchFamily="2" charset="0"/>
                <a:cs typeface="Calibri Light" pitchFamily="2" charset="0"/>
              </a:rPr>
              <a:t>realizzazione</a:t>
            </a:r>
            <a:r>
              <a:rPr lang="en-GB" sz="3600" b="1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D68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2" charset="0"/>
                <a:ea typeface="Calibri Light" pitchFamily="2" charset="0"/>
                <a:cs typeface="Calibri Light" pitchFamily="2" charset="0"/>
              </a:rPr>
              <a:t> </a:t>
            </a:r>
            <a:r>
              <a:rPr lang="en-GB" sz="3600" b="1" dirty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D68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2" charset="0"/>
                <a:ea typeface="Calibri Light" pitchFamily="2" charset="0"/>
                <a:cs typeface="Calibri Light" pitchFamily="2" charset="0"/>
              </a:rPr>
              <a:t>di </a:t>
            </a:r>
            <a:r>
              <a:rPr lang="it-IT" sz="3600" b="1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D68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2" charset="0"/>
                <a:ea typeface="Calibri Light" pitchFamily="2" charset="0"/>
                <a:cs typeface="Calibri Light" pitchFamily="2" charset="0"/>
              </a:rPr>
              <a:t>servizi</a:t>
            </a:r>
          </a:p>
          <a:p>
            <a:pPr lvl="0" algn="ctr">
              <a:buNone/>
              <a:defRPr lang="it-IT"/>
            </a:pPr>
            <a:endParaRPr lang="en-GB" sz="1400" b="1" dirty="0">
              <a:solidFill>
                <a:srgbClr val="113053"/>
              </a:solidFill>
              <a:latin typeface="Kalinga" charset="0"/>
              <a:cs typeface="Kalinga" charset="0"/>
            </a:endParaRPr>
          </a:p>
          <a:p>
            <a:pPr lvl="0" algn="ctr">
              <a:buNone/>
              <a:defRPr lang="it-IT"/>
            </a:pPr>
            <a:endParaRPr lang="en-GB" sz="1400" b="1" dirty="0" smtClean="0">
              <a:solidFill>
                <a:srgbClr val="113053"/>
              </a:solidFill>
              <a:latin typeface="Kalinga" charset="0"/>
              <a:cs typeface="Kalinga" charset="0"/>
            </a:endParaRPr>
          </a:p>
          <a:p>
            <a:pPr lvl="0" algn="ctr">
              <a:buNone/>
              <a:defRPr lang="it-IT"/>
            </a:pPr>
            <a:endParaRPr lang="en-GB" sz="1100" b="1" dirty="0">
              <a:solidFill>
                <a:srgbClr val="113053"/>
              </a:solidFill>
              <a:latin typeface="Kalinga" charset="0"/>
              <a:cs typeface="Kalinga" charset="0"/>
            </a:endParaRPr>
          </a:p>
        </p:txBody>
      </p:sp>
      <p:pic>
        <p:nvPicPr>
          <p:cNvPr id="6" name="Immagine 20"/>
          <p:cNvPicPr>
            <a:picLocks noChangeAspect="1"/>
            <a:extLst>
              <a:ext uri="smNativeData">
                <pr:smNativeData xmlns="" xmlns:p14="http://schemas.microsoft.com/office/powerpoint/2010/main" xmlns:pr="smNativeData" val="SMDATA_18_DVR5XBMAAAAlAAAAEQ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9vxgX///8BAAAAAAAAAAAAAAAAAAAAAAAAAAAAAAAAAAAAAAAAAAAAAAACf39/ANvv+QPMzMwAwMD/AH9/fwAAAAAAAAAAAAAAAAD///8AAAAAACEAAAAYAAAAFAAAAEQAAAAjAAAAUgsAAPgG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43180" y="22225"/>
            <a:ext cx="1797050" cy="111061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" name="Immagine 21"/>
          <p:cNvPicPr>
            <a:picLocks noChangeAspect="1"/>
            <a:extLst>
              <a:ext uri="smNativeData">
                <pr:smNativeData xmlns="" xmlns:p14="http://schemas.microsoft.com/office/powerpoint/2010/main" xmlns:pr="smNativeData" val="SMDATA_18_DVR5XBMAAAAlAAAAEQ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9vxgX///8BAAAAAAAAAAAAAAAAAAAAAAAAAAAAAAAAAAAAAAAAAAAAAAACf39/ANvv+QPMzMwAwMD/AH9/fwAAAAAAAAAAAAAAAAD///8AAAAAACEAAAAYAAAAFAAAAIMsAABXJgAACTgAAOop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7410768" y="6358255"/>
            <a:ext cx="1666874" cy="479289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6" name="Rettangolo 1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1988820" y="1061085"/>
            <a:ext cx="6898005" cy="127888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lang="en-GB" sz="2000" dirty="0" smtClean="0"/>
          </a:p>
        </p:txBody>
      </p:sp>
      <p:sp>
        <p:nvSpPr>
          <p:cNvPr id="15" name="Text Box 23"/>
          <p:cNvSpPr txBox="1">
            <a:spLocks noChangeArrowheads="1"/>
          </p:cNvSpPr>
          <p:nvPr/>
        </p:nvSpPr>
        <p:spPr bwMode="auto">
          <a:xfrm>
            <a:off x="0" y="6638925"/>
            <a:ext cx="9109075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7F7F7F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Luglio 2019</a:t>
            </a:r>
            <a:r>
              <a:rPr lang="it-IT" altLang="en-US" sz="1000" dirty="0">
                <a:solidFill>
                  <a:schemeClr val="tx1"/>
                </a:solidFill>
                <a:latin typeface="Verdana" panose="020B0604030504040204" pitchFamily="34" charset="0"/>
              </a:rPr>
              <a:t>		 </a:t>
            </a: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	</a:t>
            </a:r>
            <a:r>
              <a:rPr lang="it-IT" altLang="en-US" sz="1000" dirty="0">
                <a:solidFill>
                  <a:schemeClr val="tx1"/>
                </a:solidFill>
                <a:latin typeface="Verdana" panose="020B0604030504040204" pitchFamily="34" charset="0"/>
              </a:rPr>
              <a:t>	 		     </a:t>
            </a: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	</a:t>
            </a:r>
            <a:endParaRPr lang="it-IT" altLang="en-US" sz="1000" dirty="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sp>
        <p:nvSpPr>
          <p:cNvPr id="10" name="Rettangolo 1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631652" y="3219057"/>
            <a:ext cx="7904480" cy="16914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dirty="0"/>
          </a:p>
        </p:txBody>
      </p:sp>
      <p:sp>
        <p:nvSpPr>
          <p:cNvPr id="11" name="Rettangolo 1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2576848" y="2757288"/>
            <a:ext cx="5086882" cy="118802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dirty="0"/>
          </a:p>
        </p:txBody>
      </p:sp>
      <p:sp>
        <p:nvSpPr>
          <p:cNvPr id="12" name="Rettangolo 1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2582076" y="4389337"/>
            <a:ext cx="6725753" cy="137071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lang="en-GB" sz="2000" dirty="0"/>
          </a:p>
          <a:p>
            <a:pPr>
              <a:defRPr lang="it-IT"/>
            </a:pPr>
            <a:endParaRPr lang="en-GB" sz="2000" dirty="0" smtClean="0"/>
          </a:p>
          <a:p>
            <a:pPr>
              <a:defRPr lang="it-IT"/>
            </a:pPr>
            <a:endParaRPr lang="en-GB" sz="2000" dirty="0" smtClean="0"/>
          </a:p>
          <a:p>
            <a:pPr>
              <a:defRPr lang="it-IT"/>
            </a:pPr>
            <a:endParaRPr dirty="0"/>
          </a:p>
          <a:p>
            <a:pPr>
              <a:defRPr lang="it-IT"/>
            </a:pPr>
            <a:endParaRPr dirty="0"/>
          </a:p>
        </p:txBody>
      </p:sp>
      <p:sp>
        <p:nvSpPr>
          <p:cNvPr id="18" name="Titolo 3"/>
          <p:cNvSpPr>
            <a:spLocks noGrp="1"/>
          </p:cNvSpPr>
          <p:nvPr>
            <p:ph type="title"/>
          </p:nvPr>
        </p:nvSpPr>
        <p:spPr>
          <a:xfrm>
            <a:off x="291371" y="1294202"/>
            <a:ext cx="8839027" cy="402332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it-IT" sz="1800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pitchFamily="2" charset="0"/>
              </a:rPr>
              <a:t>AR </a:t>
            </a:r>
            <a:r>
              <a:rPr lang="it-IT" sz="1800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pitchFamily="2" charset="0"/>
              </a:rPr>
              <a:t>Partecipanti </a:t>
            </a:r>
            <a:r>
              <a:rPr lang="it-IT" sz="1800" dirty="0" smtClean="0"/>
              <a:t/>
            </a:r>
            <a:br>
              <a:rPr lang="it-IT" sz="1800" dirty="0" smtClean="0"/>
            </a:br>
            <a:r>
              <a:rPr lang="it-IT" sz="1600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Interesse iniziale manifestato da Lombardia, Sardegna, Lazio, Veneto  </a:t>
            </a: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1050" dirty="0"/>
              <a:t/>
            </a:r>
            <a:br>
              <a:rPr lang="it-IT" sz="1050" dirty="0"/>
            </a:br>
            <a:r>
              <a:rPr lang="it-IT" sz="1800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pitchFamily="2" charset="0"/>
              </a:rPr>
              <a:t>Campo </a:t>
            </a:r>
            <a:r>
              <a:rPr lang="it-IT" sz="1800" b="1" dirty="0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pitchFamily="2" charset="0"/>
              </a:rPr>
              <a:t>d’azione</a:t>
            </a:r>
            <a:br>
              <a:rPr lang="it-IT" sz="1800" b="1" dirty="0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pitchFamily="2" charset="0"/>
              </a:rPr>
            </a:br>
            <a:r>
              <a:rPr lang="it-IT" sz="1600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Accompagnamento al Lavoro, Orientamento, Nuove tecnologie 4.0 e intelligenza artificiale...</a:t>
            </a:r>
            <a:br>
              <a:rPr lang="it-IT" sz="1600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it-IT" sz="1050" dirty="0" smtClean="0"/>
              <a:t/>
            </a:r>
            <a:br>
              <a:rPr lang="it-IT" sz="1050" dirty="0" smtClean="0"/>
            </a:br>
            <a:r>
              <a:rPr lang="it-IT" sz="1800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pitchFamily="2" charset="0"/>
              </a:rPr>
              <a:t>Fabbisogni </a:t>
            </a:r>
            <a:r>
              <a:rPr lang="it-IT" sz="1800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pitchFamily="2" charset="0"/>
              </a:rPr>
              <a:t>iniziali </a:t>
            </a:r>
            <a:br>
              <a:rPr lang="it-IT" sz="1800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pitchFamily="2" charset="0"/>
              </a:rPr>
            </a:br>
            <a:r>
              <a:rPr lang="it-IT" sz="1800" dirty="0" smtClean="0">
                <a:latin typeface="Verdana" panose="020B0604030504040204" pitchFamily="34" charset="0"/>
                <a:ea typeface="Verdana" panose="020B0604030504040204" pitchFamily="34" charset="0"/>
              </a:rPr>
              <a:t>*</a:t>
            </a:r>
            <a:r>
              <a:rPr lang="it-IT" sz="2000" dirty="0" smtClean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it-IT" sz="1600" dirty="0" smtClean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Potenziare </a:t>
            </a:r>
            <a:r>
              <a:rPr lang="it-IT" sz="1600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gli strumenti a disposizione degli Operatori per i Servizi di </a:t>
            </a:r>
            <a:r>
              <a:rPr lang="it-IT" sz="1600" dirty="0" smtClean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Orientamento </a:t>
            </a:r>
            <a:r>
              <a:rPr lang="it-IT" sz="1600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 Accompagnamento al </a:t>
            </a:r>
            <a:r>
              <a:rPr lang="it-IT" sz="1600" dirty="0" smtClean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Lavoro</a:t>
            </a:r>
            <a:br>
              <a:rPr lang="it-IT" sz="1600" dirty="0" smtClean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it-IT" sz="1600" dirty="0" smtClean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 Implementare </a:t>
            </a:r>
            <a:r>
              <a:rPr lang="it-IT" sz="1600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cassetta degli attrezzi a disposizione degli Operatori</a:t>
            </a:r>
            <a:br>
              <a:rPr lang="it-IT" sz="1600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it-IT" sz="1600" dirty="0" smtClean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 Raggiungere </a:t>
            </a:r>
            <a:r>
              <a:rPr lang="it-IT" sz="1600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destinatari con tecnologie più idonee</a:t>
            </a:r>
            <a:br>
              <a:rPr lang="it-IT" sz="1600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it-IT" sz="1600" dirty="0" smtClean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 Ottimizzare </a:t>
            </a:r>
            <a:r>
              <a:rPr lang="it-IT" sz="1600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lavoro degli Operatori in termini di efficienza ed efficacia</a:t>
            </a: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dirty="0"/>
              <a:t/>
            </a:r>
            <a:br>
              <a:rPr lang="it-IT" sz="2000" dirty="0"/>
            </a:br>
            <a:endParaRPr lang="it-IT" sz="1800" dirty="0"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259939" y="4782585"/>
            <a:ext cx="881770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Obiettivi </a:t>
            </a:r>
            <a:r>
              <a:rPr lang="it-IT" dirty="0"/>
              <a:t/>
            </a:r>
            <a:br>
              <a:rPr lang="it-IT" dirty="0"/>
            </a:br>
            <a:r>
              <a:rPr lang="it-IT" dirty="0" smtClean="0"/>
              <a:t>* </a:t>
            </a:r>
            <a:r>
              <a:rPr lang="it-IT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Mettere </a:t>
            </a:r>
            <a:r>
              <a:rPr lang="it-IT" sz="1600" dirty="0">
                <a:latin typeface="Verdana" panose="020B0604030504040204" pitchFamily="34" charset="0"/>
                <a:ea typeface="Verdana" panose="020B0604030504040204" pitchFamily="34" charset="0"/>
              </a:rPr>
              <a:t>a disposizione nuove tecnologie e strumenti a supporto dei servizi di orientamento ed accompagnamento al lavoro</a:t>
            </a:r>
            <a:br>
              <a:rPr lang="it-IT" sz="16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it-IT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* Ottimizzare </a:t>
            </a:r>
            <a:r>
              <a:rPr lang="it-IT" sz="1600" dirty="0">
                <a:latin typeface="Verdana" panose="020B0604030504040204" pitchFamily="34" charset="0"/>
                <a:ea typeface="Verdana" panose="020B0604030504040204" pitchFamily="34" charset="0"/>
              </a:rPr>
              <a:t>il </a:t>
            </a:r>
            <a:r>
              <a:rPr lang="it-IT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matching</a:t>
            </a:r>
            <a:r>
              <a:rPr lang="it-IT" sz="1600" dirty="0">
                <a:latin typeface="Verdana" panose="020B0604030504040204" pitchFamily="34" charset="0"/>
                <a:ea typeface="Verdana" panose="020B0604030504040204" pitchFamily="34" charset="0"/>
              </a:rPr>
              <a:t> tra domanda ed offerta di lavoro utilizzando i big data</a:t>
            </a:r>
            <a:br>
              <a:rPr lang="it-IT" sz="16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it-IT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* Rendere </a:t>
            </a:r>
            <a:r>
              <a:rPr lang="it-IT" sz="1600" dirty="0">
                <a:latin typeface="Verdana" panose="020B0604030504040204" pitchFamily="34" charset="0"/>
                <a:ea typeface="Verdana" panose="020B0604030504040204" pitchFamily="34" charset="0"/>
              </a:rPr>
              <a:t>fruibili gli strumenti sviluppati sui Progetti (</a:t>
            </a:r>
            <a:r>
              <a:rPr lang="it-IT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App</a:t>
            </a:r>
            <a:r>
              <a:rPr lang="it-IT" sz="1600" dirty="0">
                <a:latin typeface="Verdana" panose="020B0604030504040204" pitchFamily="34" charset="0"/>
                <a:ea typeface="Verdana" panose="020B0604030504040204" pitchFamily="34" charset="0"/>
              </a:rPr>
              <a:t>, Save, …)</a:t>
            </a:r>
            <a:br>
              <a:rPr lang="it-IT" sz="16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it-IT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* Soddisfare </a:t>
            </a:r>
            <a:r>
              <a:rPr lang="it-IT" sz="1600" dirty="0">
                <a:latin typeface="Verdana" panose="020B0604030504040204" pitchFamily="34" charset="0"/>
                <a:ea typeface="Verdana" panose="020B0604030504040204" pitchFamily="34" charset="0"/>
              </a:rPr>
              <a:t>in maniera più mirata le richieste delle Aziende della rete CIOFS-FP</a:t>
            </a:r>
          </a:p>
        </p:txBody>
      </p:sp>
    </p:spTree>
    <p:extLst>
      <p:ext uri="{BB962C8B-B14F-4D97-AF65-F5344CB8AC3E}">
        <p14:creationId xmlns:p14="http://schemas.microsoft.com/office/powerpoint/2010/main" val="633296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800">
        <p:blinds dir="vert"/>
        <p:extLst>
          <p:ext uri="smNativeData">
            <pr:smNativeData xmlns="" xmlns:pr="smNativeData" val="DVR5XAAAAAAIBwAAAAAAAAIAAAAAAAAAAAAAAAAAAAAAAAAAAQAAAAAAAAAAAAAAAAAAAAAAAAAAAAAA"/>
          </p:ext>
        </p:extLst>
      </p:transition>
    </mc:Choice>
    <mc:Fallback xmlns="">
      <p:transition spd="slow">
        <p:blinds dir="vert"/>
        <p:extLst>
          <p:ext uri="smNativeData">
            <pr:smNativeData xmlns:pr="smNativeData" xmlns:p14="http://schemas.microsoft.com/office/powerpoint/2010/main" xmlns="" val="DVR5XAAAAAAIBwAAAAAAAAIAAAAAAAAAAAAAAAAAAAAAAAAAAQAAAAAAAAAAAAAAAAAAAAAAAAAAAAAA"/>
          </p:ext>
        </p:extLst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10476" y="554469"/>
            <a:ext cx="8229600" cy="419088"/>
          </a:xfrm>
        </p:spPr>
        <p:txBody>
          <a:bodyPr/>
          <a:lstStyle/>
          <a:p>
            <a:pPr algn="r"/>
            <a:r>
              <a:rPr lang="it-IT" sz="2600" dirty="0" smtClean="0"/>
              <a:t>Gli strumenti tradizionali non sono più sufficienti </a:t>
            </a:r>
            <a:endParaRPr lang="it-IT" sz="260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1"/>
          </p:nvPr>
        </p:nvSpPr>
        <p:spPr>
          <a:xfrm>
            <a:off x="230478" y="1151673"/>
            <a:ext cx="8367640" cy="442800"/>
          </a:xfrm>
        </p:spPr>
        <p:txBody>
          <a:bodyPr/>
          <a:lstStyle/>
          <a:p>
            <a:pPr algn="r"/>
            <a:r>
              <a:rPr lang="it-IT" sz="2000" b="1" noProof="1"/>
              <a:t>Il modello digitale offre finalmente un servizio capillare e più efficace </a:t>
            </a:r>
          </a:p>
        </p:txBody>
      </p:sp>
      <p:sp>
        <p:nvSpPr>
          <p:cNvPr id="1156" name="TextBox 179"/>
          <p:cNvSpPr txBox="1"/>
          <p:nvPr/>
        </p:nvSpPr>
        <p:spPr>
          <a:xfrm>
            <a:off x="1685164" y="6050388"/>
            <a:ext cx="1188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 smtClean="0"/>
              <a:t>Allievi</a:t>
            </a:r>
            <a:endParaRPr lang="it-IT" sz="800" dirty="0"/>
          </a:p>
        </p:txBody>
      </p:sp>
      <p:sp>
        <p:nvSpPr>
          <p:cNvPr id="1137" name="TextBox 174"/>
          <p:cNvSpPr txBox="1"/>
          <p:nvPr/>
        </p:nvSpPr>
        <p:spPr>
          <a:xfrm>
            <a:off x="310392" y="1772589"/>
            <a:ext cx="2204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 dirty="0">
                <a:solidFill>
                  <a:srgbClr val="646464"/>
                </a:solidFill>
              </a:rPr>
              <a:t>Modello Tradizionale</a:t>
            </a:r>
          </a:p>
        </p:txBody>
      </p:sp>
      <p:cxnSp>
        <p:nvCxnSpPr>
          <p:cNvPr id="1138" name="Straight Connector 175"/>
          <p:cNvCxnSpPr/>
          <p:nvPr/>
        </p:nvCxnSpPr>
        <p:spPr>
          <a:xfrm>
            <a:off x="478469" y="1550080"/>
            <a:ext cx="3852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3" name="Freeform 121"/>
          <p:cNvSpPr>
            <a:spLocks noChangeAspect="1" noEditPoints="1"/>
          </p:cNvSpPr>
          <p:nvPr/>
        </p:nvSpPr>
        <p:spPr bwMode="auto">
          <a:xfrm>
            <a:off x="457200" y="5900448"/>
            <a:ext cx="317096" cy="308470"/>
          </a:xfrm>
          <a:custGeom>
            <a:avLst/>
            <a:gdLst>
              <a:gd name="T0" fmla="*/ 2147483647 w 5186"/>
              <a:gd name="T1" fmla="*/ 2147483647 h 4763"/>
              <a:gd name="T2" fmla="*/ 2147483647 w 5186"/>
              <a:gd name="T3" fmla="*/ 2147483647 h 4763"/>
              <a:gd name="T4" fmla="*/ 2147483647 w 5186"/>
              <a:gd name="T5" fmla="*/ 2147483647 h 4763"/>
              <a:gd name="T6" fmla="*/ 2147483647 w 5186"/>
              <a:gd name="T7" fmla="*/ 2147483647 h 4763"/>
              <a:gd name="T8" fmla="*/ 2147483647 w 5186"/>
              <a:gd name="T9" fmla="*/ 2147483647 h 4763"/>
              <a:gd name="T10" fmla="*/ 2147483647 w 5186"/>
              <a:gd name="T11" fmla="*/ 2147483647 h 4763"/>
              <a:gd name="T12" fmla="*/ 2147483647 w 5186"/>
              <a:gd name="T13" fmla="*/ 2147483647 h 4763"/>
              <a:gd name="T14" fmla="*/ 2147483647 w 5186"/>
              <a:gd name="T15" fmla="*/ 2147483647 h 4763"/>
              <a:gd name="T16" fmla="*/ 2147483647 w 5186"/>
              <a:gd name="T17" fmla="*/ 2147483647 h 4763"/>
              <a:gd name="T18" fmla="*/ 2147483647 w 5186"/>
              <a:gd name="T19" fmla="*/ 2147483647 h 4763"/>
              <a:gd name="T20" fmla="*/ 2147483647 w 5186"/>
              <a:gd name="T21" fmla="*/ 2147483647 h 4763"/>
              <a:gd name="T22" fmla="*/ 2147483647 w 5186"/>
              <a:gd name="T23" fmla="*/ 2147483647 h 4763"/>
              <a:gd name="T24" fmla="*/ 2147483647 w 5186"/>
              <a:gd name="T25" fmla="*/ 2147483647 h 4763"/>
              <a:gd name="T26" fmla="*/ 2147483647 w 5186"/>
              <a:gd name="T27" fmla="*/ 2147483647 h 4763"/>
              <a:gd name="T28" fmla="*/ 2147483647 w 5186"/>
              <a:gd name="T29" fmla="*/ 2147483647 h 4763"/>
              <a:gd name="T30" fmla="*/ 2147483647 w 5186"/>
              <a:gd name="T31" fmla="*/ 2147483647 h 4763"/>
              <a:gd name="T32" fmla="*/ 2147483647 w 5186"/>
              <a:gd name="T33" fmla="*/ 2147483647 h 4763"/>
              <a:gd name="T34" fmla="*/ 2147483647 w 5186"/>
              <a:gd name="T35" fmla="*/ 2147483647 h 4763"/>
              <a:gd name="T36" fmla="*/ 2147483647 w 5186"/>
              <a:gd name="T37" fmla="*/ 2147483647 h 4763"/>
              <a:gd name="T38" fmla="*/ 2147483647 w 5186"/>
              <a:gd name="T39" fmla="*/ 2147483647 h 4763"/>
              <a:gd name="T40" fmla="*/ 2147483647 w 5186"/>
              <a:gd name="T41" fmla="*/ 2147483647 h 4763"/>
              <a:gd name="T42" fmla="*/ 2147483647 w 5186"/>
              <a:gd name="T43" fmla="*/ 2147483647 h 4763"/>
              <a:gd name="T44" fmla="*/ 2147483647 w 5186"/>
              <a:gd name="T45" fmla="*/ 2147483647 h 4763"/>
              <a:gd name="T46" fmla="*/ 2147483647 w 5186"/>
              <a:gd name="T47" fmla="*/ 2147483647 h 4763"/>
              <a:gd name="T48" fmla="*/ 2147483647 w 5186"/>
              <a:gd name="T49" fmla="*/ 2147483647 h 4763"/>
              <a:gd name="T50" fmla="*/ 2147483647 w 5186"/>
              <a:gd name="T51" fmla="*/ 2147483647 h 4763"/>
              <a:gd name="T52" fmla="*/ 2147483647 w 5186"/>
              <a:gd name="T53" fmla="*/ 2147483647 h 4763"/>
              <a:gd name="T54" fmla="*/ 2147483647 w 5186"/>
              <a:gd name="T55" fmla="*/ 2147483647 h 4763"/>
              <a:gd name="T56" fmla="*/ 2147483647 w 5186"/>
              <a:gd name="T57" fmla="*/ 2147483647 h 4763"/>
              <a:gd name="T58" fmla="*/ 2147483647 w 5186"/>
              <a:gd name="T59" fmla="*/ 2147483647 h 4763"/>
              <a:gd name="T60" fmla="*/ 0 w 5186"/>
              <a:gd name="T61" fmla="*/ 2147483647 h 4763"/>
              <a:gd name="T62" fmla="*/ 2147483647 w 5186"/>
              <a:gd name="T63" fmla="*/ 2147483647 h 4763"/>
              <a:gd name="T64" fmla="*/ 2147483647 w 5186"/>
              <a:gd name="T65" fmla="*/ 2147483647 h 4763"/>
              <a:gd name="T66" fmla="*/ 2147483647 w 5186"/>
              <a:gd name="T67" fmla="*/ 2147483647 h 4763"/>
              <a:gd name="T68" fmla="*/ 2147483647 w 5186"/>
              <a:gd name="T69" fmla="*/ 2147483647 h 4763"/>
              <a:gd name="T70" fmla="*/ 2147483647 w 5186"/>
              <a:gd name="T71" fmla="*/ 2147483647 h 4763"/>
              <a:gd name="T72" fmla="*/ 2147483647 w 5186"/>
              <a:gd name="T73" fmla="*/ 2147483647 h 4763"/>
              <a:gd name="T74" fmla="*/ 2147483647 w 5186"/>
              <a:gd name="T75" fmla="*/ 2147483647 h 4763"/>
              <a:gd name="T76" fmla="*/ 2147483647 w 5186"/>
              <a:gd name="T77" fmla="*/ 2147483647 h 4763"/>
              <a:gd name="T78" fmla="*/ 2147483647 w 5186"/>
              <a:gd name="T79" fmla="*/ 2147483647 h 4763"/>
              <a:gd name="T80" fmla="*/ 2147483647 w 5186"/>
              <a:gd name="T81" fmla="*/ 2147483647 h 4763"/>
              <a:gd name="T82" fmla="*/ 2147483647 w 5186"/>
              <a:gd name="T83" fmla="*/ 2147483647 h 4763"/>
              <a:gd name="T84" fmla="*/ 2147483647 w 5186"/>
              <a:gd name="T85" fmla="*/ 2147483647 h 4763"/>
              <a:gd name="T86" fmla="*/ 2147483647 w 5186"/>
              <a:gd name="T87" fmla="*/ 2147483647 h 4763"/>
              <a:gd name="T88" fmla="*/ 2147483647 w 5186"/>
              <a:gd name="T89" fmla="*/ 2147483647 h 4763"/>
              <a:gd name="T90" fmla="*/ 2147483647 w 5186"/>
              <a:gd name="T91" fmla="*/ 2147483647 h 4763"/>
              <a:gd name="T92" fmla="*/ 2147483647 w 5186"/>
              <a:gd name="T93" fmla="*/ 2147483647 h 4763"/>
              <a:gd name="T94" fmla="*/ 2147483647 w 5186"/>
              <a:gd name="T95" fmla="*/ 2147483647 h 4763"/>
              <a:gd name="T96" fmla="*/ 2147483647 w 5186"/>
              <a:gd name="T97" fmla="*/ 2147483647 h 4763"/>
              <a:gd name="T98" fmla="*/ 2147483647 w 5186"/>
              <a:gd name="T99" fmla="*/ 2147483647 h 4763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5186"/>
              <a:gd name="T151" fmla="*/ 0 h 4763"/>
              <a:gd name="T152" fmla="*/ 5186 w 5186"/>
              <a:gd name="T153" fmla="*/ 4763 h 4763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5186" h="4763">
                <a:moveTo>
                  <a:pt x="2691" y="1494"/>
                </a:moveTo>
                <a:lnTo>
                  <a:pt x="2691" y="1815"/>
                </a:lnTo>
                <a:lnTo>
                  <a:pt x="2485" y="1815"/>
                </a:lnTo>
                <a:lnTo>
                  <a:pt x="2485" y="1494"/>
                </a:lnTo>
                <a:lnTo>
                  <a:pt x="2691" y="1494"/>
                </a:lnTo>
                <a:close/>
                <a:moveTo>
                  <a:pt x="2616" y="143"/>
                </a:moveTo>
                <a:lnTo>
                  <a:pt x="2616" y="528"/>
                </a:lnTo>
                <a:lnTo>
                  <a:pt x="3126" y="311"/>
                </a:lnTo>
                <a:lnTo>
                  <a:pt x="2616" y="143"/>
                </a:lnTo>
                <a:close/>
                <a:moveTo>
                  <a:pt x="753" y="3602"/>
                </a:moveTo>
                <a:lnTo>
                  <a:pt x="547" y="3602"/>
                </a:lnTo>
                <a:lnTo>
                  <a:pt x="547" y="3912"/>
                </a:lnTo>
                <a:lnTo>
                  <a:pt x="753" y="3912"/>
                </a:lnTo>
                <a:lnTo>
                  <a:pt x="753" y="3602"/>
                </a:lnTo>
                <a:close/>
                <a:moveTo>
                  <a:pt x="753" y="3076"/>
                </a:moveTo>
                <a:lnTo>
                  <a:pt x="547" y="3076"/>
                </a:lnTo>
                <a:lnTo>
                  <a:pt x="547" y="3396"/>
                </a:lnTo>
                <a:lnTo>
                  <a:pt x="753" y="3396"/>
                </a:lnTo>
                <a:lnTo>
                  <a:pt x="753" y="3076"/>
                </a:lnTo>
                <a:close/>
                <a:moveTo>
                  <a:pt x="753" y="2548"/>
                </a:moveTo>
                <a:lnTo>
                  <a:pt x="547" y="2548"/>
                </a:lnTo>
                <a:lnTo>
                  <a:pt x="547" y="2869"/>
                </a:lnTo>
                <a:lnTo>
                  <a:pt x="753" y="2869"/>
                </a:lnTo>
                <a:lnTo>
                  <a:pt x="753" y="2548"/>
                </a:lnTo>
                <a:close/>
                <a:moveTo>
                  <a:pt x="753" y="2022"/>
                </a:moveTo>
                <a:lnTo>
                  <a:pt x="547" y="2022"/>
                </a:lnTo>
                <a:lnTo>
                  <a:pt x="547" y="2342"/>
                </a:lnTo>
                <a:lnTo>
                  <a:pt x="753" y="2342"/>
                </a:lnTo>
                <a:lnTo>
                  <a:pt x="753" y="2022"/>
                </a:lnTo>
                <a:close/>
                <a:moveTo>
                  <a:pt x="1218" y="3602"/>
                </a:moveTo>
                <a:lnTo>
                  <a:pt x="1011" y="3602"/>
                </a:lnTo>
                <a:lnTo>
                  <a:pt x="1011" y="3912"/>
                </a:lnTo>
                <a:lnTo>
                  <a:pt x="1218" y="3912"/>
                </a:lnTo>
                <a:lnTo>
                  <a:pt x="1218" y="3602"/>
                </a:lnTo>
                <a:close/>
                <a:moveTo>
                  <a:pt x="1218" y="3076"/>
                </a:moveTo>
                <a:lnTo>
                  <a:pt x="1011" y="3076"/>
                </a:lnTo>
                <a:lnTo>
                  <a:pt x="1011" y="3396"/>
                </a:lnTo>
                <a:lnTo>
                  <a:pt x="1218" y="3396"/>
                </a:lnTo>
                <a:lnTo>
                  <a:pt x="1218" y="3076"/>
                </a:lnTo>
                <a:close/>
                <a:moveTo>
                  <a:pt x="1218" y="2548"/>
                </a:moveTo>
                <a:lnTo>
                  <a:pt x="1011" y="2548"/>
                </a:lnTo>
                <a:lnTo>
                  <a:pt x="1011" y="2869"/>
                </a:lnTo>
                <a:lnTo>
                  <a:pt x="1218" y="2869"/>
                </a:lnTo>
                <a:lnTo>
                  <a:pt x="1218" y="2548"/>
                </a:lnTo>
                <a:close/>
                <a:moveTo>
                  <a:pt x="1218" y="2022"/>
                </a:moveTo>
                <a:lnTo>
                  <a:pt x="1011" y="2022"/>
                </a:lnTo>
                <a:lnTo>
                  <a:pt x="1011" y="2342"/>
                </a:lnTo>
                <a:lnTo>
                  <a:pt x="1218" y="2342"/>
                </a:lnTo>
                <a:lnTo>
                  <a:pt x="1218" y="2022"/>
                </a:lnTo>
                <a:close/>
                <a:moveTo>
                  <a:pt x="4159" y="3602"/>
                </a:moveTo>
                <a:lnTo>
                  <a:pt x="3953" y="3602"/>
                </a:lnTo>
                <a:lnTo>
                  <a:pt x="3953" y="3912"/>
                </a:lnTo>
                <a:lnTo>
                  <a:pt x="4159" y="3912"/>
                </a:lnTo>
                <a:lnTo>
                  <a:pt x="4159" y="3602"/>
                </a:lnTo>
                <a:close/>
                <a:moveTo>
                  <a:pt x="4159" y="3076"/>
                </a:moveTo>
                <a:lnTo>
                  <a:pt x="3953" y="3076"/>
                </a:lnTo>
                <a:lnTo>
                  <a:pt x="3953" y="3396"/>
                </a:lnTo>
                <a:lnTo>
                  <a:pt x="4159" y="3396"/>
                </a:lnTo>
                <a:lnTo>
                  <a:pt x="4159" y="3076"/>
                </a:lnTo>
                <a:close/>
                <a:moveTo>
                  <a:pt x="4159" y="2548"/>
                </a:moveTo>
                <a:lnTo>
                  <a:pt x="3953" y="2548"/>
                </a:lnTo>
                <a:lnTo>
                  <a:pt x="3953" y="2869"/>
                </a:lnTo>
                <a:lnTo>
                  <a:pt x="4159" y="2869"/>
                </a:lnTo>
                <a:lnTo>
                  <a:pt x="4159" y="2548"/>
                </a:lnTo>
                <a:close/>
                <a:moveTo>
                  <a:pt x="4159" y="2022"/>
                </a:moveTo>
                <a:lnTo>
                  <a:pt x="3953" y="2022"/>
                </a:lnTo>
                <a:lnTo>
                  <a:pt x="3953" y="2342"/>
                </a:lnTo>
                <a:lnTo>
                  <a:pt x="4159" y="2342"/>
                </a:lnTo>
                <a:lnTo>
                  <a:pt x="4159" y="2022"/>
                </a:lnTo>
                <a:close/>
                <a:moveTo>
                  <a:pt x="4624" y="3602"/>
                </a:moveTo>
                <a:lnTo>
                  <a:pt x="4417" y="3602"/>
                </a:lnTo>
                <a:lnTo>
                  <a:pt x="4417" y="3912"/>
                </a:lnTo>
                <a:lnTo>
                  <a:pt x="4624" y="3912"/>
                </a:lnTo>
                <a:lnTo>
                  <a:pt x="4624" y="3602"/>
                </a:lnTo>
                <a:close/>
                <a:moveTo>
                  <a:pt x="4624" y="3076"/>
                </a:moveTo>
                <a:lnTo>
                  <a:pt x="4417" y="3076"/>
                </a:lnTo>
                <a:lnTo>
                  <a:pt x="4417" y="3396"/>
                </a:lnTo>
                <a:lnTo>
                  <a:pt x="4624" y="3396"/>
                </a:lnTo>
                <a:lnTo>
                  <a:pt x="4624" y="3076"/>
                </a:lnTo>
                <a:close/>
                <a:moveTo>
                  <a:pt x="4624" y="2548"/>
                </a:moveTo>
                <a:lnTo>
                  <a:pt x="4417" y="2548"/>
                </a:lnTo>
                <a:lnTo>
                  <a:pt x="4417" y="2869"/>
                </a:lnTo>
                <a:lnTo>
                  <a:pt x="4624" y="2869"/>
                </a:lnTo>
                <a:lnTo>
                  <a:pt x="4624" y="2548"/>
                </a:lnTo>
                <a:close/>
                <a:moveTo>
                  <a:pt x="4624" y="2022"/>
                </a:moveTo>
                <a:lnTo>
                  <a:pt x="4417" y="2022"/>
                </a:lnTo>
                <a:lnTo>
                  <a:pt x="4417" y="2342"/>
                </a:lnTo>
                <a:lnTo>
                  <a:pt x="4624" y="2342"/>
                </a:lnTo>
                <a:lnTo>
                  <a:pt x="4624" y="2022"/>
                </a:lnTo>
                <a:close/>
                <a:moveTo>
                  <a:pt x="4936" y="1618"/>
                </a:moveTo>
                <a:lnTo>
                  <a:pt x="4936" y="3574"/>
                </a:lnTo>
                <a:lnTo>
                  <a:pt x="5101" y="3821"/>
                </a:lnTo>
                <a:lnTo>
                  <a:pt x="5101" y="4557"/>
                </a:lnTo>
                <a:lnTo>
                  <a:pt x="3635" y="4557"/>
                </a:lnTo>
                <a:lnTo>
                  <a:pt x="3635" y="1109"/>
                </a:lnTo>
                <a:lnTo>
                  <a:pt x="1540" y="1109"/>
                </a:lnTo>
                <a:lnTo>
                  <a:pt x="1540" y="4557"/>
                </a:lnTo>
                <a:lnTo>
                  <a:pt x="75" y="4557"/>
                </a:lnTo>
                <a:lnTo>
                  <a:pt x="75" y="3821"/>
                </a:lnTo>
                <a:lnTo>
                  <a:pt x="240" y="3574"/>
                </a:lnTo>
                <a:lnTo>
                  <a:pt x="240" y="1618"/>
                </a:lnTo>
                <a:lnTo>
                  <a:pt x="1334" y="1618"/>
                </a:lnTo>
                <a:lnTo>
                  <a:pt x="1334" y="903"/>
                </a:lnTo>
                <a:lnTo>
                  <a:pt x="2513" y="903"/>
                </a:lnTo>
                <a:lnTo>
                  <a:pt x="2513" y="0"/>
                </a:lnTo>
                <a:lnTo>
                  <a:pt x="3417" y="299"/>
                </a:lnTo>
                <a:lnTo>
                  <a:pt x="2616" y="640"/>
                </a:lnTo>
                <a:lnTo>
                  <a:pt x="2616" y="903"/>
                </a:lnTo>
                <a:lnTo>
                  <a:pt x="3842" y="903"/>
                </a:lnTo>
                <a:lnTo>
                  <a:pt x="3842" y="1618"/>
                </a:lnTo>
                <a:lnTo>
                  <a:pt x="4936" y="1618"/>
                </a:lnTo>
                <a:close/>
                <a:moveTo>
                  <a:pt x="2392" y="4660"/>
                </a:moveTo>
                <a:lnTo>
                  <a:pt x="2585" y="4660"/>
                </a:lnTo>
                <a:lnTo>
                  <a:pt x="2585" y="4292"/>
                </a:lnTo>
                <a:lnTo>
                  <a:pt x="2392" y="4292"/>
                </a:lnTo>
                <a:lnTo>
                  <a:pt x="2392" y="4660"/>
                </a:lnTo>
                <a:close/>
                <a:moveTo>
                  <a:pt x="2688" y="4660"/>
                </a:moveTo>
                <a:lnTo>
                  <a:pt x="2883" y="4660"/>
                </a:lnTo>
                <a:lnTo>
                  <a:pt x="2883" y="4292"/>
                </a:lnTo>
                <a:lnTo>
                  <a:pt x="2688" y="4292"/>
                </a:lnTo>
                <a:lnTo>
                  <a:pt x="2688" y="4660"/>
                </a:lnTo>
                <a:close/>
                <a:moveTo>
                  <a:pt x="5186" y="4763"/>
                </a:moveTo>
                <a:lnTo>
                  <a:pt x="0" y="4763"/>
                </a:lnTo>
                <a:lnTo>
                  <a:pt x="0" y="4660"/>
                </a:lnTo>
                <a:lnTo>
                  <a:pt x="2289" y="4660"/>
                </a:lnTo>
                <a:lnTo>
                  <a:pt x="2289" y="4189"/>
                </a:lnTo>
                <a:lnTo>
                  <a:pt x="2986" y="4189"/>
                </a:lnTo>
                <a:lnTo>
                  <a:pt x="2986" y="4660"/>
                </a:lnTo>
                <a:lnTo>
                  <a:pt x="5186" y="4660"/>
                </a:lnTo>
                <a:lnTo>
                  <a:pt x="5186" y="4763"/>
                </a:lnTo>
                <a:close/>
                <a:moveTo>
                  <a:pt x="2227" y="1494"/>
                </a:moveTo>
                <a:lnTo>
                  <a:pt x="2227" y="1815"/>
                </a:lnTo>
                <a:lnTo>
                  <a:pt x="2020" y="1815"/>
                </a:lnTo>
                <a:lnTo>
                  <a:pt x="2020" y="1494"/>
                </a:lnTo>
                <a:lnTo>
                  <a:pt x="2227" y="1494"/>
                </a:lnTo>
                <a:close/>
                <a:moveTo>
                  <a:pt x="3155" y="1494"/>
                </a:moveTo>
                <a:lnTo>
                  <a:pt x="3155" y="1815"/>
                </a:lnTo>
                <a:lnTo>
                  <a:pt x="2949" y="1815"/>
                </a:lnTo>
                <a:lnTo>
                  <a:pt x="2949" y="1494"/>
                </a:lnTo>
                <a:lnTo>
                  <a:pt x="3155" y="1494"/>
                </a:lnTo>
                <a:close/>
                <a:moveTo>
                  <a:pt x="3155" y="2022"/>
                </a:moveTo>
                <a:lnTo>
                  <a:pt x="3155" y="2342"/>
                </a:lnTo>
                <a:lnTo>
                  <a:pt x="2949" y="2342"/>
                </a:lnTo>
                <a:lnTo>
                  <a:pt x="2949" y="2022"/>
                </a:lnTo>
                <a:lnTo>
                  <a:pt x="3155" y="2022"/>
                </a:lnTo>
                <a:close/>
                <a:moveTo>
                  <a:pt x="3155" y="2548"/>
                </a:moveTo>
                <a:lnTo>
                  <a:pt x="3155" y="2869"/>
                </a:lnTo>
                <a:lnTo>
                  <a:pt x="2949" y="2869"/>
                </a:lnTo>
                <a:lnTo>
                  <a:pt x="2949" y="2548"/>
                </a:lnTo>
                <a:lnTo>
                  <a:pt x="3155" y="2548"/>
                </a:lnTo>
                <a:close/>
                <a:moveTo>
                  <a:pt x="3155" y="3076"/>
                </a:moveTo>
                <a:lnTo>
                  <a:pt x="3155" y="3396"/>
                </a:lnTo>
                <a:lnTo>
                  <a:pt x="2949" y="3396"/>
                </a:lnTo>
                <a:lnTo>
                  <a:pt x="2949" y="3076"/>
                </a:lnTo>
                <a:lnTo>
                  <a:pt x="3155" y="3076"/>
                </a:lnTo>
                <a:close/>
                <a:moveTo>
                  <a:pt x="3155" y="3602"/>
                </a:moveTo>
                <a:lnTo>
                  <a:pt x="3155" y="3912"/>
                </a:lnTo>
                <a:lnTo>
                  <a:pt x="2949" y="3912"/>
                </a:lnTo>
                <a:lnTo>
                  <a:pt x="2949" y="3602"/>
                </a:lnTo>
                <a:lnTo>
                  <a:pt x="3155" y="3602"/>
                </a:lnTo>
                <a:close/>
                <a:moveTo>
                  <a:pt x="2227" y="3602"/>
                </a:moveTo>
                <a:lnTo>
                  <a:pt x="2227" y="3912"/>
                </a:lnTo>
                <a:lnTo>
                  <a:pt x="2020" y="3912"/>
                </a:lnTo>
                <a:lnTo>
                  <a:pt x="2020" y="3602"/>
                </a:lnTo>
                <a:lnTo>
                  <a:pt x="2227" y="3602"/>
                </a:lnTo>
                <a:close/>
                <a:moveTo>
                  <a:pt x="2227" y="3076"/>
                </a:moveTo>
                <a:lnTo>
                  <a:pt x="2227" y="3396"/>
                </a:lnTo>
                <a:lnTo>
                  <a:pt x="2020" y="3396"/>
                </a:lnTo>
                <a:lnTo>
                  <a:pt x="2020" y="3076"/>
                </a:lnTo>
                <a:lnTo>
                  <a:pt x="2227" y="3076"/>
                </a:lnTo>
                <a:close/>
                <a:moveTo>
                  <a:pt x="2227" y="2548"/>
                </a:moveTo>
                <a:lnTo>
                  <a:pt x="2227" y="2869"/>
                </a:lnTo>
                <a:lnTo>
                  <a:pt x="2020" y="2869"/>
                </a:lnTo>
                <a:lnTo>
                  <a:pt x="2020" y="2548"/>
                </a:lnTo>
                <a:lnTo>
                  <a:pt x="2227" y="2548"/>
                </a:lnTo>
                <a:close/>
                <a:moveTo>
                  <a:pt x="2227" y="2022"/>
                </a:moveTo>
                <a:lnTo>
                  <a:pt x="2227" y="2342"/>
                </a:lnTo>
                <a:lnTo>
                  <a:pt x="2020" y="2342"/>
                </a:lnTo>
                <a:lnTo>
                  <a:pt x="2020" y="2022"/>
                </a:lnTo>
                <a:lnTo>
                  <a:pt x="2227" y="2022"/>
                </a:lnTo>
                <a:close/>
                <a:moveTo>
                  <a:pt x="2691" y="3602"/>
                </a:moveTo>
                <a:lnTo>
                  <a:pt x="2691" y="3912"/>
                </a:lnTo>
                <a:lnTo>
                  <a:pt x="2485" y="3912"/>
                </a:lnTo>
                <a:lnTo>
                  <a:pt x="2485" y="3602"/>
                </a:lnTo>
                <a:lnTo>
                  <a:pt x="2691" y="3602"/>
                </a:lnTo>
                <a:close/>
                <a:moveTo>
                  <a:pt x="2691" y="3076"/>
                </a:moveTo>
                <a:lnTo>
                  <a:pt x="2691" y="3396"/>
                </a:lnTo>
                <a:lnTo>
                  <a:pt x="2485" y="3396"/>
                </a:lnTo>
                <a:lnTo>
                  <a:pt x="2485" y="3076"/>
                </a:lnTo>
                <a:lnTo>
                  <a:pt x="2691" y="3076"/>
                </a:lnTo>
                <a:close/>
                <a:moveTo>
                  <a:pt x="2691" y="2548"/>
                </a:moveTo>
                <a:lnTo>
                  <a:pt x="2691" y="2869"/>
                </a:lnTo>
                <a:lnTo>
                  <a:pt x="2485" y="2869"/>
                </a:lnTo>
                <a:lnTo>
                  <a:pt x="2485" y="2548"/>
                </a:lnTo>
                <a:lnTo>
                  <a:pt x="2691" y="2548"/>
                </a:lnTo>
                <a:close/>
                <a:moveTo>
                  <a:pt x="2691" y="2022"/>
                </a:moveTo>
                <a:lnTo>
                  <a:pt x="2691" y="2342"/>
                </a:lnTo>
                <a:lnTo>
                  <a:pt x="2485" y="2342"/>
                </a:lnTo>
                <a:lnTo>
                  <a:pt x="2485" y="2022"/>
                </a:lnTo>
                <a:lnTo>
                  <a:pt x="2691" y="2022"/>
                </a:lnTo>
                <a:close/>
              </a:path>
            </a:pathLst>
          </a:custGeom>
          <a:solidFill>
            <a:srgbClr val="0099FF"/>
          </a:solidFill>
          <a:ln w="9525">
            <a:noFill/>
            <a:round/>
            <a:headEnd/>
            <a:tailEnd/>
          </a:ln>
        </p:spPr>
        <p:txBody>
          <a:bodyPr lIns="80147" tIns="40074" rIns="80147" bIns="40074"/>
          <a:lstStyle/>
          <a:p>
            <a:endParaRPr lang="de-DE"/>
          </a:p>
        </p:txBody>
      </p:sp>
      <p:sp>
        <p:nvSpPr>
          <p:cNvPr id="1154" name="TextBox 179"/>
          <p:cNvSpPr txBox="1"/>
          <p:nvPr/>
        </p:nvSpPr>
        <p:spPr>
          <a:xfrm>
            <a:off x="728553" y="6033536"/>
            <a:ext cx="68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 smtClean="0">
                <a:solidFill>
                  <a:schemeClr val="tx2">
                    <a:lumMod val="75000"/>
                  </a:schemeClr>
                </a:solidFill>
              </a:rPr>
              <a:t>Cfp</a:t>
            </a:r>
            <a:r>
              <a:rPr lang="en-US" sz="800" dirty="0">
                <a:solidFill>
                  <a:schemeClr val="bg1">
                    <a:lumMod val="75000"/>
                  </a:schemeClr>
                </a:solidFill>
              </a:rPr>
              <a:t>	</a:t>
            </a:r>
            <a:endParaRPr lang="it-IT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1159" name="Gruppo 1158"/>
          <p:cNvGrpSpPr/>
          <p:nvPr/>
        </p:nvGrpSpPr>
        <p:grpSpPr>
          <a:xfrm>
            <a:off x="1539607" y="6019421"/>
            <a:ext cx="119885" cy="197324"/>
            <a:chOff x="1561584" y="5429912"/>
            <a:chExt cx="126000" cy="288000"/>
          </a:xfrm>
          <a:solidFill>
            <a:srgbClr val="21467B"/>
          </a:solidFill>
        </p:grpSpPr>
        <p:sp>
          <p:nvSpPr>
            <p:cNvPr id="1157" name="Freeform 5"/>
            <p:cNvSpPr>
              <a:spLocks/>
            </p:cNvSpPr>
            <p:nvPr/>
          </p:nvSpPr>
          <p:spPr bwMode="gray">
            <a:xfrm>
              <a:off x="1594536" y="5429912"/>
              <a:ext cx="60168" cy="598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158" name="Freeform 6"/>
            <p:cNvSpPr>
              <a:spLocks/>
            </p:cNvSpPr>
            <p:nvPr/>
          </p:nvSpPr>
          <p:spPr bwMode="gray">
            <a:xfrm>
              <a:off x="1561584" y="5493645"/>
              <a:ext cx="126000" cy="224267"/>
            </a:xfrm>
            <a:custGeom>
              <a:avLst/>
              <a:gdLst>
                <a:gd name="T0" fmla="*/ 928 w 959"/>
                <a:gd name="T1" fmla="*/ 219 h 1715"/>
                <a:gd name="T2" fmla="*/ 670 w 959"/>
                <a:gd name="T3" fmla="*/ 0 h 1715"/>
                <a:gd name="T4" fmla="*/ 480 w 959"/>
                <a:gd name="T5" fmla="*/ 72 h 1715"/>
                <a:gd name="T6" fmla="*/ 290 w 959"/>
                <a:gd name="T7" fmla="*/ 0 h 1715"/>
                <a:gd name="T8" fmla="*/ 32 w 959"/>
                <a:gd name="T9" fmla="*/ 219 h 1715"/>
                <a:gd name="T10" fmla="*/ 0 w 959"/>
                <a:gd name="T11" fmla="*/ 777 h 1715"/>
                <a:gd name="T12" fmla="*/ 96 w 959"/>
                <a:gd name="T13" fmla="*/ 872 h 1715"/>
                <a:gd name="T14" fmla="*/ 191 w 959"/>
                <a:gd name="T15" fmla="*/ 777 h 1715"/>
                <a:gd name="T16" fmla="*/ 210 w 959"/>
                <a:gd name="T17" fmla="*/ 293 h 1715"/>
                <a:gd name="T18" fmla="*/ 230 w 959"/>
                <a:gd name="T19" fmla="*/ 273 h 1715"/>
                <a:gd name="T20" fmla="*/ 250 w 959"/>
                <a:gd name="T21" fmla="*/ 293 h 1715"/>
                <a:gd name="T22" fmla="*/ 250 w 959"/>
                <a:gd name="T23" fmla="*/ 855 h 1715"/>
                <a:gd name="T24" fmla="*/ 250 w 959"/>
                <a:gd name="T25" fmla="*/ 902 h 1715"/>
                <a:gd name="T26" fmla="*/ 191 w 959"/>
                <a:gd name="T27" fmla="*/ 1602 h 1715"/>
                <a:gd name="T28" fmla="*/ 305 w 959"/>
                <a:gd name="T29" fmla="*/ 1715 h 1715"/>
                <a:gd name="T30" fmla="*/ 418 w 959"/>
                <a:gd name="T31" fmla="*/ 1602 h 1715"/>
                <a:gd name="T32" fmla="*/ 460 w 959"/>
                <a:gd name="T33" fmla="*/ 902 h 1715"/>
                <a:gd name="T34" fmla="*/ 480 w 959"/>
                <a:gd name="T35" fmla="*/ 882 h 1715"/>
                <a:gd name="T36" fmla="*/ 500 w 959"/>
                <a:gd name="T37" fmla="*/ 902 h 1715"/>
                <a:gd name="T38" fmla="*/ 541 w 959"/>
                <a:gd name="T39" fmla="*/ 1602 h 1715"/>
                <a:gd name="T40" fmla="*/ 655 w 959"/>
                <a:gd name="T41" fmla="*/ 1715 h 1715"/>
                <a:gd name="T42" fmla="*/ 769 w 959"/>
                <a:gd name="T43" fmla="*/ 1602 h 1715"/>
                <a:gd name="T44" fmla="*/ 710 w 959"/>
                <a:gd name="T45" fmla="*/ 902 h 1715"/>
                <a:gd name="T46" fmla="*/ 710 w 959"/>
                <a:gd name="T47" fmla="*/ 855 h 1715"/>
                <a:gd name="T48" fmla="*/ 710 w 959"/>
                <a:gd name="T49" fmla="*/ 293 h 1715"/>
                <a:gd name="T50" fmla="*/ 730 w 959"/>
                <a:gd name="T51" fmla="*/ 273 h 1715"/>
                <a:gd name="T52" fmla="*/ 750 w 959"/>
                <a:gd name="T53" fmla="*/ 293 h 1715"/>
                <a:gd name="T54" fmla="*/ 769 w 959"/>
                <a:gd name="T55" fmla="*/ 777 h 1715"/>
                <a:gd name="T56" fmla="*/ 864 w 959"/>
                <a:gd name="T57" fmla="*/ 872 h 1715"/>
                <a:gd name="T58" fmla="*/ 959 w 959"/>
                <a:gd name="T59" fmla="*/ 777 h 1715"/>
                <a:gd name="T60" fmla="*/ 928 w 959"/>
                <a:gd name="T61" fmla="*/ 219 h 17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59" h="1715">
                  <a:moveTo>
                    <a:pt x="928" y="219"/>
                  </a:moveTo>
                  <a:cubicBezTo>
                    <a:pt x="928" y="65"/>
                    <a:pt x="768" y="0"/>
                    <a:pt x="670" y="0"/>
                  </a:cubicBezTo>
                  <a:cubicBezTo>
                    <a:pt x="572" y="0"/>
                    <a:pt x="557" y="72"/>
                    <a:pt x="480" y="72"/>
                  </a:cubicBezTo>
                  <a:cubicBezTo>
                    <a:pt x="403" y="72"/>
                    <a:pt x="367" y="0"/>
                    <a:pt x="290" y="0"/>
                  </a:cubicBezTo>
                  <a:cubicBezTo>
                    <a:pt x="213" y="0"/>
                    <a:pt x="32" y="65"/>
                    <a:pt x="32" y="219"/>
                  </a:cubicBezTo>
                  <a:cubicBezTo>
                    <a:pt x="0" y="777"/>
                    <a:pt x="0" y="777"/>
                    <a:pt x="0" y="777"/>
                  </a:cubicBezTo>
                  <a:cubicBezTo>
                    <a:pt x="0" y="829"/>
                    <a:pt x="43" y="872"/>
                    <a:pt x="96" y="872"/>
                  </a:cubicBezTo>
                  <a:cubicBezTo>
                    <a:pt x="148" y="872"/>
                    <a:pt x="191" y="829"/>
                    <a:pt x="191" y="777"/>
                  </a:cubicBezTo>
                  <a:cubicBezTo>
                    <a:pt x="210" y="293"/>
                    <a:pt x="210" y="293"/>
                    <a:pt x="210" y="293"/>
                  </a:cubicBezTo>
                  <a:cubicBezTo>
                    <a:pt x="210" y="282"/>
                    <a:pt x="219" y="273"/>
                    <a:pt x="230" y="273"/>
                  </a:cubicBezTo>
                  <a:cubicBezTo>
                    <a:pt x="241" y="273"/>
                    <a:pt x="250" y="282"/>
                    <a:pt x="250" y="293"/>
                  </a:cubicBezTo>
                  <a:cubicBezTo>
                    <a:pt x="250" y="855"/>
                    <a:pt x="250" y="855"/>
                    <a:pt x="250" y="855"/>
                  </a:cubicBezTo>
                  <a:cubicBezTo>
                    <a:pt x="250" y="902"/>
                    <a:pt x="250" y="902"/>
                    <a:pt x="250" y="902"/>
                  </a:cubicBezTo>
                  <a:cubicBezTo>
                    <a:pt x="191" y="1602"/>
                    <a:pt x="191" y="1602"/>
                    <a:pt x="191" y="1602"/>
                  </a:cubicBezTo>
                  <a:cubicBezTo>
                    <a:pt x="191" y="1664"/>
                    <a:pt x="242" y="1715"/>
                    <a:pt x="305" y="1715"/>
                  </a:cubicBezTo>
                  <a:cubicBezTo>
                    <a:pt x="367" y="1715"/>
                    <a:pt x="418" y="1664"/>
                    <a:pt x="418" y="1602"/>
                  </a:cubicBezTo>
                  <a:cubicBezTo>
                    <a:pt x="460" y="902"/>
                    <a:pt x="460" y="902"/>
                    <a:pt x="460" y="902"/>
                  </a:cubicBezTo>
                  <a:cubicBezTo>
                    <a:pt x="460" y="891"/>
                    <a:pt x="469" y="882"/>
                    <a:pt x="480" y="882"/>
                  </a:cubicBezTo>
                  <a:cubicBezTo>
                    <a:pt x="491" y="882"/>
                    <a:pt x="500" y="891"/>
                    <a:pt x="500" y="902"/>
                  </a:cubicBezTo>
                  <a:cubicBezTo>
                    <a:pt x="541" y="1602"/>
                    <a:pt x="541" y="1602"/>
                    <a:pt x="541" y="1602"/>
                  </a:cubicBezTo>
                  <a:cubicBezTo>
                    <a:pt x="541" y="1664"/>
                    <a:pt x="592" y="1715"/>
                    <a:pt x="655" y="1715"/>
                  </a:cubicBezTo>
                  <a:cubicBezTo>
                    <a:pt x="718" y="1715"/>
                    <a:pt x="769" y="1664"/>
                    <a:pt x="769" y="1602"/>
                  </a:cubicBezTo>
                  <a:cubicBezTo>
                    <a:pt x="710" y="902"/>
                    <a:pt x="710" y="902"/>
                    <a:pt x="710" y="902"/>
                  </a:cubicBezTo>
                  <a:cubicBezTo>
                    <a:pt x="710" y="855"/>
                    <a:pt x="710" y="855"/>
                    <a:pt x="710" y="855"/>
                  </a:cubicBezTo>
                  <a:cubicBezTo>
                    <a:pt x="710" y="293"/>
                    <a:pt x="710" y="293"/>
                    <a:pt x="710" y="293"/>
                  </a:cubicBezTo>
                  <a:cubicBezTo>
                    <a:pt x="710" y="282"/>
                    <a:pt x="719" y="273"/>
                    <a:pt x="730" y="273"/>
                  </a:cubicBezTo>
                  <a:cubicBezTo>
                    <a:pt x="741" y="273"/>
                    <a:pt x="750" y="282"/>
                    <a:pt x="750" y="293"/>
                  </a:cubicBezTo>
                  <a:cubicBezTo>
                    <a:pt x="769" y="777"/>
                    <a:pt x="769" y="777"/>
                    <a:pt x="769" y="777"/>
                  </a:cubicBezTo>
                  <a:cubicBezTo>
                    <a:pt x="769" y="829"/>
                    <a:pt x="811" y="872"/>
                    <a:pt x="864" y="872"/>
                  </a:cubicBezTo>
                  <a:cubicBezTo>
                    <a:pt x="917" y="872"/>
                    <a:pt x="959" y="829"/>
                    <a:pt x="959" y="777"/>
                  </a:cubicBezTo>
                  <a:lnTo>
                    <a:pt x="928" y="2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endParaRPr>
            </a:p>
          </p:txBody>
        </p:sp>
      </p:grpSp>
      <p:sp>
        <p:nvSpPr>
          <p:cNvPr id="369" name="TextBox 174">
            <a:extLst>
              <a:ext uri="{FF2B5EF4-FFF2-40B4-BE49-F238E27FC236}">
                <a16:creationId xmlns:a16="http://schemas.microsoft.com/office/drawing/2014/main" id="{A47EB1F1-19B0-4F84-95A6-ECD9BA5ED2EC}"/>
              </a:ext>
            </a:extLst>
          </p:cNvPr>
          <p:cNvSpPr txBox="1"/>
          <p:nvPr/>
        </p:nvSpPr>
        <p:spPr>
          <a:xfrm>
            <a:off x="4746118" y="1724189"/>
            <a:ext cx="16353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 dirty="0">
                <a:solidFill>
                  <a:srgbClr val="FF6600"/>
                </a:solidFill>
              </a:rPr>
              <a:t>Modello Jobiri </a:t>
            </a:r>
          </a:p>
        </p:txBody>
      </p:sp>
      <p:cxnSp>
        <p:nvCxnSpPr>
          <p:cNvPr id="370" name="Straight Connector 175">
            <a:extLst>
              <a:ext uri="{FF2B5EF4-FFF2-40B4-BE49-F238E27FC236}">
                <a16:creationId xmlns:a16="http://schemas.microsoft.com/office/drawing/2014/main" id="{8453F114-5A2B-4665-A2C5-A2A73EA9C965}"/>
              </a:ext>
            </a:extLst>
          </p:cNvPr>
          <p:cNvCxnSpPr/>
          <p:nvPr/>
        </p:nvCxnSpPr>
        <p:spPr>
          <a:xfrm>
            <a:off x="4746118" y="1550080"/>
            <a:ext cx="3852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0" name="Triangolo isoscele 389">
            <a:extLst>
              <a:ext uri="{FF2B5EF4-FFF2-40B4-BE49-F238E27FC236}">
                <a16:creationId xmlns:a16="http://schemas.microsoft.com/office/drawing/2014/main" id="{225D367A-B26C-4C2B-8167-0F8FECC962A7}"/>
              </a:ext>
            </a:extLst>
          </p:cNvPr>
          <p:cNvSpPr/>
          <p:nvPr/>
        </p:nvSpPr>
        <p:spPr>
          <a:xfrm rot="5400000">
            <a:off x="3404699" y="3790022"/>
            <a:ext cx="2241155" cy="108000"/>
          </a:xfrm>
          <a:prstGeom prst="triangle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it-IT" sz="1200" dirty="0">
              <a:solidFill>
                <a:schemeClr val="tx1"/>
              </a:solidFill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BE6F11D0-3C4C-4B16-B865-D24B496BC1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169" y="2164808"/>
            <a:ext cx="3657917" cy="3462828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DB54C547-11A7-40EA-AEA8-B20EC9E4D8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6118" y="1794930"/>
            <a:ext cx="4157832" cy="3920068"/>
          </a:xfrm>
          <a:prstGeom prst="rect">
            <a:avLst/>
          </a:prstGeom>
        </p:spPr>
      </p:pic>
      <p:pic>
        <p:nvPicPr>
          <p:cNvPr id="17" name="Immagine 20"/>
          <p:cNvPicPr>
            <a:picLocks noChangeAspect="1"/>
            <a:extLst>
              <a:ext uri="smNativeData">
                <pr:smNativeData xmlns="" xmlns:p14="http://schemas.microsoft.com/office/powerpoint/2010/main" xmlns:pr="smNativeData" val="SMDATA_18_DVR5XBMAAAAlAAAAEQ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9vxgX///8BAAAAAAAAAAAAAAAAAAAAAAAAAAAAAAAAAAAAAAAAAAAAAAACf39/ANvv+QPMzMwAwMD/AH9/fwAAAAAAAAAAAAAAAAD///8AAAAAACEAAAAYAAAAFAAAAEQAAAAjAAAAUgsAAPgG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43180" y="22225"/>
            <a:ext cx="1797050" cy="111061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8" name="Immagine 21"/>
          <p:cNvPicPr>
            <a:picLocks noChangeAspect="1"/>
            <a:extLst>
              <a:ext uri="smNativeData">
                <pr:smNativeData xmlns="" xmlns:p14="http://schemas.microsoft.com/office/powerpoint/2010/main" xmlns:pr="smNativeData" val="SMDATA_18_DVR5XBMAAAAlAAAAEQ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9vxgX///8BAAAAAAAAAAAAAAAAAAAAAAAAAAAAAAAAAAAAAAAAAAAAAAACf39/ANvv+QPMzMwAwMD/AH9/fwAAAAAAAAAAAAAAAAD///8AAAAAACEAAAAYAAAAFAAAAIMsAABXJgAACTgAAOopAAAQAAAAJgAAAAgAAAD//////////w=="/>
              </a:ext>
            </a:extLst>
          </p:cNvPicPr>
          <p:nvPr/>
        </p:nvPicPr>
        <p:blipFill>
          <a:blip r:embed="rId5"/>
          <a:stretch>
            <a:fillRect/>
          </a:stretch>
        </p:blipFill>
        <p:spPr>
          <a:xfrm>
            <a:off x="7410768" y="6358255"/>
            <a:ext cx="1666874" cy="479289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9" name="Text Box 23"/>
          <p:cNvSpPr txBox="1">
            <a:spLocks noChangeArrowheads="1"/>
          </p:cNvSpPr>
          <p:nvPr/>
        </p:nvSpPr>
        <p:spPr bwMode="auto">
          <a:xfrm>
            <a:off x="0" y="6638925"/>
            <a:ext cx="9109075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7F7F7F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Luglio 2019</a:t>
            </a:r>
            <a:r>
              <a:rPr lang="it-IT" altLang="en-US" sz="1000" dirty="0">
                <a:solidFill>
                  <a:schemeClr val="tx1"/>
                </a:solidFill>
                <a:latin typeface="Verdana" panose="020B0604030504040204" pitchFamily="34" charset="0"/>
              </a:rPr>
              <a:t>		 </a:t>
            </a: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	</a:t>
            </a:r>
            <a:r>
              <a:rPr lang="it-IT" altLang="en-US" sz="1000" dirty="0">
                <a:solidFill>
                  <a:schemeClr val="tx1"/>
                </a:solidFill>
                <a:latin typeface="Verdana" panose="020B0604030504040204" pitchFamily="34" charset="0"/>
              </a:rPr>
              <a:t>	 		     </a:t>
            </a: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	</a:t>
            </a:r>
            <a:endParaRPr lang="it-IT" altLang="en-US" sz="1000" dirty="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2665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46DCBA8-64ED-4C43-8847-5416DCD64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1600"/>
            <a:ext cx="8374566" cy="419088"/>
          </a:xfrm>
        </p:spPr>
        <p:txBody>
          <a:bodyPr/>
          <a:lstStyle/>
          <a:p>
            <a:pPr algn="r"/>
            <a:r>
              <a:rPr lang="it-IT" sz="2600" b="1" dirty="0"/>
              <a:t>Esiste una strategia vincente per </a:t>
            </a:r>
            <a:r>
              <a:rPr lang="it-IT" sz="2600" b="1" dirty="0" smtClean="0"/>
              <a:t>il CIOFS/FP</a:t>
            </a:r>
            <a:endParaRPr lang="en-GB" sz="2600" b="1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EA354A51-E1D0-4581-8734-8ECA05D1D88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2730" y="620688"/>
            <a:ext cx="8374567" cy="442800"/>
          </a:xfrm>
        </p:spPr>
        <p:txBody>
          <a:bodyPr/>
          <a:lstStyle/>
          <a:p>
            <a:pPr algn="r"/>
            <a:r>
              <a:rPr lang="it-IT" sz="2000" b="1" dirty="0">
                <a:latin typeface="+mn-lt"/>
                <a:ea typeface="Verdana" panose="020B0604030504040204" pitchFamily="34" charset="0"/>
              </a:rPr>
              <a:t>Realizzare il potenziale degli </a:t>
            </a:r>
            <a:r>
              <a:rPr lang="it-IT" sz="2000" b="1" dirty="0" smtClean="0">
                <a:latin typeface="+mn-lt"/>
                <a:ea typeface="Verdana" panose="020B0604030504040204" pitchFamily="34" charset="0"/>
              </a:rPr>
              <a:t>allievi </a:t>
            </a:r>
            <a:r>
              <a:rPr lang="it-IT" sz="2000" b="1" dirty="0">
                <a:latin typeface="+mn-lt"/>
                <a:ea typeface="Verdana" panose="020B0604030504040204" pitchFamily="34" charset="0"/>
              </a:rPr>
              <a:t>con una strategia «</a:t>
            </a:r>
            <a:r>
              <a:rPr lang="it-IT" sz="2000" b="1" dirty="0" err="1">
                <a:latin typeface="+mn-lt"/>
                <a:ea typeface="Verdana" panose="020B0604030504040204" pitchFamily="34" charset="0"/>
              </a:rPr>
              <a:t>tech&amp;touch</a:t>
            </a:r>
            <a:r>
              <a:rPr lang="it-IT" sz="2000" b="1" dirty="0">
                <a:latin typeface="+mn-lt"/>
                <a:ea typeface="Verdana" panose="020B0604030504040204" pitchFamily="34" charset="0"/>
              </a:rPr>
              <a:t>»</a:t>
            </a:r>
            <a:endParaRPr lang="en-GB" sz="2000" b="1" dirty="0">
              <a:latin typeface="+mn-lt"/>
              <a:ea typeface="Verdana" panose="020B0604030504040204" pitchFamily="34" charset="0"/>
            </a:endParaRPr>
          </a:p>
        </p:txBody>
      </p:sp>
      <p:sp>
        <p:nvSpPr>
          <p:cNvPr id="305" name="Line 45" descr="© INSCALE GmbH, 26.05.2010&#10;http://www.presentationload.com/">
            <a:extLst>
              <a:ext uri="{FF2B5EF4-FFF2-40B4-BE49-F238E27FC236}">
                <a16:creationId xmlns:a16="http://schemas.microsoft.com/office/drawing/2014/main" id="{129B1BD4-48BD-41B4-9271-48A30964A442}"/>
              </a:ext>
            </a:extLst>
          </p:cNvPr>
          <p:cNvSpPr>
            <a:spLocks noChangeShapeType="1"/>
          </p:cNvSpPr>
          <p:nvPr/>
        </p:nvSpPr>
        <p:spPr bwMode="gray">
          <a:xfrm>
            <a:off x="367990" y="1714124"/>
            <a:ext cx="2950723" cy="0"/>
          </a:xfrm>
          <a:prstGeom prst="line">
            <a:avLst/>
          </a:prstGeom>
          <a:noFill/>
          <a:ln w="12700">
            <a:solidFill>
              <a:schemeClr val="bg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6" name="Line 45" descr="© INSCALE GmbH, 26.05.2010&#10;http://www.presentationload.com/">
            <a:extLst>
              <a:ext uri="{FF2B5EF4-FFF2-40B4-BE49-F238E27FC236}">
                <a16:creationId xmlns:a16="http://schemas.microsoft.com/office/drawing/2014/main" id="{3FC9D6C6-1124-4D7E-AE0C-73E55CE36094}"/>
              </a:ext>
            </a:extLst>
          </p:cNvPr>
          <p:cNvSpPr>
            <a:spLocks noChangeShapeType="1"/>
          </p:cNvSpPr>
          <p:nvPr/>
        </p:nvSpPr>
        <p:spPr bwMode="gray">
          <a:xfrm>
            <a:off x="5497550" y="1470379"/>
            <a:ext cx="3251665" cy="0"/>
          </a:xfrm>
          <a:prstGeom prst="line">
            <a:avLst/>
          </a:prstGeom>
          <a:noFill/>
          <a:ln w="12700">
            <a:solidFill>
              <a:schemeClr val="bg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" name="Line 45" descr="© INSCALE GmbH, 26.05.2010&#10;http://www.presentationload.com/">
            <a:extLst>
              <a:ext uri="{FF2B5EF4-FFF2-40B4-BE49-F238E27FC236}">
                <a16:creationId xmlns:a16="http://schemas.microsoft.com/office/drawing/2014/main" id="{15C85F44-4B88-41D4-9E27-8BD467EFF3D3}"/>
              </a:ext>
            </a:extLst>
          </p:cNvPr>
          <p:cNvSpPr>
            <a:spLocks noChangeShapeType="1"/>
          </p:cNvSpPr>
          <p:nvPr/>
        </p:nvSpPr>
        <p:spPr bwMode="gray">
          <a:xfrm>
            <a:off x="5418508" y="4134691"/>
            <a:ext cx="3317875" cy="0"/>
          </a:xfrm>
          <a:prstGeom prst="line">
            <a:avLst/>
          </a:prstGeom>
          <a:noFill/>
          <a:ln w="12700">
            <a:solidFill>
              <a:schemeClr val="bg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308" name="Group 9">
            <a:extLst>
              <a:ext uri="{FF2B5EF4-FFF2-40B4-BE49-F238E27FC236}">
                <a16:creationId xmlns:a16="http://schemas.microsoft.com/office/drawing/2014/main" id="{524F08C8-14E1-4144-88A4-9729539D5CBD}"/>
              </a:ext>
            </a:extLst>
          </p:cNvPr>
          <p:cNvGrpSpPr/>
          <p:nvPr/>
        </p:nvGrpSpPr>
        <p:grpSpPr>
          <a:xfrm>
            <a:off x="1833146" y="2020208"/>
            <a:ext cx="3372986" cy="3766534"/>
            <a:chOff x="1688181" y="2031359"/>
            <a:chExt cx="3372986" cy="3766534"/>
          </a:xfrm>
        </p:grpSpPr>
        <p:sp>
          <p:nvSpPr>
            <p:cNvPr id="309" name="Freeform 7">
              <a:extLst>
                <a:ext uri="{FF2B5EF4-FFF2-40B4-BE49-F238E27FC236}">
                  <a16:creationId xmlns:a16="http://schemas.microsoft.com/office/drawing/2014/main" id="{B92253D8-314E-44C6-AEC4-7F41355F3A1F}"/>
                </a:ext>
              </a:extLst>
            </p:cNvPr>
            <p:cNvSpPr>
              <a:spLocks/>
            </p:cNvSpPr>
            <p:nvPr/>
          </p:nvSpPr>
          <p:spPr bwMode="gray">
            <a:xfrm rot="1326254">
              <a:off x="1688181" y="2031359"/>
              <a:ext cx="3372986" cy="3766534"/>
            </a:xfrm>
            <a:custGeom>
              <a:avLst/>
              <a:gdLst/>
              <a:ahLst/>
              <a:cxnLst>
                <a:cxn ang="0">
                  <a:pos x="738" y="865"/>
                </a:cxn>
                <a:cxn ang="0">
                  <a:pos x="738" y="863"/>
                </a:cxn>
                <a:cxn ang="0">
                  <a:pos x="783" y="827"/>
                </a:cxn>
                <a:cxn ang="0">
                  <a:pos x="812" y="838"/>
                </a:cxn>
                <a:cxn ang="0">
                  <a:pos x="874" y="856"/>
                </a:cxn>
                <a:cxn ang="0">
                  <a:pos x="986" y="744"/>
                </a:cxn>
                <a:cxn ang="0">
                  <a:pos x="874" y="633"/>
                </a:cxn>
                <a:cxn ang="0">
                  <a:pos x="815" y="650"/>
                </a:cxn>
                <a:cxn ang="0">
                  <a:pos x="783" y="663"/>
                </a:cxn>
                <a:cxn ang="0">
                  <a:pos x="738" y="625"/>
                </a:cxn>
                <a:cxn ang="0">
                  <a:pos x="737" y="617"/>
                </a:cxn>
                <a:cxn ang="0">
                  <a:pos x="737" y="617"/>
                </a:cxn>
                <a:cxn ang="0">
                  <a:pos x="737" y="617"/>
                </a:cxn>
                <a:cxn ang="0">
                  <a:pos x="737" y="369"/>
                </a:cxn>
                <a:cxn ang="0">
                  <a:pos x="523" y="245"/>
                </a:cxn>
                <a:cxn ang="0">
                  <a:pos x="516" y="242"/>
                </a:cxn>
                <a:cxn ang="0">
                  <a:pos x="514" y="242"/>
                </a:cxn>
                <a:cxn ang="0">
                  <a:pos x="461" y="262"/>
                </a:cxn>
                <a:cxn ang="0">
                  <a:pos x="455" y="293"/>
                </a:cxn>
                <a:cxn ang="0">
                  <a:pos x="441" y="356"/>
                </a:cxn>
                <a:cxn ang="0">
                  <a:pos x="288" y="397"/>
                </a:cxn>
                <a:cxn ang="0">
                  <a:pos x="247" y="244"/>
                </a:cxn>
                <a:cxn ang="0">
                  <a:pos x="291" y="201"/>
                </a:cxn>
                <a:cxn ang="0">
                  <a:pos x="319" y="180"/>
                </a:cxn>
                <a:cxn ang="0">
                  <a:pos x="308" y="122"/>
                </a:cxn>
                <a:cxn ang="0">
                  <a:pos x="302" y="118"/>
                </a:cxn>
                <a:cxn ang="0">
                  <a:pos x="302" y="118"/>
                </a:cxn>
                <a:cxn ang="0">
                  <a:pos x="302" y="118"/>
                </a:cxn>
                <a:cxn ang="0">
                  <a:pos x="98" y="0"/>
                </a:cxn>
                <a:cxn ang="0">
                  <a:pos x="0" y="369"/>
                </a:cxn>
                <a:cxn ang="0">
                  <a:pos x="737" y="1107"/>
                </a:cxn>
                <a:cxn ang="0">
                  <a:pos x="737" y="872"/>
                </a:cxn>
                <a:cxn ang="0">
                  <a:pos x="738" y="865"/>
                </a:cxn>
              </a:cxnLst>
              <a:rect l="0" t="0" r="r" b="b"/>
              <a:pathLst>
                <a:path w="986" h="1107">
                  <a:moveTo>
                    <a:pt x="738" y="865"/>
                  </a:moveTo>
                  <a:cubicBezTo>
                    <a:pt x="738" y="864"/>
                    <a:pt x="738" y="864"/>
                    <a:pt x="738" y="863"/>
                  </a:cubicBezTo>
                  <a:cubicBezTo>
                    <a:pt x="742" y="842"/>
                    <a:pt x="761" y="827"/>
                    <a:pt x="783" y="827"/>
                  </a:cubicBezTo>
                  <a:cubicBezTo>
                    <a:pt x="794" y="827"/>
                    <a:pt x="804" y="831"/>
                    <a:pt x="812" y="838"/>
                  </a:cubicBezTo>
                  <a:cubicBezTo>
                    <a:pt x="830" y="849"/>
                    <a:pt x="851" y="856"/>
                    <a:pt x="874" y="856"/>
                  </a:cubicBezTo>
                  <a:cubicBezTo>
                    <a:pt x="936" y="856"/>
                    <a:pt x="986" y="806"/>
                    <a:pt x="986" y="744"/>
                  </a:cubicBezTo>
                  <a:cubicBezTo>
                    <a:pt x="986" y="683"/>
                    <a:pt x="936" y="633"/>
                    <a:pt x="874" y="633"/>
                  </a:cubicBezTo>
                  <a:cubicBezTo>
                    <a:pt x="852" y="633"/>
                    <a:pt x="832" y="639"/>
                    <a:pt x="815" y="650"/>
                  </a:cubicBezTo>
                  <a:cubicBezTo>
                    <a:pt x="807" y="658"/>
                    <a:pt x="795" y="663"/>
                    <a:pt x="783" y="663"/>
                  </a:cubicBezTo>
                  <a:cubicBezTo>
                    <a:pt x="760" y="663"/>
                    <a:pt x="741" y="646"/>
                    <a:pt x="738" y="625"/>
                  </a:cubicBezTo>
                  <a:cubicBezTo>
                    <a:pt x="737" y="622"/>
                    <a:pt x="737" y="620"/>
                    <a:pt x="737" y="617"/>
                  </a:cubicBezTo>
                  <a:cubicBezTo>
                    <a:pt x="737" y="617"/>
                    <a:pt x="737" y="617"/>
                    <a:pt x="737" y="617"/>
                  </a:cubicBezTo>
                  <a:cubicBezTo>
                    <a:pt x="737" y="617"/>
                    <a:pt x="737" y="617"/>
                    <a:pt x="737" y="617"/>
                  </a:cubicBezTo>
                  <a:cubicBezTo>
                    <a:pt x="737" y="369"/>
                    <a:pt x="737" y="369"/>
                    <a:pt x="737" y="369"/>
                  </a:cubicBezTo>
                  <a:cubicBezTo>
                    <a:pt x="523" y="245"/>
                    <a:pt x="523" y="245"/>
                    <a:pt x="523" y="245"/>
                  </a:cubicBezTo>
                  <a:cubicBezTo>
                    <a:pt x="521" y="244"/>
                    <a:pt x="518" y="243"/>
                    <a:pt x="516" y="242"/>
                  </a:cubicBezTo>
                  <a:cubicBezTo>
                    <a:pt x="516" y="242"/>
                    <a:pt x="515" y="242"/>
                    <a:pt x="514" y="242"/>
                  </a:cubicBezTo>
                  <a:cubicBezTo>
                    <a:pt x="494" y="235"/>
                    <a:pt x="472" y="243"/>
                    <a:pt x="461" y="262"/>
                  </a:cubicBezTo>
                  <a:cubicBezTo>
                    <a:pt x="455" y="272"/>
                    <a:pt x="453" y="283"/>
                    <a:pt x="455" y="293"/>
                  </a:cubicBezTo>
                  <a:cubicBezTo>
                    <a:pt x="457" y="314"/>
                    <a:pt x="452" y="336"/>
                    <a:pt x="441" y="356"/>
                  </a:cubicBezTo>
                  <a:cubicBezTo>
                    <a:pt x="410" y="409"/>
                    <a:pt x="341" y="427"/>
                    <a:pt x="288" y="397"/>
                  </a:cubicBezTo>
                  <a:cubicBezTo>
                    <a:pt x="234" y="366"/>
                    <a:pt x="216" y="297"/>
                    <a:pt x="247" y="244"/>
                  </a:cubicBezTo>
                  <a:cubicBezTo>
                    <a:pt x="258" y="225"/>
                    <a:pt x="273" y="211"/>
                    <a:pt x="291" y="201"/>
                  </a:cubicBezTo>
                  <a:cubicBezTo>
                    <a:pt x="302" y="198"/>
                    <a:pt x="312" y="191"/>
                    <a:pt x="319" y="180"/>
                  </a:cubicBezTo>
                  <a:cubicBezTo>
                    <a:pt x="330" y="160"/>
                    <a:pt x="325" y="136"/>
                    <a:pt x="308" y="122"/>
                  </a:cubicBezTo>
                  <a:cubicBezTo>
                    <a:pt x="306" y="121"/>
                    <a:pt x="304" y="119"/>
                    <a:pt x="302" y="118"/>
                  </a:cubicBezTo>
                  <a:cubicBezTo>
                    <a:pt x="302" y="118"/>
                    <a:pt x="302" y="118"/>
                    <a:pt x="302" y="118"/>
                  </a:cubicBezTo>
                  <a:cubicBezTo>
                    <a:pt x="302" y="118"/>
                    <a:pt x="302" y="118"/>
                    <a:pt x="302" y="118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36" y="109"/>
                    <a:pt x="0" y="235"/>
                    <a:pt x="0" y="369"/>
                  </a:cubicBezTo>
                  <a:cubicBezTo>
                    <a:pt x="0" y="776"/>
                    <a:pt x="330" y="1107"/>
                    <a:pt x="737" y="1107"/>
                  </a:cubicBezTo>
                  <a:cubicBezTo>
                    <a:pt x="737" y="872"/>
                    <a:pt x="737" y="872"/>
                    <a:pt x="737" y="872"/>
                  </a:cubicBezTo>
                  <a:cubicBezTo>
                    <a:pt x="737" y="870"/>
                    <a:pt x="737" y="867"/>
                    <a:pt x="738" y="865"/>
                  </a:cubicBezTo>
                  <a:close/>
                </a:path>
              </a:pathLst>
            </a:custGeom>
            <a:solidFill>
              <a:srgbClr val="FF6600"/>
            </a:solidFill>
            <a:ln w="28575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lIns="36000" tIns="36000" rIns="36000" bIns="36000" anchor="ctr" anchorCtr="0"/>
            <a:lstStyle/>
            <a:p>
              <a:pPr algn="ctr">
                <a:defRPr/>
              </a:pPr>
              <a:endParaRPr lang="en-US" sz="1400" b="1" noProof="1">
                <a:solidFill>
                  <a:srgbClr val="646464"/>
                </a:solidFill>
              </a:endParaRPr>
            </a:p>
          </p:txBody>
        </p:sp>
        <p:sp>
          <p:nvSpPr>
            <p:cNvPr id="310" name="Textfeld 22">
              <a:extLst>
                <a:ext uri="{FF2B5EF4-FFF2-40B4-BE49-F238E27FC236}">
                  <a16:creationId xmlns:a16="http://schemas.microsoft.com/office/drawing/2014/main" id="{2E9FA6E7-D48F-477F-B556-CA2B7F387F64}"/>
                </a:ext>
              </a:extLst>
            </p:cNvPr>
            <p:cNvSpPr txBox="1"/>
            <p:nvPr/>
          </p:nvSpPr>
          <p:spPr bwMode="gray">
            <a:xfrm rot="4672113">
              <a:off x="1542993" y="3068064"/>
              <a:ext cx="2849428" cy="1577684"/>
            </a:xfrm>
            <a:prstGeom prst="rect">
              <a:avLst/>
            </a:prstGeom>
            <a:noFill/>
            <a:effectLst/>
          </p:spPr>
          <p:txBody>
            <a:bodyPr wrap="none" rtlCol="0">
              <a:prstTxWarp prst="textArchDown">
                <a:avLst/>
              </a:prstTxWarp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tx2"/>
                  </a:solidFill>
                </a:rPr>
                <a:t>Docenti e operatori</a:t>
              </a:r>
            </a:p>
          </p:txBody>
        </p:sp>
      </p:grpSp>
      <p:grpSp>
        <p:nvGrpSpPr>
          <p:cNvPr id="311" name="Group 6">
            <a:extLst>
              <a:ext uri="{FF2B5EF4-FFF2-40B4-BE49-F238E27FC236}">
                <a16:creationId xmlns:a16="http://schemas.microsoft.com/office/drawing/2014/main" id="{0B28056F-9AC2-4CA2-896C-DCFF15829E18}"/>
              </a:ext>
            </a:extLst>
          </p:cNvPr>
          <p:cNvGrpSpPr/>
          <p:nvPr/>
        </p:nvGrpSpPr>
        <p:grpSpPr>
          <a:xfrm>
            <a:off x="4242115" y="2592745"/>
            <a:ext cx="2524309" cy="3986908"/>
            <a:chOff x="4097150" y="2603896"/>
            <a:chExt cx="2524309" cy="3986908"/>
          </a:xfrm>
        </p:grpSpPr>
        <p:sp>
          <p:nvSpPr>
            <p:cNvPr id="312" name="Freeform 8">
              <a:extLst>
                <a:ext uri="{FF2B5EF4-FFF2-40B4-BE49-F238E27FC236}">
                  <a16:creationId xmlns:a16="http://schemas.microsoft.com/office/drawing/2014/main" id="{7D9014E9-5A35-4CFD-A854-ED8230F75116}"/>
                </a:ext>
              </a:extLst>
            </p:cNvPr>
            <p:cNvSpPr>
              <a:spLocks/>
            </p:cNvSpPr>
            <p:nvPr/>
          </p:nvSpPr>
          <p:spPr bwMode="gray">
            <a:xfrm rot="1326254">
              <a:off x="4097150" y="2603896"/>
              <a:ext cx="2524309" cy="3986908"/>
            </a:xfrm>
            <a:custGeom>
              <a:avLst/>
              <a:gdLst/>
              <a:ahLst/>
              <a:cxnLst>
                <a:cxn ang="0">
                  <a:pos x="429" y="186"/>
                </a:cxn>
                <a:cxn ang="0">
                  <a:pos x="428" y="186"/>
                </a:cxn>
                <a:cxn ang="0">
                  <a:pos x="374" y="166"/>
                </a:cxn>
                <a:cxn ang="0">
                  <a:pos x="368" y="135"/>
                </a:cxn>
                <a:cxn ang="0">
                  <a:pos x="354" y="72"/>
                </a:cxn>
                <a:cxn ang="0">
                  <a:pos x="201" y="31"/>
                </a:cxn>
                <a:cxn ang="0">
                  <a:pos x="160" y="184"/>
                </a:cxn>
                <a:cxn ang="0">
                  <a:pos x="204" y="227"/>
                </a:cxn>
                <a:cxn ang="0">
                  <a:pos x="232" y="248"/>
                </a:cxn>
                <a:cxn ang="0">
                  <a:pos x="221" y="306"/>
                </a:cxn>
                <a:cxn ang="0">
                  <a:pos x="215" y="310"/>
                </a:cxn>
                <a:cxn ang="0">
                  <a:pos x="215" y="310"/>
                </a:cxn>
                <a:cxn ang="0">
                  <a:pos x="215" y="310"/>
                </a:cxn>
                <a:cxn ang="0">
                  <a:pos x="0" y="434"/>
                </a:cxn>
                <a:cxn ang="0">
                  <a:pos x="0" y="682"/>
                </a:cxn>
                <a:cxn ang="0">
                  <a:pos x="0" y="682"/>
                </a:cxn>
                <a:cxn ang="0">
                  <a:pos x="0" y="682"/>
                </a:cxn>
                <a:cxn ang="0">
                  <a:pos x="1" y="690"/>
                </a:cxn>
                <a:cxn ang="0">
                  <a:pos x="46" y="728"/>
                </a:cxn>
                <a:cxn ang="0">
                  <a:pos x="78" y="715"/>
                </a:cxn>
                <a:cxn ang="0">
                  <a:pos x="137" y="698"/>
                </a:cxn>
                <a:cxn ang="0">
                  <a:pos x="249" y="809"/>
                </a:cxn>
                <a:cxn ang="0">
                  <a:pos x="137" y="921"/>
                </a:cxn>
                <a:cxn ang="0">
                  <a:pos x="75" y="903"/>
                </a:cxn>
                <a:cxn ang="0">
                  <a:pos x="46" y="892"/>
                </a:cxn>
                <a:cxn ang="0">
                  <a:pos x="1" y="928"/>
                </a:cxn>
                <a:cxn ang="0">
                  <a:pos x="1" y="930"/>
                </a:cxn>
                <a:cxn ang="0">
                  <a:pos x="0" y="937"/>
                </a:cxn>
                <a:cxn ang="0">
                  <a:pos x="0" y="1172"/>
                </a:cxn>
                <a:cxn ang="0">
                  <a:pos x="738" y="434"/>
                </a:cxn>
                <a:cxn ang="0">
                  <a:pos x="639" y="65"/>
                </a:cxn>
                <a:cxn ang="0">
                  <a:pos x="436" y="183"/>
                </a:cxn>
                <a:cxn ang="0">
                  <a:pos x="429" y="186"/>
                </a:cxn>
              </a:cxnLst>
              <a:rect l="0" t="0" r="r" b="b"/>
              <a:pathLst>
                <a:path w="738" h="1172">
                  <a:moveTo>
                    <a:pt x="429" y="186"/>
                  </a:moveTo>
                  <a:cubicBezTo>
                    <a:pt x="429" y="186"/>
                    <a:pt x="428" y="186"/>
                    <a:pt x="428" y="186"/>
                  </a:cubicBezTo>
                  <a:cubicBezTo>
                    <a:pt x="407" y="193"/>
                    <a:pt x="385" y="185"/>
                    <a:pt x="374" y="166"/>
                  </a:cubicBezTo>
                  <a:cubicBezTo>
                    <a:pt x="368" y="156"/>
                    <a:pt x="366" y="145"/>
                    <a:pt x="368" y="135"/>
                  </a:cubicBezTo>
                  <a:cubicBezTo>
                    <a:pt x="370" y="114"/>
                    <a:pt x="365" y="92"/>
                    <a:pt x="354" y="72"/>
                  </a:cubicBezTo>
                  <a:cubicBezTo>
                    <a:pt x="323" y="19"/>
                    <a:pt x="254" y="0"/>
                    <a:pt x="201" y="31"/>
                  </a:cubicBezTo>
                  <a:cubicBezTo>
                    <a:pt x="148" y="62"/>
                    <a:pt x="129" y="130"/>
                    <a:pt x="160" y="184"/>
                  </a:cubicBezTo>
                  <a:cubicBezTo>
                    <a:pt x="171" y="203"/>
                    <a:pt x="186" y="217"/>
                    <a:pt x="204" y="227"/>
                  </a:cubicBezTo>
                  <a:cubicBezTo>
                    <a:pt x="215" y="230"/>
                    <a:pt x="226" y="237"/>
                    <a:pt x="232" y="248"/>
                  </a:cubicBezTo>
                  <a:cubicBezTo>
                    <a:pt x="243" y="267"/>
                    <a:pt x="238" y="292"/>
                    <a:pt x="221" y="306"/>
                  </a:cubicBezTo>
                  <a:cubicBezTo>
                    <a:pt x="219" y="307"/>
                    <a:pt x="217" y="309"/>
                    <a:pt x="215" y="310"/>
                  </a:cubicBezTo>
                  <a:cubicBezTo>
                    <a:pt x="215" y="310"/>
                    <a:pt x="215" y="310"/>
                    <a:pt x="215" y="310"/>
                  </a:cubicBezTo>
                  <a:cubicBezTo>
                    <a:pt x="215" y="310"/>
                    <a:pt x="215" y="310"/>
                    <a:pt x="215" y="310"/>
                  </a:cubicBezTo>
                  <a:cubicBezTo>
                    <a:pt x="0" y="434"/>
                    <a:pt x="0" y="434"/>
                    <a:pt x="0" y="434"/>
                  </a:cubicBezTo>
                  <a:cubicBezTo>
                    <a:pt x="0" y="682"/>
                    <a:pt x="0" y="682"/>
                    <a:pt x="0" y="682"/>
                  </a:cubicBezTo>
                  <a:cubicBezTo>
                    <a:pt x="0" y="682"/>
                    <a:pt x="0" y="682"/>
                    <a:pt x="0" y="682"/>
                  </a:cubicBezTo>
                  <a:cubicBezTo>
                    <a:pt x="0" y="682"/>
                    <a:pt x="0" y="682"/>
                    <a:pt x="0" y="682"/>
                  </a:cubicBezTo>
                  <a:cubicBezTo>
                    <a:pt x="0" y="685"/>
                    <a:pt x="0" y="687"/>
                    <a:pt x="1" y="690"/>
                  </a:cubicBezTo>
                  <a:cubicBezTo>
                    <a:pt x="4" y="711"/>
                    <a:pt x="23" y="728"/>
                    <a:pt x="46" y="728"/>
                  </a:cubicBezTo>
                  <a:cubicBezTo>
                    <a:pt x="58" y="728"/>
                    <a:pt x="70" y="723"/>
                    <a:pt x="78" y="715"/>
                  </a:cubicBezTo>
                  <a:cubicBezTo>
                    <a:pt x="95" y="704"/>
                    <a:pt x="115" y="698"/>
                    <a:pt x="137" y="698"/>
                  </a:cubicBezTo>
                  <a:cubicBezTo>
                    <a:pt x="199" y="698"/>
                    <a:pt x="249" y="748"/>
                    <a:pt x="249" y="809"/>
                  </a:cubicBezTo>
                  <a:cubicBezTo>
                    <a:pt x="249" y="871"/>
                    <a:pt x="199" y="921"/>
                    <a:pt x="137" y="921"/>
                  </a:cubicBezTo>
                  <a:cubicBezTo>
                    <a:pt x="114" y="921"/>
                    <a:pt x="93" y="914"/>
                    <a:pt x="75" y="903"/>
                  </a:cubicBezTo>
                  <a:cubicBezTo>
                    <a:pt x="67" y="896"/>
                    <a:pt x="57" y="892"/>
                    <a:pt x="46" y="892"/>
                  </a:cubicBezTo>
                  <a:cubicBezTo>
                    <a:pt x="24" y="892"/>
                    <a:pt x="5" y="907"/>
                    <a:pt x="1" y="928"/>
                  </a:cubicBezTo>
                  <a:cubicBezTo>
                    <a:pt x="1" y="929"/>
                    <a:pt x="1" y="929"/>
                    <a:pt x="1" y="930"/>
                  </a:cubicBezTo>
                  <a:cubicBezTo>
                    <a:pt x="0" y="932"/>
                    <a:pt x="0" y="935"/>
                    <a:pt x="0" y="937"/>
                  </a:cubicBezTo>
                  <a:cubicBezTo>
                    <a:pt x="0" y="1172"/>
                    <a:pt x="0" y="1172"/>
                    <a:pt x="0" y="1172"/>
                  </a:cubicBezTo>
                  <a:cubicBezTo>
                    <a:pt x="408" y="1172"/>
                    <a:pt x="738" y="841"/>
                    <a:pt x="738" y="434"/>
                  </a:cubicBezTo>
                  <a:cubicBezTo>
                    <a:pt x="738" y="300"/>
                    <a:pt x="702" y="174"/>
                    <a:pt x="639" y="65"/>
                  </a:cubicBezTo>
                  <a:cubicBezTo>
                    <a:pt x="436" y="183"/>
                    <a:pt x="436" y="183"/>
                    <a:pt x="436" y="183"/>
                  </a:cubicBezTo>
                  <a:cubicBezTo>
                    <a:pt x="434" y="184"/>
                    <a:pt x="431" y="185"/>
                    <a:pt x="429" y="186"/>
                  </a:cubicBezTo>
                  <a:close/>
                </a:path>
              </a:pathLst>
            </a:custGeom>
            <a:solidFill>
              <a:srgbClr val="21467B"/>
            </a:solidFill>
            <a:ln w="28575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lIns="36000" tIns="36000" rIns="36000" bIns="36000" anchor="ctr" anchorCtr="0"/>
            <a:lstStyle/>
            <a:p>
              <a:pPr algn="ctr">
                <a:defRPr/>
              </a:pPr>
              <a:endParaRPr lang="en-US" sz="1400" b="1" noProof="1">
                <a:solidFill>
                  <a:srgbClr val="646464"/>
                </a:solidFill>
              </a:endParaRPr>
            </a:p>
          </p:txBody>
        </p:sp>
        <p:sp>
          <p:nvSpPr>
            <p:cNvPr id="313" name="Textfeld 23">
              <a:extLst>
                <a:ext uri="{FF2B5EF4-FFF2-40B4-BE49-F238E27FC236}">
                  <a16:creationId xmlns:a16="http://schemas.microsoft.com/office/drawing/2014/main" id="{C1F5ED0C-FE9E-40FD-8DF3-993A60F2C513}"/>
                </a:ext>
              </a:extLst>
            </p:cNvPr>
            <p:cNvSpPr txBox="1"/>
            <p:nvPr/>
          </p:nvSpPr>
          <p:spPr bwMode="gray">
            <a:xfrm rot="18692406">
              <a:off x="3613835" y="3843332"/>
              <a:ext cx="3321373" cy="1604582"/>
            </a:xfrm>
            <a:prstGeom prst="rect">
              <a:avLst/>
            </a:prstGeom>
            <a:noFill/>
            <a:effectLst/>
          </p:spPr>
          <p:txBody>
            <a:bodyPr wrap="none" rtlCol="0">
              <a:prstTxWarp prst="textArchDown">
                <a:avLst>
                  <a:gd name="adj" fmla="val 21593456"/>
                </a:avLst>
              </a:prstTxWarp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tx2"/>
                  </a:solidFill>
                </a:rPr>
                <a:t>Cellulare</a:t>
              </a:r>
            </a:p>
          </p:txBody>
        </p:sp>
      </p:grpSp>
      <p:grpSp>
        <p:nvGrpSpPr>
          <p:cNvPr id="314" name="Group 4">
            <a:extLst>
              <a:ext uri="{FF2B5EF4-FFF2-40B4-BE49-F238E27FC236}">
                <a16:creationId xmlns:a16="http://schemas.microsoft.com/office/drawing/2014/main" id="{A656CC9B-BD1C-46D3-8D9A-44CDB53864F8}"/>
              </a:ext>
            </a:extLst>
          </p:cNvPr>
          <p:cNvGrpSpPr/>
          <p:nvPr/>
        </p:nvGrpSpPr>
        <p:grpSpPr>
          <a:xfrm>
            <a:off x="2780724" y="1212007"/>
            <a:ext cx="4373730" cy="2704991"/>
            <a:chOff x="2635759" y="1223158"/>
            <a:chExt cx="4373730" cy="2704991"/>
          </a:xfrm>
        </p:grpSpPr>
        <p:sp>
          <p:nvSpPr>
            <p:cNvPr id="315" name="Freeform 6">
              <a:extLst>
                <a:ext uri="{FF2B5EF4-FFF2-40B4-BE49-F238E27FC236}">
                  <a16:creationId xmlns:a16="http://schemas.microsoft.com/office/drawing/2014/main" id="{9A87833C-739E-4054-BF8F-321F1981746C}"/>
                </a:ext>
              </a:extLst>
            </p:cNvPr>
            <p:cNvSpPr>
              <a:spLocks/>
            </p:cNvSpPr>
            <p:nvPr/>
          </p:nvSpPr>
          <p:spPr bwMode="gray">
            <a:xfrm rot="1326254">
              <a:off x="2635759" y="1223158"/>
              <a:ext cx="4373730" cy="2704991"/>
            </a:xfrm>
            <a:custGeom>
              <a:avLst/>
              <a:gdLst/>
              <a:ahLst/>
              <a:cxnLst>
                <a:cxn ang="0">
                  <a:pos x="639" y="0"/>
                </a:cxn>
                <a:cxn ang="0">
                  <a:pos x="0" y="368"/>
                </a:cxn>
                <a:cxn ang="0">
                  <a:pos x="204" y="486"/>
                </a:cxn>
                <a:cxn ang="0">
                  <a:pos x="204" y="486"/>
                </a:cxn>
                <a:cxn ang="0">
                  <a:pos x="204" y="486"/>
                </a:cxn>
                <a:cxn ang="0">
                  <a:pos x="210" y="490"/>
                </a:cxn>
                <a:cxn ang="0">
                  <a:pos x="221" y="548"/>
                </a:cxn>
                <a:cxn ang="0">
                  <a:pos x="193" y="569"/>
                </a:cxn>
                <a:cxn ang="0">
                  <a:pos x="149" y="612"/>
                </a:cxn>
                <a:cxn ang="0">
                  <a:pos x="190" y="765"/>
                </a:cxn>
                <a:cxn ang="0">
                  <a:pos x="343" y="724"/>
                </a:cxn>
                <a:cxn ang="0">
                  <a:pos x="357" y="661"/>
                </a:cxn>
                <a:cxn ang="0">
                  <a:pos x="363" y="630"/>
                </a:cxn>
                <a:cxn ang="0">
                  <a:pos x="416" y="610"/>
                </a:cxn>
                <a:cxn ang="0">
                  <a:pos x="418" y="610"/>
                </a:cxn>
                <a:cxn ang="0">
                  <a:pos x="425" y="613"/>
                </a:cxn>
                <a:cxn ang="0">
                  <a:pos x="639" y="737"/>
                </a:cxn>
                <a:cxn ang="0">
                  <a:pos x="854" y="613"/>
                </a:cxn>
                <a:cxn ang="0">
                  <a:pos x="854" y="613"/>
                </a:cxn>
                <a:cxn ang="0">
                  <a:pos x="854" y="613"/>
                </a:cxn>
                <a:cxn ang="0">
                  <a:pos x="860" y="609"/>
                </a:cxn>
                <a:cxn ang="0">
                  <a:pos x="871" y="551"/>
                </a:cxn>
                <a:cxn ang="0">
                  <a:pos x="843" y="530"/>
                </a:cxn>
                <a:cxn ang="0">
                  <a:pos x="799" y="487"/>
                </a:cxn>
                <a:cxn ang="0">
                  <a:pos x="840" y="334"/>
                </a:cxn>
                <a:cxn ang="0">
                  <a:pos x="993" y="375"/>
                </a:cxn>
                <a:cxn ang="0">
                  <a:pos x="1007" y="438"/>
                </a:cxn>
                <a:cxn ang="0">
                  <a:pos x="1013" y="469"/>
                </a:cxn>
                <a:cxn ang="0">
                  <a:pos x="1067" y="489"/>
                </a:cxn>
                <a:cxn ang="0">
                  <a:pos x="1068" y="489"/>
                </a:cxn>
                <a:cxn ang="0">
                  <a:pos x="1075" y="486"/>
                </a:cxn>
                <a:cxn ang="0">
                  <a:pos x="1278" y="368"/>
                </a:cxn>
                <a:cxn ang="0">
                  <a:pos x="639" y="0"/>
                </a:cxn>
              </a:cxnLst>
              <a:rect l="0" t="0" r="r" b="b"/>
              <a:pathLst>
                <a:path w="1278" h="795">
                  <a:moveTo>
                    <a:pt x="639" y="0"/>
                  </a:moveTo>
                  <a:cubicBezTo>
                    <a:pt x="366" y="0"/>
                    <a:pt x="128" y="148"/>
                    <a:pt x="0" y="368"/>
                  </a:cubicBezTo>
                  <a:cubicBezTo>
                    <a:pt x="204" y="486"/>
                    <a:pt x="204" y="486"/>
                    <a:pt x="204" y="486"/>
                  </a:cubicBezTo>
                  <a:cubicBezTo>
                    <a:pt x="204" y="486"/>
                    <a:pt x="204" y="486"/>
                    <a:pt x="204" y="486"/>
                  </a:cubicBezTo>
                  <a:cubicBezTo>
                    <a:pt x="204" y="486"/>
                    <a:pt x="204" y="486"/>
                    <a:pt x="204" y="486"/>
                  </a:cubicBezTo>
                  <a:cubicBezTo>
                    <a:pt x="206" y="487"/>
                    <a:pt x="208" y="489"/>
                    <a:pt x="210" y="490"/>
                  </a:cubicBezTo>
                  <a:cubicBezTo>
                    <a:pt x="227" y="504"/>
                    <a:pt x="232" y="528"/>
                    <a:pt x="221" y="548"/>
                  </a:cubicBezTo>
                  <a:cubicBezTo>
                    <a:pt x="214" y="559"/>
                    <a:pt x="204" y="566"/>
                    <a:pt x="193" y="569"/>
                  </a:cubicBezTo>
                  <a:cubicBezTo>
                    <a:pt x="175" y="579"/>
                    <a:pt x="160" y="593"/>
                    <a:pt x="149" y="612"/>
                  </a:cubicBezTo>
                  <a:cubicBezTo>
                    <a:pt x="118" y="665"/>
                    <a:pt x="136" y="734"/>
                    <a:pt x="190" y="765"/>
                  </a:cubicBezTo>
                  <a:cubicBezTo>
                    <a:pt x="243" y="795"/>
                    <a:pt x="312" y="777"/>
                    <a:pt x="343" y="724"/>
                  </a:cubicBezTo>
                  <a:cubicBezTo>
                    <a:pt x="354" y="704"/>
                    <a:pt x="359" y="682"/>
                    <a:pt x="357" y="661"/>
                  </a:cubicBezTo>
                  <a:cubicBezTo>
                    <a:pt x="355" y="651"/>
                    <a:pt x="357" y="640"/>
                    <a:pt x="363" y="630"/>
                  </a:cubicBezTo>
                  <a:cubicBezTo>
                    <a:pt x="374" y="611"/>
                    <a:pt x="396" y="603"/>
                    <a:pt x="416" y="610"/>
                  </a:cubicBezTo>
                  <a:cubicBezTo>
                    <a:pt x="417" y="610"/>
                    <a:pt x="418" y="610"/>
                    <a:pt x="418" y="610"/>
                  </a:cubicBezTo>
                  <a:cubicBezTo>
                    <a:pt x="420" y="611"/>
                    <a:pt x="423" y="612"/>
                    <a:pt x="425" y="613"/>
                  </a:cubicBezTo>
                  <a:cubicBezTo>
                    <a:pt x="639" y="737"/>
                    <a:pt x="639" y="737"/>
                    <a:pt x="639" y="737"/>
                  </a:cubicBezTo>
                  <a:cubicBezTo>
                    <a:pt x="854" y="613"/>
                    <a:pt x="854" y="613"/>
                    <a:pt x="854" y="613"/>
                  </a:cubicBezTo>
                  <a:cubicBezTo>
                    <a:pt x="854" y="613"/>
                    <a:pt x="854" y="613"/>
                    <a:pt x="854" y="613"/>
                  </a:cubicBezTo>
                  <a:cubicBezTo>
                    <a:pt x="854" y="613"/>
                    <a:pt x="854" y="613"/>
                    <a:pt x="854" y="613"/>
                  </a:cubicBezTo>
                  <a:cubicBezTo>
                    <a:pt x="856" y="612"/>
                    <a:pt x="858" y="610"/>
                    <a:pt x="860" y="609"/>
                  </a:cubicBezTo>
                  <a:cubicBezTo>
                    <a:pt x="877" y="595"/>
                    <a:pt x="882" y="570"/>
                    <a:pt x="871" y="551"/>
                  </a:cubicBezTo>
                  <a:cubicBezTo>
                    <a:pt x="865" y="540"/>
                    <a:pt x="854" y="533"/>
                    <a:pt x="843" y="530"/>
                  </a:cubicBezTo>
                  <a:cubicBezTo>
                    <a:pt x="825" y="520"/>
                    <a:pt x="810" y="506"/>
                    <a:pt x="799" y="487"/>
                  </a:cubicBezTo>
                  <a:cubicBezTo>
                    <a:pt x="768" y="433"/>
                    <a:pt x="787" y="365"/>
                    <a:pt x="840" y="334"/>
                  </a:cubicBezTo>
                  <a:cubicBezTo>
                    <a:pt x="893" y="303"/>
                    <a:pt x="962" y="322"/>
                    <a:pt x="993" y="375"/>
                  </a:cubicBezTo>
                  <a:cubicBezTo>
                    <a:pt x="1004" y="395"/>
                    <a:pt x="1009" y="417"/>
                    <a:pt x="1007" y="438"/>
                  </a:cubicBezTo>
                  <a:cubicBezTo>
                    <a:pt x="1005" y="448"/>
                    <a:pt x="1007" y="459"/>
                    <a:pt x="1013" y="469"/>
                  </a:cubicBezTo>
                  <a:cubicBezTo>
                    <a:pt x="1024" y="488"/>
                    <a:pt x="1046" y="496"/>
                    <a:pt x="1067" y="489"/>
                  </a:cubicBezTo>
                  <a:cubicBezTo>
                    <a:pt x="1067" y="489"/>
                    <a:pt x="1068" y="489"/>
                    <a:pt x="1068" y="489"/>
                  </a:cubicBezTo>
                  <a:cubicBezTo>
                    <a:pt x="1070" y="488"/>
                    <a:pt x="1073" y="487"/>
                    <a:pt x="1075" y="486"/>
                  </a:cubicBezTo>
                  <a:cubicBezTo>
                    <a:pt x="1278" y="368"/>
                    <a:pt x="1278" y="368"/>
                    <a:pt x="1278" y="368"/>
                  </a:cubicBezTo>
                  <a:cubicBezTo>
                    <a:pt x="1150" y="148"/>
                    <a:pt x="912" y="0"/>
                    <a:pt x="639" y="0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lIns="36000" tIns="36000" rIns="36000" bIns="36000" anchor="ctr" anchorCtr="0"/>
            <a:lstStyle/>
            <a:p>
              <a:pPr algn="ctr">
                <a:defRPr/>
              </a:pPr>
              <a:endParaRPr lang="en-US" sz="1400" b="1" noProof="1">
                <a:solidFill>
                  <a:srgbClr val="646464"/>
                </a:solidFill>
              </a:endParaRPr>
            </a:p>
          </p:txBody>
        </p:sp>
        <p:sp>
          <p:nvSpPr>
            <p:cNvPr id="316" name="Textfeld 21">
              <a:extLst>
                <a:ext uri="{FF2B5EF4-FFF2-40B4-BE49-F238E27FC236}">
                  <a16:creationId xmlns:a16="http://schemas.microsoft.com/office/drawing/2014/main" id="{0FCBA118-E1B0-42BC-8076-A8085319BE94}"/>
                </a:ext>
              </a:extLst>
            </p:cNvPr>
            <p:cNvSpPr txBox="1"/>
            <p:nvPr/>
          </p:nvSpPr>
          <p:spPr bwMode="gray">
            <a:xfrm>
              <a:off x="3097615" y="1446244"/>
              <a:ext cx="2756777" cy="1005778"/>
            </a:xfrm>
            <a:prstGeom prst="rect">
              <a:avLst/>
            </a:prstGeom>
            <a:noFill/>
            <a:effectLst/>
          </p:spPr>
          <p:txBody>
            <a:bodyPr wrap="none" rtlCol="0">
              <a:prstTxWarp prst="textArchUp">
                <a:avLst>
                  <a:gd name="adj" fmla="val 10800000"/>
                </a:avLst>
              </a:prstTxWarp>
              <a:spAutoFit/>
            </a:bodyPr>
            <a:lstStyle/>
            <a:p>
              <a:pPr algn="ctr"/>
              <a:r>
                <a:rPr lang="it-IT" sz="2400" b="1" noProof="1">
                  <a:solidFill>
                    <a:schemeClr val="tx2"/>
                  </a:solidFill>
                </a:rPr>
                <a:t>Online</a:t>
              </a:r>
              <a:endParaRPr lang="en-US" sz="2400" b="1" noProof="1">
                <a:solidFill>
                  <a:schemeClr val="tx2"/>
                </a:solidFill>
              </a:endParaRPr>
            </a:p>
          </p:txBody>
        </p:sp>
      </p:grpSp>
      <p:sp>
        <p:nvSpPr>
          <p:cNvPr id="318" name="Text Box 46" descr="© INSCALE GmbH, 26.05.2010&#10;http://www.presentationload.com/">
            <a:extLst>
              <a:ext uri="{FF2B5EF4-FFF2-40B4-BE49-F238E27FC236}">
                <a16:creationId xmlns:a16="http://schemas.microsoft.com/office/drawing/2014/main" id="{3D2F30C6-9D7A-4771-B099-75AE41E47BB8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7099533" y="1527529"/>
            <a:ext cx="1945847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801688">
              <a:spcBef>
                <a:spcPct val="20000"/>
              </a:spcBef>
            </a:pPr>
            <a:r>
              <a:rPr lang="it-IT" sz="1400" noProof="1">
                <a:solidFill>
                  <a:srgbClr val="646464"/>
                </a:solidFill>
                <a:cs typeface="Arial" charset="0"/>
              </a:rPr>
              <a:t>L’online permette di </a:t>
            </a:r>
            <a:r>
              <a:rPr lang="it-IT" sz="1400" b="1" noProof="1">
                <a:solidFill>
                  <a:srgbClr val="FF6600"/>
                </a:solidFill>
                <a:cs typeface="Arial" charset="0"/>
              </a:rPr>
              <a:t>avere a disposizione</a:t>
            </a:r>
            <a:r>
              <a:rPr lang="it-IT" sz="1400" noProof="1">
                <a:solidFill>
                  <a:srgbClr val="646464"/>
                </a:solidFill>
                <a:cs typeface="Arial" charset="0"/>
              </a:rPr>
              <a:t> in ogni istante </a:t>
            </a:r>
            <a:r>
              <a:rPr lang="it-IT" sz="1400" b="1" noProof="1">
                <a:solidFill>
                  <a:srgbClr val="FF6600"/>
                </a:solidFill>
                <a:cs typeface="Arial" charset="0"/>
              </a:rPr>
              <a:t>tutto ciò che serve </a:t>
            </a:r>
            <a:r>
              <a:rPr lang="it-IT" sz="1400" noProof="1">
                <a:solidFill>
                  <a:srgbClr val="646464"/>
                </a:solidFill>
                <a:cs typeface="Arial" charset="0"/>
              </a:rPr>
              <a:t>per cercare lavoro</a:t>
            </a:r>
            <a:endParaRPr lang="en-US" sz="1400" noProof="1">
              <a:solidFill>
                <a:srgbClr val="646464"/>
              </a:solidFill>
              <a:cs typeface="Arial" charset="0"/>
            </a:endParaRPr>
          </a:p>
        </p:txBody>
      </p:sp>
      <p:sp>
        <p:nvSpPr>
          <p:cNvPr id="319" name="Text Box 46" descr="© INSCALE GmbH, 26.05.2010&#10;http://www.presentationload.com/">
            <a:extLst>
              <a:ext uri="{FF2B5EF4-FFF2-40B4-BE49-F238E27FC236}">
                <a16:creationId xmlns:a16="http://schemas.microsoft.com/office/drawing/2014/main" id="{8851703A-9910-4E90-94B2-726F0053C803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7099534" y="4191841"/>
            <a:ext cx="1866046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801688">
              <a:spcBef>
                <a:spcPct val="20000"/>
              </a:spcBef>
            </a:pPr>
            <a:r>
              <a:rPr lang="it-IT" sz="1400" noProof="1">
                <a:solidFill>
                  <a:srgbClr val="646464"/>
                </a:solidFill>
                <a:cs typeface="Arial" charset="0"/>
              </a:rPr>
              <a:t>L’immediatezza del cellulare </a:t>
            </a:r>
            <a:r>
              <a:rPr lang="it-IT" sz="1400" b="1" noProof="1">
                <a:solidFill>
                  <a:srgbClr val="FF6600"/>
                </a:solidFill>
                <a:cs typeface="Arial" charset="0"/>
              </a:rPr>
              <a:t>restituisce vicinanza</a:t>
            </a:r>
            <a:r>
              <a:rPr lang="it-IT" sz="1400" noProof="1">
                <a:solidFill>
                  <a:srgbClr val="646464"/>
                </a:solidFill>
                <a:cs typeface="Arial" charset="0"/>
              </a:rPr>
              <a:t> alla relazione </a:t>
            </a:r>
            <a:r>
              <a:rPr lang="it-IT" sz="1400" b="1" noProof="1">
                <a:solidFill>
                  <a:srgbClr val="FF6600"/>
                </a:solidFill>
                <a:cs typeface="Arial" charset="0"/>
              </a:rPr>
              <a:t>con l’Istituto</a:t>
            </a:r>
            <a:endParaRPr lang="en-US" sz="1400" b="1" noProof="1">
              <a:solidFill>
                <a:srgbClr val="FF6600"/>
              </a:solidFill>
              <a:cs typeface="Arial" charset="0"/>
            </a:endParaRPr>
          </a:p>
        </p:txBody>
      </p:sp>
      <p:sp>
        <p:nvSpPr>
          <p:cNvPr id="320" name="Text Box 46" descr="© INSCALE GmbH, 26.05.2010&#10;http://www.presentationload.com/">
            <a:extLst>
              <a:ext uri="{FF2B5EF4-FFF2-40B4-BE49-F238E27FC236}">
                <a16:creationId xmlns:a16="http://schemas.microsoft.com/office/drawing/2014/main" id="{3C307E28-7804-40F2-A8F8-199D818F04DA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289933" y="1728250"/>
            <a:ext cx="182223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801688">
              <a:spcAft>
                <a:spcPts val="300"/>
              </a:spcAft>
            </a:pPr>
            <a:r>
              <a:rPr lang="it-IT" sz="1400" b="1" noProof="1">
                <a:solidFill>
                  <a:srgbClr val="FF6600"/>
                </a:solidFill>
                <a:cs typeface="Arial" charset="0"/>
              </a:rPr>
              <a:t>Empatia, competenze ed istinto </a:t>
            </a:r>
            <a:r>
              <a:rPr lang="it-IT" sz="1400" noProof="1">
                <a:solidFill>
                  <a:srgbClr val="646464"/>
                </a:solidFill>
                <a:cs typeface="Arial" charset="0"/>
              </a:rPr>
              <a:t>degli operatori </a:t>
            </a:r>
            <a:r>
              <a:rPr lang="it-IT" sz="1400" noProof="1" smtClean="0">
                <a:solidFill>
                  <a:srgbClr val="646464"/>
                </a:solidFill>
                <a:cs typeface="Arial" charset="0"/>
              </a:rPr>
              <a:t>continuano </a:t>
            </a:r>
            <a:r>
              <a:rPr lang="it-IT" sz="1400" noProof="1">
                <a:solidFill>
                  <a:srgbClr val="646464"/>
                </a:solidFill>
                <a:cs typeface="Arial" charset="0"/>
              </a:rPr>
              <a:t>ad essere </a:t>
            </a:r>
            <a:r>
              <a:rPr lang="it-IT" sz="1400" b="1" noProof="1">
                <a:solidFill>
                  <a:srgbClr val="FF6600"/>
                </a:solidFill>
                <a:cs typeface="Arial" charset="0"/>
              </a:rPr>
              <a:t>fattori fondamentali </a:t>
            </a:r>
            <a:r>
              <a:rPr lang="it-IT" sz="1400" noProof="1">
                <a:solidFill>
                  <a:srgbClr val="646464"/>
                </a:solidFill>
                <a:cs typeface="Arial" charset="0"/>
              </a:rPr>
              <a:t>per aiutare </a:t>
            </a:r>
            <a:r>
              <a:rPr lang="it-IT" sz="1400" noProof="1" smtClean="0">
                <a:solidFill>
                  <a:srgbClr val="646464"/>
                </a:solidFill>
                <a:cs typeface="Arial" charset="0"/>
              </a:rPr>
              <a:t>allievi </a:t>
            </a:r>
            <a:r>
              <a:rPr lang="it-IT" sz="1400" noProof="1">
                <a:solidFill>
                  <a:srgbClr val="646464"/>
                </a:solidFill>
                <a:cs typeface="Arial" charset="0"/>
              </a:rPr>
              <a:t>e corsisti a realizzare il proprio potenziale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932068CD-9042-4810-A32E-EFF025CBA040}"/>
              </a:ext>
            </a:extLst>
          </p:cNvPr>
          <p:cNvGrpSpPr/>
          <p:nvPr/>
        </p:nvGrpSpPr>
        <p:grpSpPr>
          <a:xfrm>
            <a:off x="3586207" y="2746526"/>
            <a:ext cx="1816228" cy="1806322"/>
            <a:chOff x="3586207" y="2746526"/>
            <a:chExt cx="1816228" cy="1806322"/>
          </a:xfrm>
        </p:grpSpPr>
        <p:sp>
          <p:nvSpPr>
            <p:cNvPr id="317" name="Ellipse 20">
              <a:extLst>
                <a:ext uri="{FF2B5EF4-FFF2-40B4-BE49-F238E27FC236}">
                  <a16:creationId xmlns:a16="http://schemas.microsoft.com/office/drawing/2014/main" id="{43464499-1521-40F4-B9BF-EFCB44E98484}"/>
                </a:ext>
              </a:extLst>
            </p:cNvPr>
            <p:cNvSpPr/>
            <p:nvPr/>
          </p:nvSpPr>
          <p:spPr bwMode="gray">
            <a:xfrm>
              <a:off x="3586207" y="2746526"/>
              <a:ext cx="1816228" cy="1806322"/>
            </a:xfrm>
            <a:prstGeom prst="ellipse">
              <a:avLst/>
            </a:prstGeom>
            <a:solidFill>
              <a:srgbClr val="20AED4"/>
            </a:solidFill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lIns="36000" tIns="0" rIns="0" bIns="0" rtlCol="0" anchor="ctr"/>
            <a:lstStyle/>
            <a:p>
              <a:pPr algn="ctr"/>
              <a:endParaRPr lang="en-US" b="1" noProof="1">
                <a:solidFill>
                  <a:srgbClr val="646464"/>
                </a:solidFill>
              </a:endParaRPr>
            </a:p>
          </p:txBody>
        </p:sp>
        <p:grpSp>
          <p:nvGrpSpPr>
            <p:cNvPr id="321" name="Group 536">
              <a:extLst>
                <a:ext uri="{FF2B5EF4-FFF2-40B4-BE49-F238E27FC236}">
                  <a16:creationId xmlns:a16="http://schemas.microsoft.com/office/drawing/2014/main" id="{C711833D-A893-40A7-ADCD-CA3AC3D4C95A}"/>
                </a:ext>
              </a:extLst>
            </p:cNvPr>
            <p:cNvGrpSpPr/>
            <p:nvPr/>
          </p:nvGrpSpPr>
          <p:grpSpPr>
            <a:xfrm>
              <a:off x="3959244" y="2921476"/>
              <a:ext cx="507755" cy="1334547"/>
              <a:chOff x="5596731" y="1613488"/>
              <a:chExt cx="979819" cy="2967395"/>
            </a:xfrm>
          </p:grpSpPr>
          <p:sp>
            <p:nvSpPr>
              <p:cNvPr id="322" name="Freeform 267">
                <a:extLst>
                  <a:ext uri="{FF2B5EF4-FFF2-40B4-BE49-F238E27FC236}">
                    <a16:creationId xmlns:a16="http://schemas.microsoft.com/office/drawing/2014/main" id="{9C831D99-D0CC-4D5F-B480-62852328ABC5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367669" y="2299452"/>
                <a:ext cx="92531" cy="479832"/>
              </a:xfrm>
              <a:custGeom>
                <a:avLst/>
                <a:gdLst/>
                <a:ahLst/>
                <a:cxnLst>
                  <a:cxn ang="0">
                    <a:pos x="12" y="41"/>
                  </a:cxn>
                  <a:cxn ang="0">
                    <a:pos x="0" y="275"/>
                  </a:cxn>
                  <a:cxn ang="0">
                    <a:pos x="34" y="498"/>
                  </a:cxn>
                  <a:cxn ang="0">
                    <a:pos x="1" y="887"/>
                  </a:cxn>
                  <a:cxn ang="0">
                    <a:pos x="35" y="736"/>
                  </a:cxn>
                  <a:cxn ang="0">
                    <a:pos x="18" y="415"/>
                  </a:cxn>
                  <a:cxn ang="0">
                    <a:pos x="24" y="211"/>
                  </a:cxn>
                  <a:cxn ang="0">
                    <a:pos x="29" y="0"/>
                  </a:cxn>
                </a:cxnLst>
                <a:rect l="0" t="0" r="r" b="b"/>
                <a:pathLst>
                  <a:path w="171" h="887">
                    <a:moveTo>
                      <a:pt x="12" y="41"/>
                    </a:moveTo>
                    <a:cubicBezTo>
                      <a:pt x="37" y="97"/>
                      <a:pt x="0" y="207"/>
                      <a:pt x="0" y="275"/>
                    </a:cubicBezTo>
                    <a:cubicBezTo>
                      <a:pt x="0" y="361"/>
                      <a:pt x="6" y="422"/>
                      <a:pt x="34" y="498"/>
                    </a:cubicBezTo>
                    <a:cubicBezTo>
                      <a:pt x="80" y="621"/>
                      <a:pt x="171" y="811"/>
                      <a:pt x="1" y="887"/>
                    </a:cubicBezTo>
                    <a:cubicBezTo>
                      <a:pt x="13" y="832"/>
                      <a:pt x="35" y="802"/>
                      <a:pt x="35" y="736"/>
                    </a:cubicBezTo>
                    <a:cubicBezTo>
                      <a:pt x="35" y="631"/>
                      <a:pt x="28" y="520"/>
                      <a:pt x="18" y="415"/>
                    </a:cubicBezTo>
                    <a:cubicBezTo>
                      <a:pt x="11" y="345"/>
                      <a:pt x="18" y="278"/>
                      <a:pt x="24" y="211"/>
                    </a:cubicBezTo>
                    <a:cubicBezTo>
                      <a:pt x="30" y="144"/>
                      <a:pt x="7" y="62"/>
                      <a:pt x="29" y="0"/>
                    </a:cubicBezTo>
                  </a:path>
                </a:pathLst>
              </a:custGeom>
              <a:solidFill>
                <a:srgbClr val="1B242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3" name="Freeform 268">
                <a:extLst>
                  <a:ext uri="{FF2B5EF4-FFF2-40B4-BE49-F238E27FC236}">
                    <a16:creationId xmlns:a16="http://schemas.microsoft.com/office/drawing/2014/main" id="{B5226EAA-D816-4733-8E40-2034DE287615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5735298" y="4251987"/>
                <a:ext cx="272554" cy="291105"/>
              </a:xfrm>
              <a:custGeom>
                <a:avLst/>
                <a:gdLst/>
                <a:ahLst/>
                <a:cxnLst>
                  <a:cxn ang="0">
                    <a:pos x="453" y="0"/>
                  </a:cxn>
                  <a:cxn ang="0">
                    <a:pos x="491" y="43"/>
                  </a:cxn>
                  <a:cxn ang="0">
                    <a:pos x="503" y="116"/>
                  </a:cxn>
                  <a:cxn ang="0">
                    <a:pos x="451" y="228"/>
                  </a:cxn>
                  <a:cxn ang="0">
                    <a:pos x="385" y="327"/>
                  </a:cxn>
                  <a:cxn ang="0">
                    <a:pos x="343" y="382"/>
                  </a:cxn>
                  <a:cxn ang="0">
                    <a:pos x="324" y="452"/>
                  </a:cxn>
                  <a:cxn ang="0">
                    <a:pos x="196" y="515"/>
                  </a:cxn>
                  <a:cxn ang="0">
                    <a:pos x="56" y="537"/>
                  </a:cxn>
                  <a:cxn ang="0">
                    <a:pos x="4" y="531"/>
                  </a:cxn>
                  <a:cxn ang="0">
                    <a:pos x="44" y="415"/>
                  </a:cxn>
                  <a:cxn ang="0">
                    <a:pos x="94" y="301"/>
                  </a:cxn>
                  <a:cxn ang="0">
                    <a:pos x="205" y="239"/>
                  </a:cxn>
                  <a:cxn ang="0">
                    <a:pos x="318" y="133"/>
                  </a:cxn>
                  <a:cxn ang="0">
                    <a:pos x="372" y="26"/>
                  </a:cxn>
                  <a:cxn ang="0">
                    <a:pos x="471" y="11"/>
                  </a:cxn>
                </a:cxnLst>
                <a:rect l="0" t="0" r="r" b="b"/>
                <a:pathLst>
                  <a:path w="504" h="538">
                    <a:moveTo>
                      <a:pt x="453" y="0"/>
                    </a:moveTo>
                    <a:cubicBezTo>
                      <a:pt x="468" y="18"/>
                      <a:pt x="482" y="20"/>
                      <a:pt x="491" y="43"/>
                    </a:cubicBezTo>
                    <a:cubicBezTo>
                      <a:pt x="500" y="66"/>
                      <a:pt x="502" y="91"/>
                      <a:pt x="503" y="116"/>
                    </a:cubicBezTo>
                    <a:cubicBezTo>
                      <a:pt x="504" y="156"/>
                      <a:pt x="497" y="220"/>
                      <a:pt x="451" y="228"/>
                    </a:cubicBezTo>
                    <a:cubicBezTo>
                      <a:pt x="427" y="259"/>
                      <a:pt x="408" y="295"/>
                      <a:pt x="385" y="327"/>
                    </a:cubicBezTo>
                    <a:cubicBezTo>
                      <a:pt x="373" y="344"/>
                      <a:pt x="349" y="362"/>
                      <a:pt x="343" y="382"/>
                    </a:cubicBezTo>
                    <a:cubicBezTo>
                      <a:pt x="334" y="411"/>
                      <a:pt x="345" y="427"/>
                      <a:pt x="324" y="452"/>
                    </a:cubicBezTo>
                    <a:cubicBezTo>
                      <a:pt x="289" y="493"/>
                      <a:pt x="242" y="495"/>
                      <a:pt x="196" y="515"/>
                    </a:cubicBezTo>
                    <a:cubicBezTo>
                      <a:pt x="151" y="535"/>
                      <a:pt x="109" y="535"/>
                      <a:pt x="56" y="537"/>
                    </a:cubicBezTo>
                    <a:cubicBezTo>
                      <a:pt x="42" y="538"/>
                      <a:pt x="19" y="532"/>
                      <a:pt x="4" y="531"/>
                    </a:cubicBezTo>
                    <a:cubicBezTo>
                      <a:pt x="0" y="499"/>
                      <a:pt x="30" y="441"/>
                      <a:pt x="44" y="415"/>
                    </a:cubicBezTo>
                    <a:cubicBezTo>
                      <a:pt x="62" y="381"/>
                      <a:pt x="70" y="333"/>
                      <a:pt x="94" y="301"/>
                    </a:cubicBezTo>
                    <a:cubicBezTo>
                      <a:pt x="120" y="267"/>
                      <a:pt x="170" y="258"/>
                      <a:pt x="205" y="239"/>
                    </a:cubicBezTo>
                    <a:cubicBezTo>
                      <a:pt x="250" y="213"/>
                      <a:pt x="288" y="178"/>
                      <a:pt x="318" y="133"/>
                    </a:cubicBezTo>
                    <a:cubicBezTo>
                      <a:pt x="340" y="101"/>
                      <a:pt x="341" y="52"/>
                      <a:pt x="372" y="26"/>
                    </a:cubicBezTo>
                    <a:cubicBezTo>
                      <a:pt x="398" y="5"/>
                      <a:pt x="439" y="6"/>
                      <a:pt x="471" y="11"/>
                    </a:cubicBezTo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4" name="Freeform 269">
                <a:extLst>
                  <a:ext uri="{FF2B5EF4-FFF2-40B4-BE49-F238E27FC236}">
                    <a16:creationId xmlns:a16="http://schemas.microsoft.com/office/drawing/2014/main" id="{A7B82CA2-E406-41C2-BCBB-7A7FDC3F6D4D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5785457" y="3032597"/>
                <a:ext cx="420969" cy="1436288"/>
              </a:xfrm>
              <a:custGeom>
                <a:avLst/>
                <a:gdLst/>
                <a:ahLst/>
                <a:cxnLst>
                  <a:cxn ang="0">
                    <a:pos x="751" y="46"/>
                  </a:cxn>
                  <a:cxn ang="0">
                    <a:pos x="715" y="302"/>
                  </a:cxn>
                  <a:cxn ang="0">
                    <a:pos x="696" y="587"/>
                  </a:cxn>
                  <a:cxn ang="0">
                    <a:pos x="681" y="884"/>
                  </a:cxn>
                  <a:cxn ang="0">
                    <a:pos x="689" y="1016"/>
                  </a:cxn>
                  <a:cxn ang="0">
                    <a:pos x="651" y="1113"/>
                  </a:cxn>
                  <a:cxn ang="0">
                    <a:pos x="622" y="1298"/>
                  </a:cxn>
                  <a:cxn ang="0">
                    <a:pos x="568" y="1465"/>
                  </a:cxn>
                  <a:cxn ang="0">
                    <a:pos x="547" y="1679"/>
                  </a:cxn>
                  <a:cxn ang="0">
                    <a:pos x="424" y="2026"/>
                  </a:cxn>
                  <a:cxn ang="0">
                    <a:pos x="377" y="2201"/>
                  </a:cxn>
                  <a:cxn ang="0">
                    <a:pos x="377" y="2291"/>
                  </a:cxn>
                  <a:cxn ang="0">
                    <a:pos x="374" y="2408"/>
                  </a:cxn>
                  <a:cxn ang="0">
                    <a:pos x="286" y="2521"/>
                  </a:cxn>
                  <a:cxn ang="0">
                    <a:pos x="211" y="2655"/>
                  </a:cxn>
                  <a:cxn ang="0">
                    <a:pos x="12" y="2581"/>
                  </a:cxn>
                  <a:cxn ang="0">
                    <a:pos x="113" y="2475"/>
                  </a:cxn>
                  <a:cxn ang="0">
                    <a:pos x="210" y="2354"/>
                  </a:cxn>
                  <a:cxn ang="0">
                    <a:pos x="252" y="1741"/>
                  </a:cxn>
                  <a:cxn ang="0">
                    <a:pos x="270" y="1473"/>
                  </a:cxn>
                  <a:cxn ang="0">
                    <a:pos x="283" y="1380"/>
                  </a:cxn>
                  <a:cxn ang="0">
                    <a:pos x="345" y="1184"/>
                  </a:cxn>
                  <a:cxn ang="0">
                    <a:pos x="354" y="1079"/>
                  </a:cxn>
                  <a:cxn ang="0">
                    <a:pos x="372" y="967"/>
                  </a:cxn>
                  <a:cxn ang="0">
                    <a:pos x="357" y="676"/>
                  </a:cxn>
                  <a:cxn ang="0">
                    <a:pos x="358" y="8"/>
                  </a:cxn>
                  <a:cxn ang="0">
                    <a:pos x="778" y="50"/>
                  </a:cxn>
                </a:cxnLst>
                <a:rect l="0" t="0" r="r" b="b"/>
                <a:pathLst>
                  <a:path w="778" h="2655">
                    <a:moveTo>
                      <a:pt x="751" y="46"/>
                    </a:moveTo>
                    <a:cubicBezTo>
                      <a:pt x="750" y="133"/>
                      <a:pt x="733" y="218"/>
                      <a:pt x="715" y="302"/>
                    </a:cubicBezTo>
                    <a:cubicBezTo>
                      <a:pt x="694" y="393"/>
                      <a:pt x="701" y="495"/>
                      <a:pt x="696" y="587"/>
                    </a:cubicBezTo>
                    <a:cubicBezTo>
                      <a:pt x="692" y="687"/>
                      <a:pt x="680" y="784"/>
                      <a:pt x="681" y="884"/>
                    </a:cubicBezTo>
                    <a:cubicBezTo>
                      <a:pt x="681" y="929"/>
                      <a:pt x="689" y="970"/>
                      <a:pt x="689" y="1016"/>
                    </a:cubicBezTo>
                    <a:cubicBezTo>
                      <a:pt x="688" y="1062"/>
                      <a:pt x="669" y="1075"/>
                      <a:pt x="651" y="1113"/>
                    </a:cubicBezTo>
                    <a:cubicBezTo>
                      <a:pt x="634" y="1151"/>
                      <a:pt x="641" y="1272"/>
                      <a:pt x="622" y="1298"/>
                    </a:cubicBezTo>
                    <a:cubicBezTo>
                      <a:pt x="592" y="1340"/>
                      <a:pt x="568" y="1404"/>
                      <a:pt x="568" y="1465"/>
                    </a:cubicBezTo>
                    <a:cubicBezTo>
                      <a:pt x="568" y="1538"/>
                      <a:pt x="568" y="1609"/>
                      <a:pt x="547" y="1679"/>
                    </a:cubicBezTo>
                    <a:cubicBezTo>
                      <a:pt x="529" y="1741"/>
                      <a:pt x="445" y="1972"/>
                      <a:pt x="424" y="2026"/>
                    </a:cubicBezTo>
                    <a:cubicBezTo>
                      <a:pt x="402" y="2084"/>
                      <a:pt x="382" y="2137"/>
                      <a:pt x="377" y="2201"/>
                    </a:cubicBezTo>
                    <a:cubicBezTo>
                      <a:pt x="374" y="2231"/>
                      <a:pt x="370" y="2262"/>
                      <a:pt x="377" y="2291"/>
                    </a:cubicBezTo>
                    <a:cubicBezTo>
                      <a:pt x="384" y="2320"/>
                      <a:pt x="384" y="2374"/>
                      <a:pt x="374" y="2408"/>
                    </a:cubicBezTo>
                    <a:cubicBezTo>
                      <a:pt x="358" y="2461"/>
                      <a:pt x="327" y="2480"/>
                      <a:pt x="286" y="2521"/>
                    </a:cubicBezTo>
                    <a:cubicBezTo>
                      <a:pt x="255" y="2552"/>
                      <a:pt x="255" y="2616"/>
                      <a:pt x="211" y="2655"/>
                    </a:cubicBezTo>
                    <a:cubicBezTo>
                      <a:pt x="211" y="2655"/>
                      <a:pt x="0" y="2611"/>
                      <a:pt x="12" y="2581"/>
                    </a:cubicBezTo>
                    <a:cubicBezTo>
                      <a:pt x="29" y="2541"/>
                      <a:pt x="79" y="2502"/>
                      <a:pt x="113" y="2475"/>
                    </a:cubicBezTo>
                    <a:cubicBezTo>
                      <a:pt x="148" y="2445"/>
                      <a:pt x="189" y="2396"/>
                      <a:pt x="210" y="2354"/>
                    </a:cubicBezTo>
                    <a:cubicBezTo>
                      <a:pt x="236" y="2303"/>
                      <a:pt x="255" y="1803"/>
                      <a:pt x="252" y="1741"/>
                    </a:cubicBezTo>
                    <a:cubicBezTo>
                      <a:pt x="251" y="1710"/>
                      <a:pt x="264" y="1503"/>
                      <a:pt x="270" y="1473"/>
                    </a:cubicBezTo>
                    <a:cubicBezTo>
                      <a:pt x="277" y="1436"/>
                      <a:pt x="286" y="1414"/>
                      <a:pt x="283" y="1380"/>
                    </a:cubicBezTo>
                    <a:cubicBezTo>
                      <a:pt x="278" y="1310"/>
                      <a:pt x="329" y="1249"/>
                      <a:pt x="345" y="1184"/>
                    </a:cubicBezTo>
                    <a:cubicBezTo>
                      <a:pt x="354" y="1152"/>
                      <a:pt x="350" y="1112"/>
                      <a:pt x="354" y="1079"/>
                    </a:cubicBezTo>
                    <a:cubicBezTo>
                      <a:pt x="357" y="1041"/>
                      <a:pt x="368" y="1005"/>
                      <a:pt x="372" y="967"/>
                    </a:cubicBezTo>
                    <a:cubicBezTo>
                      <a:pt x="382" y="870"/>
                      <a:pt x="373" y="768"/>
                      <a:pt x="357" y="676"/>
                    </a:cubicBezTo>
                    <a:cubicBezTo>
                      <a:pt x="321" y="456"/>
                      <a:pt x="347" y="227"/>
                      <a:pt x="358" y="8"/>
                    </a:cubicBezTo>
                    <a:cubicBezTo>
                      <a:pt x="506" y="0"/>
                      <a:pt x="644" y="5"/>
                      <a:pt x="778" y="50"/>
                    </a:cubicBezTo>
                  </a:path>
                </a:pathLst>
              </a:custGeom>
              <a:solidFill>
                <a:srgbClr val="F4DDC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5" name="Freeform 270">
                <a:extLst>
                  <a:ext uri="{FF2B5EF4-FFF2-40B4-BE49-F238E27FC236}">
                    <a16:creationId xmlns:a16="http://schemas.microsoft.com/office/drawing/2014/main" id="{B6498EC6-734D-4D8C-AED2-25DBEF422BDD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024113" y="1936429"/>
                <a:ext cx="306223" cy="515561"/>
              </a:xfrm>
              <a:custGeom>
                <a:avLst/>
                <a:gdLst/>
                <a:ahLst/>
                <a:cxnLst>
                  <a:cxn ang="0">
                    <a:pos x="136" y="59"/>
                  </a:cxn>
                  <a:cxn ang="0">
                    <a:pos x="84" y="133"/>
                  </a:cxn>
                  <a:cxn ang="0">
                    <a:pos x="53" y="222"/>
                  </a:cxn>
                  <a:cxn ang="0">
                    <a:pos x="12" y="339"/>
                  </a:cxn>
                  <a:cxn ang="0">
                    <a:pos x="3" y="386"/>
                  </a:cxn>
                  <a:cxn ang="0">
                    <a:pos x="46" y="494"/>
                  </a:cxn>
                  <a:cxn ang="0">
                    <a:pos x="96" y="654"/>
                  </a:cxn>
                  <a:cxn ang="0">
                    <a:pos x="136" y="714"/>
                  </a:cxn>
                  <a:cxn ang="0">
                    <a:pos x="142" y="820"/>
                  </a:cxn>
                  <a:cxn ang="0">
                    <a:pos x="260" y="931"/>
                  </a:cxn>
                  <a:cxn ang="0">
                    <a:pos x="377" y="829"/>
                  </a:cxn>
                  <a:cxn ang="0">
                    <a:pos x="429" y="674"/>
                  </a:cxn>
                  <a:cxn ang="0">
                    <a:pos x="471" y="538"/>
                  </a:cxn>
                  <a:cxn ang="0">
                    <a:pos x="534" y="445"/>
                  </a:cxn>
                  <a:cxn ang="0">
                    <a:pos x="560" y="355"/>
                  </a:cxn>
                  <a:cxn ang="0">
                    <a:pos x="514" y="238"/>
                  </a:cxn>
                  <a:cxn ang="0">
                    <a:pos x="436" y="124"/>
                  </a:cxn>
                  <a:cxn ang="0">
                    <a:pos x="322" y="4"/>
                  </a:cxn>
                  <a:cxn ang="0">
                    <a:pos x="179" y="36"/>
                  </a:cxn>
                </a:cxnLst>
                <a:rect l="0" t="0" r="r" b="b"/>
                <a:pathLst>
                  <a:path w="566" h="953">
                    <a:moveTo>
                      <a:pt x="136" y="59"/>
                    </a:moveTo>
                    <a:cubicBezTo>
                      <a:pt x="136" y="88"/>
                      <a:pt x="99" y="110"/>
                      <a:pt x="84" y="133"/>
                    </a:cubicBezTo>
                    <a:cubicBezTo>
                      <a:pt x="65" y="163"/>
                      <a:pt x="62" y="189"/>
                      <a:pt x="53" y="222"/>
                    </a:cubicBezTo>
                    <a:cubicBezTo>
                      <a:pt x="43" y="258"/>
                      <a:pt x="23" y="300"/>
                      <a:pt x="12" y="339"/>
                    </a:cubicBezTo>
                    <a:cubicBezTo>
                      <a:pt x="7" y="356"/>
                      <a:pt x="4" y="368"/>
                      <a:pt x="3" y="386"/>
                    </a:cubicBezTo>
                    <a:cubicBezTo>
                      <a:pt x="0" y="439"/>
                      <a:pt x="30" y="452"/>
                      <a:pt x="46" y="494"/>
                    </a:cubicBezTo>
                    <a:cubicBezTo>
                      <a:pt x="66" y="547"/>
                      <a:pt x="69" y="601"/>
                      <a:pt x="96" y="654"/>
                    </a:cubicBezTo>
                    <a:cubicBezTo>
                      <a:pt x="106" y="675"/>
                      <a:pt x="127" y="692"/>
                      <a:pt x="136" y="714"/>
                    </a:cubicBezTo>
                    <a:cubicBezTo>
                      <a:pt x="148" y="744"/>
                      <a:pt x="137" y="786"/>
                      <a:pt x="142" y="820"/>
                    </a:cubicBezTo>
                    <a:cubicBezTo>
                      <a:pt x="153" y="889"/>
                      <a:pt x="176" y="953"/>
                      <a:pt x="260" y="931"/>
                    </a:cubicBezTo>
                    <a:cubicBezTo>
                      <a:pt x="282" y="880"/>
                      <a:pt x="342" y="868"/>
                      <a:pt x="377" y="829"/>
                    </a:cubicBezTo>
                    <a:cubicBezTo>
                      <a:pt x="417" y="784"/>
                      <a:pt x="421" y="730"/>
                      <a:pt x="429" y="674"/>
                    </a:cubicBezTo>
                    <a:cubicBezTo>
                      <a:pt x="435" y="631"/>
                      <a:pt x="447" y="575"/>
                      <a:pt x="471" y="538"/>
                    </a:cubicBezTo>
                    <a:cubicBezTo>
                      <a:pt x="494" y="502"/>
                      <a:pt x="520" y="487"/>
                      <a:pt x="534" y="445"/>
                    </a:cubicBezTo>
                    <a:cubicBezTo>
                      <a:pt x="544" y="414"/>
                      <a:pt x="557" y="388"/>
                      <a:pt x="560" y="355"/>
                    </a:cubicBezTo>
                    <a:cubicBezTo>
                      <a:pt x="566" y="305"/>
                      <a:pt x="541" y="281"/>
                      <a:pt x="514" y="238"/>
                    </a:cubicBezTo>
                    <a:cubicBezTo>
                      <a:pt x="487" y="197"/>
                      <a:pt x="453" y="170"/>
                      <a:pt x="436" y="124"/>
                    </a:cubicBezTo>
                    <a:cubicBezTo>
                      <a:pt x="413" y="64"/>
                      <a:pt x="396" y="10"/>
                      <a:pt x="322" y="4"/>
                    </a:cubicBezTo>
                    <a:cubicBezTo>
                      <a:pt x="271" y="0"/>
                      <a:pt x="227" y="27"/>
                      <a:pt x="179" y="36"/>
                    </a:cubicBezTo>
                  </a:path>
                </a:pathLst>
              </a:custGeom>
              <a:solidFill>
                <a:srgbClr val="F4DDC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6" name="Freeform 271">
                <a:extLst>
                  <a:ext uri="{FF2B5EF4-FFF2-40B4-BE49-F238E27FC236}">
                    <a16:creationId xmlns:a16="http://schemas.microsoft.com/office/drawing/2014/main" id="{BDDA25D4-896E-4169-94B7-9358E45C438C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143671" y="4234581"/>
                <a:ext cx="206591" cy="346302"/>
              </a:xfrm>
              <a:custGeom>
                <a:avLst/>
                <a:gdLst/>
                <a:ahLst/>
                <a:cxnLst>
                  <a:cxn ang="0">
                    <a:pos x="99" y="26"/>
                  </a:cxn>
                  <a:cxn ang="0">
                    <a:pos x="29" y="111"/>
                  </a:cxn>
                  <a:cxn ang="0">
                    <a:pos x="8" y="172"/>
                  </a:cxn>
                  <a:cxn ang="0">
                    <a:pos x="31" y="239"/>
                  </a:cxn>
                  <a:cxn ang="0">
                    <a:pos x="78" y="368"/>
                  </a:cxn>
                  <a:cxn ang="0">
                    <a:pos x="93" y="429"/>
                  </a:cxn>
                  <a:cxn ang="0">
                    <a:pos x="99" y="508"/>
                  </a:cxn>
                  <a:cxn ang="0">
                    <a:pos x="209" y="588"/>
                  </a:cxn>
                  <a:cxn ang="0">
                    <a:pos x="370" y="639"/>
                  </a:cxn>
                  <a:cxn ang="0">
                    <a:pos x="377" y="496"/>
                  </a:cxn>
                  <a:cxn ang="0">
                    <a:pos x="362" y="438"/>
                  </a:cxn>
                  <a:cxn ang="0">
                    <a:pos x="327" y="390"/>
                  </a:cxn>
                  <a:cxn ang="0">
                    <a:pos x="279" y="275"/>
                  </a:cxn>
                  <a:cxn ang="0">
                    <a:pos x="238" y="146"/>
                  </a:cxn>
                  <a:cxn ang="0">
                    <a:pos x="186" y="38"/>
                  </a:cxn>
                  <a:cxn ang="0">
                    <a:pos x="81" y="26"/>
                  </a:cxn>
                </a:cxnLst>
                <a:rect l="0" t="0" r="r" b="b"/>
                <a:pathLst>
                  <a:path w="382" h="640">
                    <a:moveTo>
                      <a:pt x="99" y="26"/>
                    </a:moveTo>
                    <a:cubicBezTo>
                      <a:pt x="49" y="19"/>
                      <a:pt x="36" y="75"/>
                      <a:pt x="29" y="111"/>
                    </a:cubicBezTo>
                    <a:cubicBezTo>
                      <a:pt x="25" y="132"/>
                      <a:pt x="13" y="152"/>
                      <a:pt x="8" y="172"/>
                    </a:cubicBezTo>
                    <a:cubicBezTo>
                      <a:pt x="0" y="203"/>
                      <a:pt x="19" y="212"/>
                      <a:pt x="31" y="239"/>
                    </a:cubicBezTo>
                    <a:cubicBezTo>
                      <a:pt x="49" y="281"/>
                      <a:pt x="70" y="324"/>
                      <a:pt x="78" y="368"/>
                    </a:cubicBezTo>
                    <a:cubicBezTo>
                      <a:pt x="82" y="389"/>
                      <a:pt x="89" y="408"/>
                      <a:pt x="93" y="429"/>
                    </a:cubicBezTo>
                    <a:cubicBezTo>
                      <a:pt x="98" y="453"/>
                      <a:pt x="91" y="484"/>
                      <a:pt x="99" y="508"/>
                    </a:cubicBezTo>
                    <a:cubicBezTo>
                      <a:pt x="113" y="556"/>
                      <a:pt x="168" y="570"/>
                      <a:pt x="209" y="588"/>
                    </a:cubicBezTo>
                    <a:cubicBezTo>
                      <a:pt x="259" y="609"/>
                      <a:pt x="315" y="640"/>
                      <a:pt x="370" y="639"/>
                    </a:cubicBezTo>
                    <a:cubicBezTo>
                      <a:pt x="376" y="592"/>
                      <a:pt x="382" y="545"/>
                      <a:pt x="377" y="496"/>
                    </a:cubicBezTo>
                    <a:cubicBezTo>
                      <a:pt x="375" y="474"/>
                      <a:pt x="372" y="457"/>
                      <a:pt x="362" y="438"/>
                    </a:cubicBezTo>
                    <a:cubicBezTo>
                      <a:pt x="352" y="421"/>
                      <a:pt x="338" y="407"/>
                      <a:pt x="327" y="390"/>
                    </a:cubicBezTo>
                    <a:cubicBezTo>
                      <a:pt x="306" y="355"/>
                      <a:pt x="294" y="313"/>
                      <a:pt x="279" y="275"/>
                    </a:cubicBezTo>
                    <a:cubicBezTo>
                      <a:pt x="263" y="233"/>
                      <a:pt x="245" y="189"/>
                      <a:pt x="238" y="146"/>
                    </a:cubicBezTo>
                    <a:cubicBezTo>
                      <a:pt x="232" y="107"/>
                      <a:pt x="215" y="66"/>
                      <a:pt x="186" y="38"/>
                    </a:cubicBezTo>
                    <a:cubicBezTo>
                      <a:pt x="162" y="15"/>
                      <a:pt x="107" y="0"/>
                      <a:pt x="81" y="26"/>
                    </a:cubicBezTo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" name="Freeform 272">
                <a:extLst>
                  <a:ext uri="{FF2B5EF4-FFF2-40B4-BE49-F238E27FC236}">
                    <a16:creationId xmlns:a16="http://schemas.microsoft.com/office/drawing/2014/main" id="{BE9A0C7D-683D-45E7-8EA9-FB82A176A615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170697" y="3046568"/>
                <a:ext cx="254918" cy="1442928"/>
              </a:xfrm>
              <a:custGeom>
                <a:avLst/>
                <a:gdLst/>
                <a:ahLst/>
                <a:cxnLst>
                  <a:cxn ang="0">
                    <a:pos x="66" y="16"/>
                  </a:cxn>
                  <a:cxn ang="0">
                    <a:pos x="48" y="498"/>
                  </a:cxn>
                  <a:cxn ang="0">
                    <a:pos x="84" y="980"/>
                  </a:cxn>
                  <a:cxn ang="0">
                    <a:pos x="89" y="1181"/>
                  </a:cxn>
                  <a:cxn ang="0">
                    <a:pos x="62" y="1388"/>
                  </a:cxn>
                  <a:cxn ang="0">
                    <a:pos x="66" y="1789"/>
                  </a:cxn>
                  <a:cxn ang="0">
                    <a:pos x="20" y="2297"/>
                  </a:cxn>
                  <a:cxn ang="0">
                    <a:pos x="4" y="2358"/>
                  </a:cxn>
                  <a:cxn ang="0">
                    <a:pos x="48" y="2479"/>
                  </a:cxn>
                  <a:cxn ang="0">
                    <a:pos x="91" y="2636"/>
                  </a:cxn>
                  <a:cxn ang="0">
                    <a:pos x="273" y="2631"/>
                  </a:cxn>
                  <a:cxn ang="0">
                    <a:pos x="201" y="2214"/>
                  </a:cxn>
                  <a:cxn ang="0">
                    <a:pos x="364" y="1357"/>
                  </a:cxn>
                  <a:cxn ang="0">
                    <a:pos x="353" y="1118"/>
                  </a:cxn>
                  <a:cxn ang="0">
                    <a:pos x="407" y="761"/>
                  </a:cxn>
                  <a:cxn ang="0">
                    <a:pos x="434" y="515"/>
                  </a:cxn>
                  <a:cxn ang="0">
                    <a:pos x="407" y="8"/>
                  </a:cxn>
                  <a:cxn ang="0">
                    <a:pos x="66" y="7"/>
                  </a:cxn>
                </a:cxnLst>
                <a:rect l="0" t="0" r="r" b="b"/>
                <a:pathLst>
                  <a:path w="471" h="2667">
                    <a:moveTo>
                      <a:pt x="66" y="16"/>
                    </a:moveTo>
                    <a:cubicBezTo>
                      <a:pt x="97" y="171"/>
                      <a:pt x="48" y="335"/>
                      <a:pt x="48" y="498"/>
                    </a:cubicBezTo>
                    <a:cubicBezTo>
                      <a:pt x="48" y="668"/>
                      <a:pt x="53" y="823"/>
                      <a:pt x="84" y="980"/>
                    </a:cubicBezTo>
                    <a:cubicBezTo>
                      <a:pt x="97" y="1046"/>
                      <a:pt x="92" y="1111"/>
                      <a:pt x="89" y="1181"/>
                    </a:cubicBezTo>
                    <a:cubicBezTo>
                      <a:pt x="85" y="1254"/>
                      <a:pt x="89" y="1324"/>
                      <a:pt x="62" y="1388"/>
                    </a:cubicBezTo>
                    <a:cubicBezTo>
                      <a:pt x="0" y="1540"/>
                      <a:pt x="59" y="1653"/>
                      <a:pt x="66" y="1789"/>
                    </a:cubicBezTo>
                    <a:cubicBezTo>
                      <a:pt x="72" y="1893"/>
                      <a:pt x="35" y="2179"/>
                      <a:pt x="20" y="2297"/>
                    </a:cubicBezTo>
                    <a:cubicBezTo>
                      <a:pt x="19" y="2307"/>
                      <a:pt x="1" y="2333"/>
                      <a:pt x="4" y="2358"/>
                    </a:cubicBezTo>
                    <a:cubicBezTo>
                      <a:pt x="8" y="2405"/>
                      <a:pt x="36" y="2460"/>
                      <a:pt x="48" y="2479"/>
                    </a:cubicBezTo>
                    <a:cubicBezTo>
                      <a:pt x="75" y="2521"/>
                      <a:pt x="52" y="2613"/>
                      <a:pt x="91" y="2636"/>
                    </a:cubicBezTo>
                    <a:cubicBezTo>
                      <a:pt x="144" y="2667"/>
                      <a:pt x="273" y="2631"/>
                      <a:pt x="273" y="2631"/>
                    </a:cubicBezTo>
                    <a:cubicBezTo>
                      <a:pt x="232" y="2565"/>
                      <a:pt x="185" y="2354"/>
                      <a:pt x="201" y="2214"/>
                    </a:cubicBezTo>
                    <a:cubicBezTo>
                      <a:pt x="216" y="2078"/>
                      <a:pt x="371" y="1520"/>
                      <a:pt x="364" y="1357"/>
                    </a:cubicBezTo>
                    <a:cubicBezTo>
                      <a:pt x="359" y="1232"/>
                      <a:pt x="343" y="1241"/>
                      <a:pt x="353" y="1118"/>
                    </a:cubicBezTo>
                    <a:cubicBezTo>
                      <a:pt x="359" y="1043"/>
                      <a:pt x="391" y="831"/>
                      <a:pt x="407" y="761"/>
                    </a:cubicBezTo>
                    <a:cubicBezTo>
                      <a:pt x="426" y="679"/>
                      <a:pt x="434" y="601"/>
                      <a:pt x="434" y="515"/>
                    </a:cubicBezTo>
                    <a:cubicBezTo>
                      <a:pt x="434" y="360"/>
                      <a:pt x="471" y="144"/>
                      <a:pt x="407" y="8"/>
                    </a:cubicBezTo>
                    <a:cubicBezTo>
                      <a:pt x="295" y="0"/>
                      <a:pt x="179" y="7"/>
                      <a:pt x="66" y="7"/>
                    </a:cubicBezTo>
                  </a:path>
                </a:pathLst>
              </a:custGeom>
              <a:solidFill>
                <a:srgbClr val="F4DDC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8" name="Freeform 275">
                <a:extLst>
                  <a:ext uri="{FF2B5EF4-FFF2-40B4-BE49-F238E27FC236}">
                    <a16:creationId xmlns:a16="http://schemas.microsoft.com/office/drawing/2014/main" id="{6EC6DDAD-1EDE-45BB-B697-4F403B639DD4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5910512" y="2167984"/>
                <a:ext cx="610841" cy="824988"/>
              </a:xfrm>
              <a:custGeom>
                <a:avLst/>
                <a:gdLst/>
                <a:ahLst/>
                <a:cxnLst>
                  <a:cxn ang="0">
                    <a:pos x="22" y="1482"/>
                  </a:cxn>
                  <a:cxn ang="0">
                    <a:pos x="50" y="1171"/>
                  </a:cxn>
                  <a:cxn ang="0">
                    <a:pos x="103" y="1012"/>
                  </a:cxn>
                  <a:cxn ang="0">
                    <a:pos x="220" y="880"/>
                  </a:cxn>
                  <a:cxn ang="0">
                    <a:pos x="268" y="712"/>
                  </a:cxn>
                  <a:cxn ang="0">
                    <a:pos x="237" y="502"/>
                  </a:cxn>
                  <a:cxn ang="0">
                    <a:pos x="190" y="437"/>
                  </a:cxn>
                  <a:cxn ang="0">
                    <a:pos x="227" y="56"/>
                  </a:cxn>
                  <a:cxn ang="0">
                    <a:pos x="390" y="296"/>
                  </a:cxn>
                  <a:cxn ang="0">
                    <a:pos x="507" y="220"/>
                  </a:cxn>
                  <a:cxn ang="0">
                    <a:pos x="642" y="179"/>
                  </a:cxn>
                  <a:cxn ang="0">
                    <a:pos x="792" y="489"/>
                  </a:cxn>
                  <a:cxn ang="0">
                    <a:pos x="954" y="897"/>
                  </a:cxn>
                  <a:cxn ang="0">
                    <a:pos x="1032" y="950"/>
                  </a:cxn>
                  <a:cxn ang="0">
                    <a:pos x="1051" y="1086"/>
                  </a:cxn>
                  <a:cxn ang="0">
                    <a:pos x="1111" y="1312"/>
                  </a:cxn>
                  <a:cxn ang="0">
                    <a:pos x="1126" y="1481"/>
                  </a:cxn>
                  <a:cxn ang="0">
                    <a:pos x="870" y="1517"/>
                  </a:cxn>
                  <a:cxn ang="0">
                    <a:pos x="624" y="1499"/>
                  </a:cxn>
                  <a:cxn ang="0">
                    <a:pos x="344" y="1505"/>
                  </a:cxn>
                  <a:cxn ang="0">
                    <a:pos x="222" y="1504"/>
                  </a:cxn>
                  <a:cxn ang="0">
                    <a:pos x="122" y="1395"/>
                  </a:cxn>
                  <a:cxn ang="0">
                    <a:pos x="22" y="1476"/>
                  </a:cxn>
                </a:cxnLst>
                <a:rect l="0" t="0" r="r" b="b"/>
                <a:pathLst>
                  <a:path w="1129" h="1525">
                    <a:moveTo>
                      <a:pt x="22" y="1482"/>
                    </a:moveTo>
                    <a:cubicBezTo>
                      <a:pt x="57" y="1380"/>
                      <a:pt x="0" y="1268"/>
                      <a:pt x="50" y="1171"/>
                    </a:cubicBezTo>
                    <a:cubicBezTo>
                      <a:pt x="78" y="1116"/>
                      <a:pt x="86" y="1070"/>
                      <a:pt x="103" y="1012"/>
                    </a:cubicBezTo>
                    <a:cubicBezTo>
                      <a:pt x="127" y="930"/>
                      <a:pt x="156" y="924"/>
                      <a:pt x="220" y="880"/>
                    </a:cubicBezTo>
                    <a:cubicBezTo>
                      <a:pt x="287" y="833"/>
                      <a:pt x="283" y="799"/>
                      <a:pt x="268" y="712"/>
                    </a:cubicBezTo>
                    <a:cubicBezTo>
                      <a:pt x="256" y="646"/>
                      <a:pt x="263" y="566"/>
                      <a:pt x="237" y="502"/>
                    </a:cubicBezTo>
                    <a:cubicBezTo>
                      <a:pt x="226" y="474"/>
                      <a:pt x="204" y="462"/>
                      <a:pt x="190" y="437"/>
                    </a:cubicBezTo>
                    <a:cubicBezTo>
                      <a:pt x="147" y="359"/>
                      <a:pt x="119" y="106"/>
                      <a:pt x="227" y="56"/>
                    </a:cubicBezTo>
                    <a:cubicBezTo>
                      <a:pt x="346" y="0"/>
                      <a:pt x="336" y="256"/>
                      <a:pt x="390" y="296"/>
                    </a:cubicBezTo>
                    <a:cubicBezTo>
                      <a:pt x="455" y="344"/>
                      <a:pt x="484" y="256"/>
                      <a:pt x="507" y="220"/>
                    </a:cubicBezTo>
                    <a:cubicBezTo>
                      <a:pt x="534" y="178"/>
                      <a:pt x="590" y="161"/>
                      <a:pt x="642" y="179"/>
                    </a:cubicBezTo>
                    <a:cubicBezTo>
                      <a:pt x="769" y="223"/>
                      <a:pt x="784" y="376"/>
                      <a:pt x="792" y="489"/>
                    </a:cubicBezTo>
                    <a:cubicBezTo>
                      <a:pt x="804" y="649"/>
                      <a:pt x="825" y="792"/>
                      <a:pt x="954" y="897"/>
                    </a:cubicBezTo>
                    <a:cubicBezTo>
                      <a:pt x="976" y="915"/>
                      <a:pt x="1018" y="925"/>
                      <a:pt x="1032" y="950"/>
                    </a:cubicBezTo>
                    <a:cubicBezTo>
                      <a:pt x="1050" y="982"/>
                      <a:pt x="1046" y="1048"/>
                      <a:pt x="1051" y="1086"/>
                    </a:cubicBezTo>
                    <a:cubicBezTo>
                      <a:pt x="1060" y="1168"/>
                      <a:pt x="1091" y="1231"/>
                      <a:pt x="1111" y="1312"/>
                    </a:cubicBezTo>
                    <a:cubicBezTo>
                      <a:pt x="1125" y="1367"/>
                      <a:pt x="1129" y="1423"/>
                      <a:pt x="1126" y="1481"/>
                    </a:cubicBezTo>
                    <a:cubicBezTo>
                      <a:pt x="1041" y="1476"/>
                      <a:pt x="952" y="1509"/>
                      <a:pt x="870" y="1517"/>
                    </a:cubicBezTo>
                    <a:cubicBezTo>
                      <a:pt x="789" y="1525"/>
                      <a:pt x="705" y="1503"/>
                      <a:pt x="624" y="1499"/>
                    </a:cubicBezTo>
                    <a:cubicBezTo>
                      <a:pt x="530" y="1496"/>
                      <a:pt x="437" y="1506"/>
                      <a:pt x="344" y="1505"/>
                    </a:cubicBezTo>
                    <a:cubicBezTo>
                      <a:pt x="316" y="1505"/>
                      <a:pt x="244" y="1518"/>
                      <a:pt x="222" y="1504"/>
                    </a:cubicBezTo>
                    <a:cubicBezTo>
                      <a:pt x="164" y="1467"/>
                      <a:pt x="229" y="1376"/>
                      <a:pt x="122" y="1395"/>
                    </a:cubicBezTo>
                    <a:cubicBezTo>
                      <a:pt x="130" y="1436"/>
                      <a:pt x="58" y="1476"/>
                      <a:pt x="22" y="1476"/>
                    </a:cubicBezTo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9" name="Freeform 276">
                <a:extLst>
                  <a:ext uri="{FF2B5EF4-FFF2-40B4-BE49-F238E27FC236}">
                    <a16:creationId xmlns:a16="http://schemas.microsoft.com/office/drawing/2014/main" id="{80CB5EF1-69EF-4056-AF17-4A4D37F700DA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5936393" y="2844100"/>
                <a:ext cx="580149" cy="892325"/>
              </a:xfrm>
              <a:custGeom>
                <a:avLst/>
                <a:gdLst/>
                <a:ahLst/>
                <a:cxnLst>
                  <a:cxn ang="0">
                    <a:pos x="49" y="197"/>
                  </a:cxn>
                  <a:cxn ang="0">
                    <a:pos x="5" y="390"/>
                  </a:cxn>
                  <a:cxn ang="0">
                    <a:pos x="15" y="591"/>
                  </a:cxn>
                  <a:cxn ang="0">
                    <a:pos x="40" y="1036"/>
                  </a:cxn>
                  <a:cxn ang="0">
                    <a:pos x="40" y="1450"/>
                  </a:cxn>
                  <a:cxn ang="0">
                    <a:pos x="93" y="1609"/>
                  </a:cxn>
                  <a:cxn ang="0">
                    <a:pos x="338" y="1617"/>
                  </a:cxn>
                  <a:cxn ang="0">
                    <a:pos x="522" y="1555"/>
                  </a:cxn>
                  <a:cxn ang="0">
                    <a:pos x="741" y="1503"/>
                  </a:cxn>
                  <a:cxn ang="0">
                    <a:pos x="917" y="1442"/>
                  </a:cxn>
                  <a:cxn ang="0">
                    <a:pos x="932" y="1343"/>
                  </a:cxn>
                  <a:cxn ang="0">
                    <a:pos x="972" y="1249"/>
                  </a:cxn>
                  <a:cxn ang="0">
                    <a:pos x="1014" y="820"/>
                  </a:cxn>
                  <a:cxn ang="0">
                    <a:pos x="1039" y="379"/>
                  </a:cxn>
                  <a:cxn ang="0">
                    <a:pos x="987" y="100"/>
                  </a:cxn>
                  <a:cxn ang="0">
                    <a:pos x="680" y="21"/>
                  </a:cxn>
                  <a:cxn ang="0">
                    <a:pos x="338" y="30"/>
                  </a:cxn>
                  <a:cxn ang="0">
                    <a:pos x="40" y="109"/>
                  </a:cxn>
                </a:cxnLst>
                <a:rect l="0" t="0" r="r" b="b"/>
                <a:pathLst>
                  <a:path w="1072" h="1649">
                    <a:moveTo>
                      <a:pt x="49" y="197"/>
                    </a:moveTo>
                    <a:cubicBezTo>
                      <a:pt x="49" y="268"/>
                      <a:pt x="9" y="321"/>
                      <a:pt x="5" y="390"/>
                    </a:cubicBezTo>
                    <a:cubicBezTo>
                      <a:pt x="1" y="463"/>
                      <a:pt x="23" y="516"/>
                      <a:pt x="15" y="591"/>
                    </a:cubicBezTo>
                    <a:cubicBezTo>
                      <a:pt x="0" y="742"/>
                      <a:pt x="40" y="880"/>
                      <a:pt x="40" y="1036"/>
                    </a:cubicBezTo>
                    <a:cubicBezTo>
                      <a:pt x="40" y="1175"/>
                      <a:pt x="58" y="1322"/>
                      <a:pt x="40" y="1450"/>
                    </a:cubicBezTo>
                    <a:cubicBezTo>
                      <a:pt x="30" y="1526"/>
                      <a:pt x="4" y="1558"/>
                      <a:pt x="93" y="1609"/>
                    </a:cubicBezTo>
                    <a:cubicBezTo>
                      <a:pt x="163" y="1649"/>
                      <a:pt x="272" y="1628"/>
                      <a:pt x="338" y="1617"/>
                    </a:cubicBezTo>
                    <a:cubicBezTo>
                      <a:pt x="401" y="1607"/>
                      <a:pt x="459" y="1564"/>
                      <a:pt x="522" y="1555"/>
                    </a:cubicBezTo>
                    <a:cubicBezTo>
                      <a:pt x="611" y="1543"/>
                      <a:pt x="669" y="1531"/>
                      <a:pt x="741" y="1503"/>
                    </a:cubicBezTo>
                    <a:cubicBezTo>
                      <a:pt x="801" y="1480"/>
                      <a:pt x="887" y="1491"/>
                      <a:pt x="917" y="1442"/>
                    </a:cubicBezTo>
                    <a:cubicBezTo>
                      <a:pt x="926" y="1426"/>
                      <a:pt x="927" y="1364"/>
                      <a:pt x="932" y="1343"/>
                    </a:cubicBezTo>
                    <a:cubicBezTo>
                      <a:pt x="942" y="1309"/>
                      <a:pt x="962" y="1280"/>
                      <a:pt x="972" y="1249"/>
                    </a:cubicBezTo>
                    <a:cubicBezTo>
                      <a:pt x="1013" y="1120"/>
                      <a:pt x="986" y="953"/>
                      <a:pt x="1014" y="820"/>
                    </a:cubicBezTo>
                    <a:cubicBezTo>
                      <a:pt x="1044" y="674"/>
                      <a:pt x="1047" y="525"/>
                      <a:pt x="1039" y="379"/>
                    </a:cubicBezTo>
                    <a:cubicBezTo>
                      <a:pt x="1035" y="279"/>
                      <a:pt x="1072" y="163"/>
                      <a:pt x="987" y="100"/>
                    </a:cubicBezTo>
                    <a:cubicBezTo>
                      <a:pt x="918" y="49"/>
                      <a:pt x="767" y="37"/>
                      <a:pt x="680" y="21"/>
                    </a:cubicBezTo>
                    <a:cubicBezTo>
                      <a:pt x="564" y="0"/>
                      <a:pt x="454" y="26"/>
                      <a:pt x="338" y="30"/>
                    </a:cubicBezTo>
                    <a:cubicBezTo>
                      <a:pt x="253" y="34"/>
                      <a:pt x="102" y="49"/>
                      <a:pt x="40" y="109"/>
                    </a:cubicBezTo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0" name="Freeform 277">
                <a:extLst>
                  <a:ext uri="{FF2B5EF4-FFF2-40B4-BE49-F238E27FC236}">
                    <a16:creationId xmlns:a16="http://schemas.microsoft.com/office/drawing/2014/main" id="{E7E478AE-2F6D-41F4-906C-D9068094DAF1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022968" y="2813410"/>
                <a:ext cx="286754" cy="116350"/>
              </a:xfrm>
              <a:custGeom>
                <a:avLst/>
                <a:gdLst/>
                <a:ahLst/>
                <a:cxnLst>
                  <a:cxn ang="0">
                    <a:pos x="35" y="132"/>
                  </a:cxn>
                  <a:cxn ang="0">
                    <a:pos x="251" y="195"/>
                  </a:cxn>
                  <a:cxn ang="0">
                    <a:pos x="252" y="168"/>
                  </a:cxn>
                  <a:cxn ang="0">
                    <a:pos x="345" y="208"/>
                  </a:cxn>
                  <a:cxn ang="0">
                    <a:pos x="462" y="196"/>
                  </a:cxn>
                  <a:cxn ang="0">
                    <a:pos x="526" y="132"/>
                  </a:cxn>
                  <a:cxn ang="0">
                    <a:pos x="440" y="60"/>
                  </a:cxn>
                  <a:cxn ang="0">
                    <a:pos x="221" y="9"/>
                  </a:cxn>
                  <a:cxn ang="0">
                    <a:pos x="0" y="108"/>
                  </a:cxn>
                </a:cxnLst>
                <a:rect l="0" t="0" r="r" b="b"/>
                <a:pathLst>
                  <a:path w="530" h="215">
                    <a:moveTo>
                      <a:pt x="35" y="132"/>
                    </a:moveTo>
                    <a:cubicBezTo>
                      <a:pt x="56" y="196"/>
                      <a:pt x="194" y="198"/>
                      <a:pt x="251" y="195"/>
                    </a:cubicBezTo>
                    <a:cubicBezTo>
                      <a:pt x="250" y="187"/>
                      <a:pt x="253" y="176"/>
                      <a:pt x="252" y="168"/>
                    </a:cubicBezTo>
                    <a:cubicBezTo>
                      <a:pt x="306" y="141"/>
                      <a:pt x="309" y="199"/>
                      <a:pt x="345" y="208"/>
                    </a:cubicBezTo>
                    <a:cubicBezTo>
                      <a:pt x="371" y="215"/>
                      <a:pt x="434" y="201"/>
                      <a:pt x="462" y="196"/>
                    </a:cubicBezTo>
                    <a:cubicBezTo>
                      <a:pt x="500" y="189"/>
                      <a:pt x="530" y="182"/>
                      <a:pt x="526" y="132"/>
                    </a:cubicBezTo>
                    <a:cubicBezTo>
                      <a:pt x="522" y="79"/>
                      <a:pt x="479" y="76"/>
                      <a:pt x="440" y="60"/>
                    </a:cubicBezTo>
                    <a:cubicBezTo>
                      <a:pt x="364" y="31"/>
                      <a:pt x="304" y="16"/>
                      <a:pt x="221" y="9"/>
                    </a:cubicBezTo>
                    <a:cubicBezTo>
                      <a:pt x="115" y="0"/>
                      <a:pt x="78" y="59"/>
                      <a:pt x="0" y="108"/>
                    </a:cubicBezTo>
                  </a:path>
                </a:pathLst>
              </a:custGeom>
              <a:solidFill>
                <a:schemeClr val="accent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1" name="Freeform 278">
                <a:extLst>
                  <a:ext uri="{FF2B5EF4-FFF2-40B4-BE49-F238E27FC236}">
                    <a16:creationId xmlns:a16="http://schemas.microsoft.com/office/drawing/2014/main" id="{B73C74E9-6A34-4AED-AE1A-1A0281740BD0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5916008" y="2015426"/>
                <a:ext cx="440895" cy="899197"/>
              </a:xfrm>
              <a:custGeom>
                <a:avLst/>
                <a:gdLst/>
                <a:ahLst/>
                <a:cxnLst>
                  <a:cxn ang="0">
                    <a:pos x="256" y="0"/>
                  </a:cxn>
                  <a:cxn ang="0">
                    <a:pos x="124" y="102"/>
                  </a:cxn>
                  <a:cxn ang="0">
                    <a:pos x="0" y="191"/>
                  </a:cxn>
                  <a:cxn ang="0">
                    <a:pos x="169" y="149"/>
                  </a:cxn>
                  <a:cxn ang="0">
                    <a:pos x="238" y="254"/>
                  </a:cxn>
                  <a:cxn ang="0">
                    <a:pos x="205" y="535"/>
                  </a:cxn>
                  <a:cxn ang="0">
                    <a:pos x="194" y="880"/>
                  </a:cxn>
                  <a:cxn ang="0">
                    <a:pos x="209" y="1027"/>
                  </a:cxn>
                  <a:cxn ang="0">
                    <a:pos x="213" y="1130"/>
                  </a:cxn>
                  <a:cxn ang="0">
                    <a:pos x="232" y="1246"/>
                  </a:cxn>
                  <a:cxn ang="0">
                    <a:pos x="178" y="1344"/>
                  </a:cxn>
                  <a:cxn ang="0">
                    <a:pos x="198" y="1395"/>
                  </a:cxn>
                  <a:cxn ang="0">
                    <a:pos x="198" y="1467"/>
                  </a:cxn>
                  <a:cxn ang="0">
                    <a:pos x="251" y="1638"/>
                  </a:cxn>
                  <a:cxn ang="0">
                    <a:pos x="338" y="1660"/>
                  </a:cxn>
                  <a:cxn ang="0">
                    <a:pos x="411" y="1585"/>
                  </a:cxn>
                  <a:cxn ang="0">
                    <a:pos x="434" y="1403"/>
                  </a:cxn>
                  <a:cxn ang="0">
                    <a:pos x="454" y="1613"/>
                  </a:cxn>
                  <a:cxn ang="0">
                    <a:pos x="514" y="1660"/>
                  </a:cxn>
                  <a:cxn ang="0">
                    <a:pos x="626" y="1655"/>
                  </a:cxn>
                  <a:cxn ang="0">
                    <a:pos x="615" y="1451"/>
                  </a:cxn>
                  <a:cxn ang="0">
                    <a:pos x="639" y="1083"/>
                  </a:cxn>
                  <a:cxn ang="0">
                    <a:pos x="623" y="546"/>
                  </a:cxn>
                  <a:cxn ang="0">
                    <a:pos x="630" y="346"/>
                  </a:cxn>
                  <a:cxn ang="0">
                    <a:pos x="600" y="215"/>
                  </a:cxn>
                  <a:cxn ang="0">
                    <a:pos x="654" y="176"/>
                  </a:cxn>
                  <a:cxn ang="0">
                    <a:pos x="705" y="202"/>
                  </a:cxn>
                  <a:cxn ang="0">
                    <a:pos x="760" y="225"/>
                  </a:cxn>
                  <a:cxn ang="0">
                    <a:pos x="813" y="265"/>
                  </a:cxn>
                  <a:cxn ang="0">
                    <a:pos x="779" y="202"/>
                  </a:cxn>
                  <a:cxn ang="0">
                    <a:pos x="746" y="129"/>
                  </a:cxn>
                  <a:cxn ang="0">
                    <a:pos x="607" y="23"/>
                  </a:cxn>
                  <a:cxn ang="0">
                    <a:pos x="576" y="191"/>
                  </a:cxn>
                  <a:cxn ang="0">
                    <a:pos x="483" y="316"/>
                  </a:cxn>
                  <a:cxn ang="0">
                    <a:pos x="427" y="480"/>
                  </a:cxn>
                  <a:cxn ang="0">
                    <a:pos x="393" y="654"/>
                  </a:cxn>
                  <a:cxn ang="0">
                    <a:pos x="381" y="479"/>
                  </a:cxn>
                  <a:cxn ang="0">
                    <a:pos x="350" y="331"/>
                  </a:cxn>
                  <a:cxn ang="0">
                    <a:pos x="272" y="187"/>
                  </a:cxn>
                  <a:cxn ang="0">
                    <a:pos x="182" y="78"/>
                  </a:cxn>
                </a:cxnLst>
                <a:rect l="0" t="0" r="r" b="b"/>
                <a:pathLst>
                  <a:path w="815" h="1662">
                    <a:moveTo>
                      <a:pt x="256" y="0"/>
                    </a:moveTo>
                    <a:cubicBezTo>
                      <a:pt x="211" y="40"/>
                      <a:pt x="171" y="69"/>
                      <a:pt x="124" y="102"/>
                    </a:cubicBezTo>
                    <a:cubicBezTo>
                      <a:pt x="87" y="129"/>
                      <a:pt x="50" y="196"/>
                      <a:pt x="0" y="191"/>
                    </a:cubicBezTo>
                    <a:cubicBezTo>
                      <a:pt x="63" y="237"/>
                      <a:pt x="121" y="165"/>
                      <a:pt x="169" y="149"/>
                    </a:cubicBezTo>
                    <a:cubicBezTo>
                      <a:pt x="204" y="186"/>
                      <a:pt x="255" y="201"/>
                      <a:pt x="238" y="254"/>
                    </a:cubicBezTo>
                    <a:cubicBezTo>
                      <a:pt x="209" y="343"/>
                      <a:pt x="205" y="438"/>
                      <a:pt x="205" y="535"/>
                    </a:cubicBezTo>
                    <a:cubicBezTo>
                      <a:pt x="206" y="650"/>
                      <a:pt x="189" y="764"/>
                      <a:pt x="194" y="880"/>
                    </a:cubicBezTo>
                    <a:cubicBezTo>
                      <a:pt x="196" y="931"/>
                      <a:pt x="209" y="976"/>
                      <a:pt x="209" y="1027"/>
                    </a:cubicBezTo>
                    <a:cubicBezTo>
                      <a:pt x="209" y="1062"/>
                      <a:pt x="209" y="1096"/>
                      <a:pt x="213" y="1130"/>
                    </a:cubicBezTo>
                    <a:cubicBezTo>
                      <a:pt x="217" y="1168"/>
                      <a:pt x="234" y="1209"/>
                      <a:pt x="232" y="1246"/>
                    </a:cubicBezTo>
                    <a:cubicBezTo>
                      <a:pt x="212" y="1257"/>
                      <a:pt x="178" y="1320"/>
                      <a:pt x="178" y="1344"/>
                    </a:cubicBezTo>
                    <a:cubicBezTo>
                      <a:pt x="178" y="1362"/>
                      <a:pt x="194" y="1378"/>
                      <a:pt x="198" y="1395"/>
                    </a:cubicBezTo>
                    <a:cubicBezTo>
                      <a:pt x="203" y="1417"/>
                      <a:pt x="196" y="1444"/>
                      <a:pt x="198" y="1467"/>
                    </a:cubicBezTo>
                    <a:cubicBezTo>
                      <a:pt x="200" y="1524"/>
                      <a:pt x="198" y="1610"/>
                      <a:pt x="251" y="1638"/>
                    </a:cubicBezTo>
                    <a:cubicBezTo>
                      <a:pt x="278" y="1652"/>
                      <a:pt x="306" y="1660"/>
                      <a:pt x="338" y="1660"/>
                    </a:cubicBezTo>
                    <a:cubicBezTo>
                      <a:pt x="391" y="1660"/>
                      <a:pt x="400" y="1638"/>
                      <a:pt x="411" y="1585"/>
                    </a:cubicBezTo>
                    <a:cubicBezTo>
                      <a:pt x="423" y="1528"/>
                      <a:pt x="392" y="1448"/>
                      <a:pt x="434" y="1403"/>
                    </a:cubicBezTo>
                    <a:cubicBezTo>
                      <a:pt x="458" y="1464"/>
                      <a:pt x="436" y="1549"/>
                      <a:pt x="454" y="1613"/>
                    </a:cubicBezTo>
                    <a:cubicBezTo>
                      <a:pt x="467" y="1658"/>
                      <a:pt x="471" y="1662"/>
                      <a:pt x="514" y="1660"/>
                    </a:cubicBezTo>
                    <a:cubicBezTo>
                      <a:pt x="550" y="1658"/>
                      <a:pt x="590" y="1654"/>
                      <a:pt x="626" y="1655"/>
                    </a:cubicBezTo>
                    <a:cubicBezTo>
                      <a:pt x="633" y="1591"/>
                      <a:pt x="612" y="1518"/>
                      <a:pt x="615" y="1451"/>
                    </a:cubicBezTo>
                    <a:cubicBezTo>
                      <a:pt x="621" y="1327"/>
                      <a:pt x="650" y="1208"/>
                      <a:pt x="639" y="1083"/>
                    </a:cubicBezTo>
                    <a:cubicBezTo>
                      <a:pt x="623" y="910"/>
                      <a:pt x="596" y="718"/>
                      <a:pt x="623" y="546"/>
                    </a:cubicBezTo>
                    <a:cubicBezTo>
                      <a:pt x="680" y="550"/>
                      <a:pt x="641" y="384"/>
                      <a:pt x="630" y="346"/>
                    </a:cubicBezTo>
                    <a:cubicBezTo>
                      <a:pt x="618" y="305"/>
                      <a:pt x="571" y="247"/>
                      <a:pt x="600" y="215"/>
                    </a:cubicBezTo>
                    <a:cubicBezTo>
                      <a:pt x="608" y="206"/>
                      <a:pt x="646" y="179"/>
                      <a:pt x="654" y="176"/>
                    </a:cubicBezTo>
                    <a:cubicBezTo>
                      <a:pt x="695" y="163"/>
                      <a:pt x="682" y="184"/>
                      <a:pt x="705" y="202"/>
                    </a:cubicBezTo>
                    <a:cubicBezTo>
                      <a:pt x="723" y="216"/>
                      <a:pt x="741" y="215"/>
                      <a:pt x="760" y="225"/>
                    </a:cubicBezTo>
                    <a:cubicBezTo>
                      <a:pt x="779" y="235"/>
                      <a:pt x="792" y="256"/>
                      <a:pt x="813" y="265"/>
                    </a:cubicBezTo>
                    <a:cubicBezTo>
                      <a:pt x="815" y="238"/>
                      <a:pt x="791" y="223"/>
                      <a:pt x="779" y="202"/>
                    </a:cubicBezTo>
                    <a:cubicBezTo>
                      <a:pt x="767" y="180"/>
                      <a:pt x="764" y="150"/>
                      <a:pt x="746" y="129"/>
                    </a:cubicBezTo>
                    <a:cubicBezTo>
                      <a:pt x="708" y="85"/>
                      <a:pt x="641" y="69"/>
                      <a:pt x="607" y="23"/>
                    </a:cubicBezTo>
                    <a:cubicBezTo>
                      <a:pt x="592" y="80"/>
                      <a:pt x="607" y="139"/>
                      <a:pt x="576" y="191"/>
                    </a:cubicBezTo>
                    <a:cubicBezTo>
                      <a:pt x="548" y="236"/>
                      <a:pt x="505" y="268"/>
                      <a:pt x="483" y="316"/>
                    </a:cubicBezTo>
                    <a:cubicBezTo>
                      <a:pt x="459" y="368"/>
                      <a:pt x="446" y="424"/>
                      <a:pt x="427" y="480"/>
                    </a:cubicBezTo>
                    <a:cubicBezTo>
                      <a:pt x="411" y="527"/>
                      <a:pt x="428" y="620"/>
                      <a:pt x="393" y="654"/>
                    </a:cubicBezTo>
                    <a:cubicBezTo>
                      <a:pt x="376" y="608"/>
                      <a:pt x="381" y="529"/>
                      <a:pt x="381" y="479"/>
                    </a:cubicBezTo>
                    <a:cubicBezTo>
                      <a:pt x="380" y="421"/>
                      <a:pt x="381" y="374"/>
                      <a:pt x="350" y="331"/>
                    </a:cubicBezTo>
                    <a:cubicBezTo>
                      <a:pt x="317" y="282"/>
                      <a:pt x="287" y="242"/>
                      <a:pt x="272" y="187"/>
                    </a:cubicBezTo>
                    <a:cubicBezTo>
                      <a:pt x="262" y="153"/>
                      <a:pt x="229" y="68"/>
                      <a:pt x="182" y="78"/>
                    </a:cubicBezTo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2" name="Freeform 279">
                <a:extLst>
                  <a:ext uri="{FF2B5EF4-FFF2-40B4-BE49-F238E27FC236}">
                    <a16:creationId xmlns:a16="http://schemas.microsoft.com/office/drawing/2014/main" id="{D89AFF5C-C70C-47D8-90AA-A0822E036A73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5767134" y="2733246"/>
                <a:ext cx="148874" cy="103982"/>
              </a:xfrm>
              <a:custGeom>
                <a:avLst/>
                <a:gdLst/>
                <a:ahLst/>
                <a:cxnLst>
                  <a:cxn ang="0">
                    <a:pos x="135" y="191"/>
                  </a:cxn>
                  <a:cxn ang="0">
                    <a:pos x="188" y="4"/>
                  </a:cxn>
                  <a:cxn ang="0">
                    <a:pos x="234" y="116"/>
                  </a:cxn>
                  <a:cxn ang="0">
                    <a:pos x="129" y="191"/>
                  </a:cxn>
                </a:cxnLst>
                <a:rect l="0" t="0" r="r" b="b"/>
                <a:pathLst>
                  <a:path w="275" h="192">
                    <a:moveTo>
                      <a:pt x="135" y="191"/>
                    </a:moveTo>
                    <a:cubicBezTo>
                      <a:pt x="0" y="192"/>
                      <a:pt x="88" y="10"/>
                      <a:pt x="188" y="4"/>
                    </a:cubicBezTo>
                    <a:cubicBezTo>
                      <a:pt x="259" y="0"/>
                      <a:pt x="275" y="74"/>
                      <a:pt x="234" y="116"/>
                    </a:cubicBezTo>
                    <a:cubicBezTo>
                      <a:pt x="207" y="143"/>
                      <a:pt x="162" y="165"/>
                      <a:pt x="129" y="191"/>
                    </a:cubicBezTo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3" name="Freeform 280">
                <a:extLst>
                  <a:ext uri="{FF2B5EF4-FFF2-40B4-BE49-F238E27FC236}">
                    <a16:creationId xmlns:a16="http://schemas.microsoft.com/office/drawing/2014/main" id="{8C447012-E339-4F44-9721-C69D6F617DA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245363" y="2861965"/>
                <a:ext cx="260872" cy="184146"/>
              </a:xfrm>
              <a:custGeom>
                <a:avLst/>
                <a:gdLst/>
                <a:ahLst/>
                <a:cxnLst>
                  <a:cxn ang="0">
                    <a:pos x="460" y="287"/>
                  </a:cxn>
                  <a:cxn ang="0">
                    <a:pos x="232" y="257"/>
                  </a:cxn>
                  <a:cxn ang="0">
                    <a:pos x="11" y="327"/>
                  </a:cxn>
                  <a:cxn ang="0">
                    <a:pos x="15" y="236"/>
                  </a:cxn>
                  <a:cxn ang="0">
                    <a:pos x="0" y="235"/>
                  </a:cxn>
                  <a:cxn ang="0">
                    <a:pos x="482" y="228"/>
                  </a:cxn>
                  <a:cxn ang="0">
                    <a:pos x="466" y="235"/>
                  </a:cxn>
                </a:cxnLst>
                <a:rect l="0" t="0" r="r" b="b"/>
                <a:pathLst>
                  <a:path w="482" h="340">
                    <a:moveTo>
                      <a:pt x="460" y="287"/>
                    </a:moveTo>
                    <a:cubicBezTo>
                      <a:pt x="386" y="340"/>
                      <a:pt x="304" y="274"/>
                      <a:pt x="232" y="257"/>
                    </a:cubicBezTo>
                    <a:cubicBezTo>
                      <a:pt x="132" y="232"/>
                      <a:pt x="95" y="302"/>
                      <a:pt x="11" y="327"/>
                    </a:cubicBezTo>
                    <a:cubicBezTo>
                      <a:pt x="11" y="297"/>
                      <a:pt x="20" y="267"/>
                      <a:pt x="15" y="236"/>
                    </a:cubicBezTo>
                    <a:cubicBezTo>
                      <a:pt x="11" y="235"/>
                      <a:pt x="4" y="236"/>
                      <a:pt x="0" y="235"/>
                    </a:cubicBezTo>
                    <a:cubicBezTo>
                      <a:pt x="109" y="206"/>
                      <a:pt x="473" y="0"/>
                      <a:pt x="482" y="228"/>
                    </a:cubicBezTo>
                    <a:cubicBezTo>
                      <a:pt x="476" y="229"/>
                      <a:pt x="472" y="232"/>
                      <a:pt x="466" y="235"/>
                    </a:cubicBezTo>
                  </a:path>
                </a:pathLst>
              </a:custGeom>
              <a:solidFill>
                <a:srgbClr val="565353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4" name="Freeform 281">
                <a:extLst>
                  <a:ext uri="{FF2B5EF4-FFF2-40B4-BE49-F238E27FC236}">
                    <a16:creationId xmlns:a16="http://schemas.microsoft.com/office/drawing/2014/main" id="{9FCD4C07-3AD2-4686-9169-EEA58A942EC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5947386" y="2931821"/>
                <a:ext cx="158493" cy="132612"/>
              </a:xfrm>
              <a:custGeom>
                <a:avLst/>
                <a:gdLst/>
                <a:ahLst/>
                <a:cxnLst>
                  <a:cxn ang="0">
                    <a:pos x="0" y="59"/>
                  </a:cxn>
                  <a:cxn ang="0">
                    <a:pos x="98" y="182"/>
                  </a:cxn>
                  <a:cxn ang="0">
                    <a:pos x="293" y="240"/>
                  </a:cxn>
                  <a:cxn ang="0">
                    <a:pos x="227" y="19"/>
                  </a:cxn>
                  <a:cxn ang="0">
                    <a:pos x="75" y="6"/>
                  </a:cxn>
                  <a:cxn ang="0">
                    <a:pos x="0" y="76"/>
                  </a:cxn>
                </a:cxnLst>
                <a:rect l="0" t="0" r="r" b="b"/>
                <a:pathLst>
                  <a:path w="293" h="245">
                    <a:moveTo>
                      <a:pt x="0" y="59"/>
                    </a:moveTo>
                    <a:cubicBezTo>
                      <a:pt x="40" y="113"/>
                      <a:pt x="22" y="156"/>
                      <a:pt x="98" y="182"/>
                    </a:cubicBezTo>
                    <a:cubicBezTo>
                      <a:pt x="149" y="199"/>
                      <a:pt x="239" y="245"/>
                      <a:pt x="293" y="240"/>
                    </a:cubicBezTo>
                    <a:cubicBezTo>
                      <a:pt x="214" y="196"/>
                      <a:pt x="232" y="106"/>
                      <a:pt x="227" y="19"/>
                    </a:cubicBezTo>
                    <a:cubicBezTo>
                      <a:pt x="177" y="14"/>
                      <a:pt x="128" y="0"/>
                      <a:pt x="75" y="6"/>
                    </a:cubicBezTo>
                    <a:cubicBezTo>
                      <a:pt x="11" y="14"/>
                      <a:pt x="36" y="33"/>
                      <a:pt x="0" y="76"/>
                    </a:cubicBezTo>
                  </a:path>
                </a:pathLst>
              </a:custGeom>
              <a:solidFill>
                <a:srgbClr val="565353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5" name="Freeform 284">
                <a:extLst>
                  <a:ext uri="{FF2B5EF4-FFF2-40B4-BE49-F238E27FC236}">
                    <a16:creationId xmlns:a16="http://schemas.microsoft.com/office/drawing/2014/main" id="{CD0B0183-04F6-4A22-B3EE-CE3837092F2E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442335" y="2861507"/>
                <a:ext cx="117954" cy="330041"/>
              </a:xfrm>
              <a:custGeom>
                <a:avLst/>
                <a:gdLst/>
                <a:ahLst/>
                <a:cxnLst>
                  <a:cxn ang="0">
                    <a:pos x="99" y="1"/>
                  </a:cxn>
                  <a:cxn ang="0">
                    <a:pos x="61" y="160"/>
                  </a:cxn>
                  <a:cxn ang="0">
                    <a:pos x="40" y="273"/>
                  </a:cxn>
                  <a:cxn ang="0">
                    <a:pos x="23" y="348"/>
                  </a:cxn>
                  <a:cxn ang="0">
                    <a:pos x="7" y="447"/>
                  </a:cxn>
                  <a:cxn ang="0">
                    <a:pos x="79" y="361"/>
                  </a:cxn>
                  <a:cxn ang="0">
                    <a:pos x="56" y="501"/>
                  </a:cxn>
                  <a:cxn ang="0">
                    <a:pos x="48" y="556"/>
                  </a:cxn>
                  <a:cxn ang="0">
                    <a:pos x="58" y="610"/>
                  </a:cxn>
                  <a:cxn ang="0">
                    <a:pos x="109" y="467"/>
                  </a:cxn>
                  <a:cxn ang="0">
                    <a:pos x="109" y="594"/>
                  </a:cxn>
                  <a:cxn ang="0">
                    <a:pos x="147" y="493"/>
                  </a:cxn>
                  <a:cxn ang="0">
                    <a:pos x="155" y="570"/>
                  </a:cxn>
                  <a:cxn ang="0">
                    <a:pos x="211" y="327"/>
                  </a:cxn>
                  <a:cxn ang="0">
                    <a:pos x="206" y="178"/>
                  </a:cxn>
                  <a:cxn ang="0">
                    <a:pos x="208" y="124"/>
                  </a:cxn>
                  <a:cxn ang="0">
                    <a:pos x="201" y="89"/>
                  </a:cxn>
                  <a:cxn ang="0">
                    <a:pos x="191" y="35"/>
                  </a:cxn>
                  <a:cxn ang="0">
                    <a:pos x="100" y="1"/>
                  </a:cxn>
                </a:cxnLst>
                <a:rect l="0" t="0" r="r" b="b"/>
                <a:pathLst>
                  <a:path w="218" h="610">
                    <a:moveTo>
                      <a:pt x="99" y="1"/>
                    </a:moveTo>
                    <a:cubicBezTo>
                      <a:pt x="91" y="55"/>
                      <a:pt x="75" y="107"/>
                      <a:pt x="61" y="160"/>
                    </a:cubicBezTo>
                    <a:cubicBezTo>
                      <a:pt x="51" y="197"/>
                      <a:pt x="46" y="235"/>
                      <a:pt x="40" y="273"/>
                    </a:cubicBezTo>
                    <a:cubicBezTo>
                      <a:pt x="36" y="298"/>
                      <a:pt x="27" y="323"/>
                      <a:pt x="23" y="348"/>
                    </a:cubicBezTo>
                    <a:cubicBezTo>
                      <a:pt x="21" y="356"/>
                      <a:pt x="0" y="440"/>
                      <a:pt x="7" y="447"/>
                    </a:cubicBezTo>
                    <a:cubicBezTo>
                      <a:pt x="37" y="449"/>
                      <a:pt x="71" y="360"/>
                      <a:pt x="79" y="361"/>
                    </a:cubicBezTo>
                    <a:cubicBezTo>
                      <a:pt x="83" y="379"/>
                      <a:pt x="59" y="484"/>
                      <a:pt x="56" y="501"/>
                    </a:cubicBezTo>
                    <a:cubicBezTo>
                      <a:pt x="53" y="519"/>
                      <a:pt x="50" y="538"/>
                      <a:pt x="48" y="556"/>
                    </a:cubicBezTo>
                    <a:cubicBezTo>
                      <a:pt x="46" y="571"/>
                      <a:pt x="36" y="609"/>
                      <a:pt x="58" y="610"/>
                    </a:cubicBezTo>
                    <a:cubicBezTo>
                      <a:pt x="69" y="610"/>
                      <a:pt x="101" y="480"/>
                      <a:pt x="109" y="467"/>
                    </a:cubicBezTo>
                    <a:cubicBezTo>
                      <a:pt x="115" y="476"/>
                      <a:pt x="96" y="592"/>
                      <a:pt x="109" y="594"/>
                    </a:cubicBezTo>
                    <a:cubicBezTo>
                      <a:pt x="130" y="596"/>
                      <a:pt x="143" y="502"/>
                      <a:pt x="147" y="493"/>
                    </a:cubicBezTo>
                    <a:cubicBezTo>
                      <a:pt x="147" y="495"/>
                      <a:pt x="141" y="559"/>
                      <a:pt x="155" y="570"/>
                    </a:cubicBezTo>
                    <a:cubicBezTo>
                      <a:pt x="172" y="569"/>
                      <a:pt x="218" y="396"/>
                      <a:pt x="211" y="327"/>
                    </a:cubicBezTo>
                    <a:cubicBezTo>
                      <a:pt x="205" y="276"/>
                      <a:pt x="204" y="228"/>
                      <a:pt x="206" y="178"/>
                    </a:cubicBezTo>
                    <a:cubicBezTo>
                      <a:pt x="207" y="161"/>
                      <a:pt x="209" y="142"/>
                      <a:pt x="208" y="124"/>
                    </a:cubicBezTo>
                    <a:cubicBezTo>
                      <a:pt x="207" y="112"/>
                      <a:pt x="202" y="101"/>
                      <a:pt x="201" y="89"/>
                    </a:cubicBezTo>
                    <a:cubicBezTo>
                      <a:pt x="199" y="74"/>
                      <a:pt x="200" y="49"/>
                      <a:pt x="191" y="35"/>
                    </a:cubicBezTo>
                    <a:cubicBezTo>
                      <a:pt x="173" y="9"/>
                      <a:pt x="130" y="0"/>
                      <a:pt x="100" y="1"/>
                    </a:cubicBezTo>
                  </a:path>
                </a:pathLst>
              </a:custGeom>
              <a:solidFill>
                <a:srgbClr val="F4DDC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6" name="Freeform 285">
                <a:extLst>
                  <a:ext uri="{FF2B5EF4-FFF2-40B4-BE49-F238E27FC236}">
                    <a16:creationId xmlns:a16="http://schemas.microsoft.com/office/drawing/2014/main" id="{FB6C83B6-70EF-44C9-A7B9-D0644A071B70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063050" y="1741520"/>
                <a:ext cx="228808" cy="324773"/>
              </a:xfrm>
              <a:custGeom>
                <a:avLst/>
                <a:gdLst/>
                <a:ahLst/>
                <a:cxnLst>
                  <a:cxn ang="0">
                    <a:pos x="6" y="213"/>
                  </a:cxn>
                  <a:cxn ang="0">
                    <a:pos x="35" y="379"/>
                  </a:cxn>
                  <a:cxn ang="0">
                    <a:pos x="76" y="526"/>
                  </a:cxn>
                  <a:cxn ang="0">
                    <a:pos x="199" y="599"/>
                  </a:cxn>
                  <a:cxn ang="0">
                    <a:pos x="330" y="527"/>
                  </a:cxn>
                  <a:cxn ang="0">
                    <a:pos x="374" y="392"/>
                  </a:cxn>
                  <a:cxn ang="0">
                    <a:pos x="329" y="70"/>
                  </a:cxn>
                  <a:cxn ang="0">
                    <a:pos x="158" y="0"/>
                  </a:cxn>
                  <a:cxn ang="0">
                    <a:pos x="0" y="85"/>
                  </a:cxn>
                </a:cxnLst>
                <a:rect l="0" t="0" r="r" b="b"/>
                <a:pathLst>
                  <a:path w="423" h="600">
                    <a:moveTo>
                      <a:pt x="6" y="213"/>
                    </a:moveTo>
                    <a:cubicBezTo>
                      <a:pt x="0" y="277"/>
                      <a:pt x="15" y="323"/>
                      <a:pt x="35" y="379"/>
                    </a:cubicBezTo>
                    <a:cubicBezTo>
                      <a:pt x="53" y="428"/>
                      <a:pt x="42" y="480"/>
                      <a:pt x="76" y="526"/>
                    </a:cubicBezTo>
                    <a:cubicBezTo>
                      <a:pt x="102" y="561"/>
                      <a:pt x="152" y="597"/>
                      <a:pt x="199" y="599"/>
                    </a:cubicBezTo>
                    <a:cubicBezTo>
                      <a:pt x="244" y="600"/>
                      <a:pt x="305" y="565"/>
                      <a:pt x="330" y="527"/>
                    </a:cubicBezTo>
                    <a:cubicBezTo>
                      <a:pt x="356" y="487"/>
                      <a:pt x="352" y="434"/>
                      <a:pt x="374" y="392"/>
                    </a:cubicBezTo>
                    <a:cubicBezTo>
                      <a:pt x="423" y="295"/>
                      <a:pt x="402" y="146"/>
                      <a:pt x="329" y="70"/>
                    </a:cubicBezTo>
                    <a:cubicBezTo>
                      <a:pt x="281" y="20"/>
                      <a:pt x="227" y="0"/>
                      <a:pt x="158" y="0"/>
                    </a:cubicBezTo>
                    <a:cubicBezTo>
                      <a:pt x="115" y="0"/>
                      <a:pt x="3" y="73"/>
                      <a:pt x="0" y="85"/>
                    </a:cubicBezTo>
                  </a:path>
                </a:pathLst>
              </a:custGeom>
              <a:solidFill>
                <a:srgbClr val="CEBEB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7" name="Freeform 286">
                <a:extLst>
                  <a:ext uri="{FF2B5EF4-FFF2-40B4-BE49-F238E27FC236}">
                    <a16:creationId xmlns:a16="http://schemas.microsoft.com/office/drawing/2014/main" id="{5B075814-4DC7-45E4-9FF9-E629B020E508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047476" y="1656088"/>
                <a:ext cx="259041" cy="367832"/>
              </a:xfrm>
              <a:custGeom>
                <a:avLst/>
                <a:gdLst/>
                <a:ahLst/>
                <a:cxnLst>
                  <a:cxn ang="0">
                    <a:pos x="7" y="242"/>
                  </a:cxn>
                  <a:cxn ang="0">
                    <a:pos x="39" y="429"/>
                  </a:cxn>
                  <a:cxn ang="0">
                    <a:pos x="86" y="596"/>
                  </a:cxn>
                  <a:cxn ang="0">
                    <a:pos x="225" y="678"/>
                  </a:cxn>
                  <a:cxn ang="0">
                    <a:pos x="373" y="597"/>
                  </a:cxn>
                  <a:cxn ang="0">
                    <a:pos x="423" y="444"/>
                  </a:cxn>
                  <a:cxn ang="0">
                    <a:pos x="372" y="79"/>
                  </a:cxn>
                  <a:cxn ang="0">
                    <a:pos x="178" y="0"/>
                  </a:cxn>
                  <a:cxn ang="0">
                    <a:pos x="0" y="97"/>
                  </a:cxn>
                </a:cxnLst>
                <a:rect l="0" t="0" r="r" b="b"/>
                <a:pathLst>
                  <a:path w="479" h="680">
                    <a:moveTo>
                      <a:pt x="7" y="242"/>
                    </a:moveTo>
                    <a:cubicBezTo>
                      <a:pt x="0" y="314"/>
                      <a:pt x="16" y="366"/>
                      <a:pt x="39" y="429"/>
                    </a:cubicBezTo>
                    <a:cubicBezTo>
                      <a:pt x="59" y="485"/>
                      <a:pt x="47" y="544"/>
                      <a:pt x="86" y="596"/>
                    </a:cubicBezTo>
                    <a:cubicBezTo>
                      <a:pt x="115" y="635"/>
                      <a:pt x="172" y="677"/>
                      <a:pt x="225" y="678"/>
                    </a:cubicBezTo>
                    <a:cubicBezTo>
                      <a:pt x="276" y="680"/>
                      <a:pt x="346" y="640"/>
                      <a:pt x="373" y="597"/>
                    </a:cubicBezTo>
                    <a:cubicBezTo>
                      <a:pt x="403" y="552"/>
                      <a:pt x="398" y="492"/>
                      <a:pt x="423" y="444"/>
                    </a:cubicBezTo>
                    <a:cubicBezTo>
                      <a:pt x="479" y="334"/>
                      <a:pt x="455" y="166"/>
                      <a:pt x="372" y="79"/>
                    </a:cubicBezTo>
                    <a:cubicBezTo>
                      <a:pt x="318" y="23"/>
                      <a:pt x="257" y="0"/>
                      <a:pt x="178" y="0"/>
                    </a:cubicBezTo>
                    <a:cubicBezTo>
                      <a:pt x="130" y="0"/>
                      <a:pt x="3" y="83"/>
                      <a:pt x="0" y="97"/>
                    </a:cubicBezTo>
                  </a:path>
                </a:pathLst>
              </a:custGeom>
              <a:solidFill>
                <a:srgbClr val="F4DDC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8" name="Freeform 290">
                <a:extLst>
                  <a:ext uri="{FF2B5EF4-FFF2-40B4-BE49-F238E27FC236}">
                    <a16:creationId xmlns:a16="http://schemas.microsoft.com/office/drawing/2014/main" id="{9174A922-7D36-44D0-A5EC-AF0184A092BF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215589" y="2072706"/>
                <a:ext cx="132612" cy="127573"/>
              </a:xfrm>
              <a:custGeom>
                <a:avLst/>
                <a:gdLst/>
                <a:ahLst/>
                <a:cxnLst>
                  <a:cxn ang="0">
                    <a:pos x="123" y="39"/>
                  </a:cxn>
                  <a:cxn ang="0">
                    <a:pos x="6" y="236"/>
                  </a:cxn>
                  <a:cxn ang="0">
                    <a:pos x="166" y="139"/>
                  </a:cxn>
                  <a:cxn ang="0">
                    <a:pos x="77" y="69"/>
                  </a:cxn>
                </a:cxnLst>
                <a:rect l="0" t="0" r="r" b="b"/>
                <a:pathLst>
                  <a:path w="245" h="236">
                    <a:moveTo>
                      <a:pt x="123" y="39"/>
                    </a:moveTo>
                    <a:cubicBezTo>
                      <a:pt x="55" y="75"/>
                      <a:pt x="0" y="158"/>
                      <a:pt x="6" y="236"/>
                    </a:cubicBezTo>
                    <a:cubicBezTo>
                      <a:pt x="33" y="141"/>
                      <a:pt x="109" y="197"/>
                      <a:pt x="166" y="139"/>
                    </a:cubicBezTo>
                    <a:cubicBezTo>
                      <a:pt x="245" y="58"/>
                      <a:pt x="100" y="0"/>
                      <a:pt x="77" y="69"/>
                    </a:cubicBezTo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9" name="Freeform 291">
                <a:extLst>
                  <a:ext uri="{FF2B5EF4-FFF2-40B4-BE49-F238E27FC236}">
                    <a16:creationId xmlns:a16="http://schemas.microsoft.com/office/drawing/2014/main" id="{711A766F-B0AA-49AA-BAD0-7E292101F944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464551" y="2889678"/>
                <a:ext cx="94593" cy="116809"/>
              </a:xfrm>
              <a:custGeom>
                <a:avLst/>
                <a:gdLst/>
                <a:ahLst/>
                <a:cxnLst>
                  <a:cxn ang="0">
                    <a:pos x="172" y="35"/>
                  </a:cxn>
                  <a:cxn ang="0">
                    <a:pos x="143" y="88"/>
                  </a:cxn>
                  <a:cxn ang="0">
                    <a:pos x="87" y="125"/>
                  </a:cxn>
                  <a:cxn ang="0">
                    <a:pos x="43" y="172"/>
                  </a:cxn>
                  <a:cxn ang="0">
                    <a:pos x="1" y="216"/>
                  </a:cxn>
                  <a:cxn ang="0">
                    <a:pos x="9" y="154"/>
                  </a:cxn>
                  <a:cxn ang="0">
                    <a:pos x="39" y="100"/>
                  </a:cxn>
                  <a:cxn ang="0">
                    <a:pos x="55" y="65"/>
                  </a:cxn>
                  <a:cxn ang="0">
                    <a:pos x="119" y="20"/>
                  </a:cxn>
                  <a:cxn ang="0">
                    <a:pos x="158" y="13"/>
                  </a:cxn>
                  <a:cxn ang="0">
                    <a:pos x="175" y="33"/>
                  </a:cxn>
                  <a:cxn ang="0">
                    <a:pos x="169" y="33"/>
                  </a:cxn>
                </a:cxnLst>
                <a:rect l="0" t="0" r="r" b="b"/>
                <a:pathLst>
                  <a:path w="175" h="216">
                    <a:moveTo>
                      <a:pt x="172" y="35"/>
                    </a:moveTo>
                    <a:cubicBezTo>
                      <a:pt x="174" y="49"/>
                      <a:pt x="152" y="77"/>
                      <a:pt x="143" y="88"/>
                    </a:cubicBezTo>
                    <a:cubicBezTo>
                      <a:pt x="128" y="106"/>
                      <a:pt x="103" y="110"/>
                      <a:pt x="87" y="125"/>
                    </a:cubicBezTo>
                    <a:cubicBezTo>
                      <a:pt x="70" y="141"/>
                      <a:pt x="57" y="153"/>
                      <a:pt x="43" y="172"/>
                    </a:cubicBezTo>
                    <a:cubicBezTo>
                      <a:pt x="30" y="188"/>
                      <a:pt x="19" y="207"/>
                      <a:pt x="1" y="216"/>
                    </a:cubicBezTo>
                    <a:cubicBezTo>
                      <a:pt x="0" y="196"/>
                      <a:pt x="6" y="174"/>
                      <a:pt x="9" y="154"/>
                    </a:cubicBezTo>
                    <a:cubicBezTo>
                      <a:pt x="12" y="132"/>
                      <a:pt x="30" y="120"/>
                      <a:pt x="39" y="100"/>
                    </a:cubicBezTo>
                    <a:cubicBezTo>
                      <a:pt x="45" y="88"/>
                      <a:pt x="48" y="76"/>
                      <a:pt x="55" y="65"/>
                    </a:cubicBezTo>
                    <a:cubicBezTo>
                      <a:pt x="71" y="41"/>
                      <a:pt x="95" y="34"/>
                      <a:pt x="119" y="20"/>
                    </a:cubicBezTo>
                    <a:cubicBezTo>
                      <a:pt x="135" y="10"/>
                      <a:pt x="141" y="0"/>
                      <a:pt x="158" y="13"/>
                    </a:cubicBezTo>
                    <a:cubicBezTo>
                      <a:pt x="164" y="18"/>
                      <a:pt x="168" y="29"/>
                      <a:pt x="175" y="33"/>
                    </a:cubicBezTo>
                    <a:cubicBezTo>
                      <a:pt x="173" y="33"/>
                      <a:pt x="171" y="33"/>
                      <a:pt x="169" y="33"/>
                    </a:cubicBezTo>
                  </a:path>
                </a:pathLst>
              </a:custGeom>
              <a:solidFill>
                <a:srgbClr val="CEBEB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0" name="Freeform 292">
                <a:extLst>
                  <a:ext uri="{FF2B5EF4-FFF2-40B4-BE49-F238E27FC236}">
                    <a16:creationId xmlns:a16="http://schemas.microsoft.com/office/drawing/2014/main" id="{C2A89775-9AD3-4FC9-A25D-09DDCE3D3A08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5596731" y="2002850"/>
                <a:ext cx="979819" cy="1039367"/>
              </a:xfrm>
              <a:custGeom>
                <a:avLst/>
                <a:gdLst/>
                <a:ahLst/>
                <a:cxnLst>
                  <a:cxn ang="0">
                    <a:pos x="1156" y="1557"/>
                  </a:cxn>
                  <a:cxn ang="0">
                    <a:pos x="1157" y="1117"/>
                  </a:cxn>
                  <a:cxn ang="0">
                    <a:pos x="1207" y="345"/>
                  </a:cxn>
                  <a:cxn ang="0">
                    <a:pos x="1346" y="124"/>
                  </a:cxn>
                  <a:cxn ang="0">
                    <a:pos x="1642" y="268"/>
                  </a:cxn>
                  <a:cxn ang="0">
                    <a:pos x="1689" y="578"/>
                  </a:cxn>
                  <a:cxn ang="0">
                    <a:pos x="1731" y="1101"/>
                  </a:cxn>
                  <a:cxn ang="0">
                    <a:pos x="1767" y="1289"/>
                  </a:cxn>
                  <a:cxn ang="0">
                    <a:pos x="1788" y="1685"/>
                  </a:cxn>
                  <a:cxn ang="0">
                    <a:pos x="1359" y="1806"/>
                  </a:cxn>
                  <a:cxn ang="0">
                    <a:pos x="993" y="1908"/>
                  </a:cxn>
                  <a:cxn ang="0">
                    <a:pos x="575" y="1568"/>
                  </a:cxn>
                  <a:cxn ang="0">
                    <a:pos x="611" y="1378"/>
                  </a:cxn>
                  <a:cxn ang="0">
                    <a:pos x="603" y="1284"/>
                  </a:cxn>
                  <a:cxn ang="0">
                    <a:pos x="618" y="1144"/>
                  </a:cxn>
                  <a:cxn ang="0">
                    <a:pos x="559" y="922"/>
                  </a:cxn>
                  <a:cxn ang="0">
                    <a:pos x="493" y="703"/>
                  </a:cxn>
                  <a:cxn ang="0">
                    <a:pos x="412" y="759"/>
                  </a:cxn>
                  <a:cxn ang="0">
                    <a:pos x="330" y="915"/>
                  </a:cxn>
                  <a:cxn ang="0">
                    <a:pos x="345" y="1062"/>
                  </a:cxn>
                  <a:cxn ang="0">
                    <a:pos x="472" y="1291"/>
                  </a:cxn>
                  <a:cxn ang="0">
                    <a:pos x="571" y="1381"/>
                  </a:cxn>
                  <a:cxn ang="0">
                    <a:pos x="487" y="1410"/>
                  </a:cxn>
                  <a:cxn ang="0">
                    <a:pos x="480" y="1558"/>
                  </a:cxn>
                  <a:cxn ang="0">
                    <a:pos x="282" y="1383"/>
                  </a:cxn>
                  <a:cxn ang="0">
                    <a:pos x="143" y="1207"/>
                  </a:cxn>
                  <a:cxn ang="0">
                    <a:pos x="79" y="1097"/>
                  </a:cxn>
                  <a:cxn ang="0">
                    <a:pos x="100" y="755"/>
                  </a:cxn>
                  <a:cxn ang="0">
                    <a:pos x="276" y="475"/>
                  </a:cxn>
                  <a:cxn ang="0">
                    <a:pos x="384" y="353"/>
                  </a:cxn>
                  <a:cxn ang="0">
                    <a:pos x="477" y="185"/>
                  </a:cxn>
                  <a:cxn ang="0">
                    <a:pos x="741" y="87"/>
                  </a:cxn>
                  <a:cxn ang="0">
                    <a:pos x="851" y="189"/>
                  </a:cxn>
                  <a:cxn ang="0">
                    <a:pos x="817" y="548"/>
                  </a:cxn>
                  <a:cxn ang="0">
                    <a:pos x="848" y="856"/>
                  </a:cxn>
                  <a:cxn ang="0">
                    <a:pos x="898" y="1421"/>
                  </a:cxn>
                  <a:cxn ang="0">
                    <a:pos x="993" y="1908"/>
                  </a:cxn>
                </a:cxnLst>
                <a:rect l="0" t="0" r="r" b="b"/>
                <a:pathLst>
                  <a:path w="1811" h="1921">
                    <a:moveTo>
                      <a:pt x="1143" y="1908"/>
                    </a:moveTo>
                    <a:cubicBezTo>
                      <a:pt x="1187" y="1827"/>
                      <a:pt x="1155" y="1642"/>
                      <a:pt x="1156" y="1557"/>
                    </a:cubicBezTo>
                    <a:cubicBezTo>
                      <a:pt x="1156" y="1504"/>
                      <a:pt x="1169" y="1457"/>
                      <a:pt x="1171" y="1405"/>
                    </a:cubicBezTo>
                    <a:cubicBezTo>
                      <a:pt x="1176" y="1314"/>
                      <a:pt x="1164" y="1210"/>
                      <a:pt x="1157" y="1117"/>
                    </a:cubicBezTo>
                    <a:cubicBezTo>
                      <a:pt x="1144" y="955"/>
                      <a:pt x="1127" y="801"/>
                      <a:pt x="1151" y="642"/>
                    </a:cubicBezTo>
                    <a:cubicBezTo>
                      <a:pt x="1166" y="540"/>
                      <a:pt x="1176" y="444"/>
                      <a:pt x="1207" y="345"/>
                    </a:cubicBezTo>
                    <a:cubicBezTo>
                      <a:pt x="1231" y="269"/>
                      <a:pt x="1215" y="188"/>
                      <a:pt x="1232" y="111"/>
                    </a:cubicBezTo>
                    <a:cubicBezTo>
                      <a:pt x="1251" y="26"/>
                      <a:pt x="1303" y="94"/>
                      <a:pt x="1346" y="124"/>
                    </a:cubicBezTo>
                    <a:cubicBezTo>
                      <a:pt x="1380" y="148"/>
                      <a:pt x="1405" y="164"/>
                      <a:pt x="1444" y="185"/>
                    </a:cubicBezTo>
                    <a:cubicBezTo>
                      <a:pt x="1510" y="219"/>
                      <a:pt x="1571" y="248"/>
                      <a:pt x="1642" y="268"/>
                    </a:cubicBezTo>
                    <a:cubicBezTo>
                      <a:pt x="1655" y="321"/>
                      <a:pt x="1645" y="379"/>
                      <a:pt x="1667" y="430"/>
                    </a:cubicBezTo>
                    <a:cubicBezTo>
                      <a:pt x="1689" y="480"/>
                      <a:pt x="1686" y="520"/>
                      <a:pt x="1689" y="578"/>
                    </a:cubicBezTo>
                    <a:cubicBezTo>
                      <a:pt x="1693" y="635"/>
                      <a:pt x="1709" y="688"/>
                      <a:pt x="1709" y="749"/>
                    </a:cubicBezTo>
                    <a:cubicBezTo>
                      <a:pt x="1709" y="805"/>
                      <a:pt x="1723" y="1043"/>
                      <a:pt x="1731" y="1101"/>
                    </a:cubicBezTo>
                    <a:cubicBezTo>
                      <a:pt x="1735" y="1130"/>
                      <a:pt x="1723" y="1157"/>
                      <a:pt x="1737" y="1184"/>
                    </a:cubicBezTo>
                    <a:cubicBezTo>
                      <a:pt x="1755" y="1221"/>
                      <a:pt x="1763" y="1248"/>
                      <a:pt x="1767" y="1289"/>
                    </a:cubicBezTo>
                    <a:cubicBezTo>
                      <a:pt x="1773" y="1343"/>
                      <a:pt x="1758" y="1392"/>
                      <a:pt x="1780" y="1443"/>
                    </a:cubicBezTo>
                    <a:cubicBezTo>
                      <a:pt x="1811" y="1510"/>
                      <a:pt x="1788" y="1606"/>
                      <a:pt x="1788" y="1685"/>
                    </a:cubicBezTo>
                    <a:cubicBezTo>
                      <a:pt x="1788" y="1712"/>
                      <a:pt x="1603" y="1756"/>
                      <a:pt x="1605" y="1823"/>
                    </a:cubicBezTo>
                    <a:cubicBezTo>
                      <a:pt x="1457" y="1829"/>
                      <a:pt x="1505" y="1792"/>
                      <a:pt x="1359" y="1806"/>
                    </a:cubicBezTo>
                    <a:cubicBezTo>
                      <a:pt x="1319" y="1810"/>
                      <a:pt x="1240" y="1879"/>
                      <a:pt x="1143" y="1908"/>
                    </a:cubicBezTo>
                    <a:cubicBezTo>
                      <a:pt x="1097" y="1921"/>
                      <a:pt x="1043" y="1908"/>
                      <a:pt x="993" y="1908"/>
                    </a:cubicBezTo>
                    <a:cubicBezTo>
                      <a:pt x="820" y="1907"/>
                      <a:pt x="643" y="1809"/>
                      <a:pt x="572" y="1806"/>
                    </a:cubicBezTo>
                    <a:cubicBezTo>
                      <a:pt x="567" y="1725"/>
                      <a:pt x="575" y="1645"/>
                      <a:pt x="575" y="1568"/>
                    </a:cubicBezTo>
                    <a:cubicBezTo>
                      <a:pt x="575" y="1529"/>
                      <a:pt x="555" y="1500"/>
                      <a:pt x="559" y="1460"/>
                    </a:cubicBezTo>
                    <a:cubicBezTo>
                      <a:pt x="564" y="1421"/>
                      <a:pt x="591" y="1408"/>
                      <a:pt x="611" y="1378"/>
                    </a:cubicBezTo>
                    <a:cubicBezTo>
                      <a:pt x="620" y="1364"/>
                      <a:pt x="650" y="1313"/>
                      <a:pt x="641" y="1297"/>
                    </a:cubicBezTo>
                    <a:cubicBezTo>
                      <a:pt x="631" y="1281"/>
                      <a:pt x="612" y="1296"/>
                      <a:pt x="603" y="1284"/>
                    </a:cubicBezTo>
                    <a:cubicBezTo>
                      <a:pt x="597" y="1275"/>
                      <a:pt x="602" y="1244"/>
                      <a:pt x="602" y="1234"/>
                    </a:cubicBezTo>
                    <a:cubicBezTo>
                      <a:pt x="604" y="1202"/>
                      <a:pt x="620" y="1177"/>
                      <a:pt x="618" y="1144"/>
                    </a:cubicBezTo>
                    <a:cubicBezTo>
                      <a:pt x="615" y="1108"/>
                      <a:pt x="597" y="1065"/>
                      <a:pt x="586" y="1031"/>
                    </a:cubicBezTo>
                    <a:cubicBezTo>
                      <a:pt x="575" y="996"/>
                      <a:pt x="561" y="963"/>
                      <a:pt x="559" y="922"/>
                    </a:cubicBezTo>
                    <a:cubicBezTo>
                      <a:pt x="557" y="867"/>
                      <a:pt x="557" y="827"/>
                      <a:pt x="539" y="775"/>
                    </a:cubicBezTo>
                    <a:cubicBezTo>
                      <a:pt x="533" y="757"/>
                      <a:pt x="522" y="701"/>
                      <a:pt x="493" y="703"/>
                    </a:cubicBezTo>
                    <a:cubicBezTo>
                      <a:pt x="480" y="704"/>
                      <a:pt x="468" y="733"/>
                      <a:pt x="459" y="740"/>
                    </a:cubicBezTo>
                    <a:cubicBezTo>
                      <a:pt x="446" y="749"/>
                      <a:pt x="427" y="752"/>
                      <a:pt x="412" y="759"/>
                    </a:cubicBezTo>
                    <a:cubicBezTo>
                      <a:pt x="409" y="783"/>
                      <a:pt x="385" y="811"/>
                      <a:pt x="369" y="832"/>
                    </a:cubicBezTo>
                    <a:cubicBezTo>
                      <a:pt x="349" y="860"/>
                      <a:pt x="347" y="887"/>
                      <a:pt x="330" y="915"/>
                    </a:cubicBezTo>
                    <a:cubicBezTo>
                      <a:pt x="314" y="943"/>
                      <a:pt x="284" y="944"/>
                      <a:pt x="297" y="985"/>
                    </a:cubicBezTo>
                    <a:cubicBezTo>
                      <a:pt x="306" y="1013"/>
                      <a:pt x="331" y="1037"/>
                      <a:pt x="345" y="1062"/>
                    </a:cubicBezTo>
                    <a:cubicBezTo>
                      <a:pt x="376" y="1117"/>
                      <a:pt x="387" y="1181"/>
                      <a:pt x="426" y="1230"/>
                    </a:cubicBezTo>
                    <a:cubicBezTo>
                      <a:pt x="442" y="1250"/>
                      <a:pt x="454" y="1272"/>
                      <a:pt x="472" y="1291"/>
                    </a:cubicBezTo>
                    <a:cubicBezTo>
                      <a:pt x="492" y="1314"/>
                      <a:pt x="514" y="1324"/>
                      <a:pt x="537" y="1347"/>
                    </a:cubicBezTo>
                    <a:cubicBezTo>
                      <a:pt x="548" y="1358"/>
                      <a:pt x="562" y="1368"/>
                      <a:pt x="571" y="1381"/>
                    </a:cubicBezTo>
                    <a:cubicBezTo>
                      <a:pt x="546" y="1382"/>
                      <a:pt x="522" y="1371"/>
                      <a:pt x="500" y="1385"/>
                    </a:cubicBezTo>
                    <a:cubicBezTo>
                      <a:pt x="496" y="1387"/>
                      <a:pt x="490" y="1406"/>
                      <a:pt x="487" y="1410"/>
                    </a:cubicBezTo>
                    <a:cubicBezTo>
                      <a:pt x="478" y="1420"/>
                      <a:pt x="460" y="1431"/>
                      <a:pt x="455" y="1445"/>
                    </a:cubicBezTo>
                    <a:cubicBezTo>
                      <a:pt x="445" y="1471"/>
                      <a:pt x="445" y="1555"/>
                      <a:pt x="480" y="1558"/>
                    </a:cubicBezTo>
                    <a:cubicBezTo>
                      <a:pt x="413" y="1576"/>
                      <a:pt x="366" y="1524"/>
                      <a:pt x="330" y="1475"/>
                    </a:cubicBezTo>
                    <a:cubicBezTo>
                      <a:pt x="308" y="1444"/>
                      <a:pt x="298" y="1414"/>
                      <a:pt x="282" y="1383"/>
                    </a:cubicBezTo>
                    <a:cubicBezTo>
                      <a:pt x="266" y="1354"/>
                      <a:pt x="236" y="1333"/>
                      <a:pt x="217" y="1308"/>
                    </a:cubicBezTo>
                    <a:cubicBezTo>
                      <a:pt x="192" y="1273"/>
                      <a:pt x="170" y="1239"/>
                      <a:pt x="143" y="1207"/>
                    </a:cubicBezTo>
                    <a:cubicBezTo>
                      <a:pt x="124" y="1186"/>
                      <a:pt x="113" y="1183"/>
                      <a:pt x="100" y="1158"/>
                    </a:cubicBezTo>
                    <a:cubicBezTo>
                      <a:pt x="91" y="1138"/>
                      <a:pt x="90" y="1117"/>
                      <a:pt x="79" y="1097"/>
                    </a:cubicBezTo>
                    <a:cubicBezTo>
                      <a:pt x="50" y="1043"/>
                      <a:pt x="0" y="1002"/>
                      <a:pt x="6" y="934"/>
                    </a:cubicBezTo>
                    <a:cubicBezTo>
                      <a:pt x="12" y="858"/>
                      <a:pt x="60" y="813"/>
                      <a:pt x="100" y="755"/>
                    </a:cubicBezTo>
                    <a:cubicBezTo>
                      <a:pt x="146" y="688"/>
                      <a:pt x="165" y="616"/>
                      <a:pt x="232" y="564"/>
                    </a:cubicBezTo>
                    <a:cubicBezTo>
                      <a:pt x="271" y="535"/>
                      <a:pt x="257" y="517"/>
                      <a:pt x="276" y="475"/>
                    </a:cubicBezTo>
                    <a:cubicBezTo>
                      <a:pt x="288" y="448"/>
                      <a:pt x="310" y="432"/>
                      <a:pt x="333" y="411"/>
                    </a:cubicBezTo>
                    <a:cubicBezTo>
                      <a:pt x="354" y="391"/>
                      <a:pt x="372" y="386"/>
                      <a:pt x="384" y="353"/>
                    </a:cubicBezTo>
                    <a:cubicBezTo>
                      <a:pt x="395" y="323"/>
                      <a:pt x="404" y="294"/>
                      <a:pt x="418" y="264"/>
                    </a:cubicBezTo>
                    <a:cubicBezTo>
                      <a:pt x="430" y="237"/>
                      <a:pt x="453" y="198"/>
                      <a:pt x="477" y="185"/>
                    </a:cubicBezTo>
                    <a:cubicBezTo>
                      <a:pt x="506" y="171"/>
                      <a:pt x="536" y="183"/>
                      <a:pt x="567" y="178"/>
                    </a:cubicBezTo>
                    <a:cubicBezTo>
                      <a:pt x="633" y="166"/>
                      <a:pt x="686" y="122"/>
                      <a:pt x="741" y="87"/>
                    </a:cubicBezTo>
                    <a:cubicBezTo>
                      <a:pt x="777" y="64"/>
                      <a:pt x="893" y="0"/>
                      <a:pt x="887" y="85"/>
                    </a:cubicBezTo>
                    <a:cubicBezTo>
                      <a:pt x="884" y="118"/>
                      <a:pt x="859" y="155"/>
                      <a:pt x="851" y="189"/>
                    </a:cubicBezTo>
                    <a:cubicBezTo>
                      <a:pt x="842" y="225"/>
                      <a:pt x="840" y="262"/>
                      <a:pt x="836" y="299"/>
                    </a:cubicBezTo>
                    <a:cubicBezTo>
                      <a:pt x="827" y="383"/>
                      <a:pt x="813" y="461"/>
                      <a:pt x="817" y="548"/>
                    </a:cubicBezTo>
                    <a:cubicBezTo>
                      <a:pt x="819" y="607"/>
                      <a:pt x="824" y="667"/>
                      <a:pt x="824" y="728"/>
                    </a:cubicBezTo>
                    <a:cubicBezTo>
                      <a:pt x="825" y="777"/>
                      <a:pt x="840" y="808"/>
                      <a:pt x="848" y="856"/>
                    </a:cubicBezTo>
                    <a:cubicBezTo>
                      <a:pt x="870" y="995"/>
                      <a:pt x="855" y="1139"/>
                      <a:pt x="876" y="1280"/>
                    </a:cubicBezTo>
                    <a:cubicBezTo>
                      <a:pt x="882" y="1324"/>
                      <a:pt x="896" y="1372"/>
                      <a:pt x="898" y="1421"/>
                    </a:cubicBezTo>
                    <a:cubicBezTo>
                      <a:pt x="901" y="1479"/>
                      <a:pt x="897" y="1538"/>
                      <a:pt x="902" y="1596"/>
                    </a:cubicBezTo>
                    <a:cubicBezTo>
                      <a:pt x="910" y="1675"/>
                      <a:pt x="896" y="1821"/>
                      <a:pt x="993" y="1908"/>
                    </a:cubicBezTo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1" name="Freeform 293">
                <a:extLst>
                  <a:ext uri="{FF2B5EF4-FFF2-40B4-BE49-F238E27FC236}">
                    <a16:creationId xmlns:a16="http://schemas.microsoft.com/office/drawing/2014/main" id="{2DA60E0A-F093-473D-91FA-FE3477EDADC4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258417" y="2079120"/>
                <a:ext cx="91385" cy="85660"/>
              </a:xfrm>
              <a:custGeom>
                <a:avLst/>
                <a:gdLst/>
                <a:ahLst/>
                <a:cxnLst>
                  <a:cxn ang="0">
                    <a:pos x="4" y="103"/>
                  </a:cxn>
                  <a:cxn ang="0">
                    <a:pos x="86" y="106"/>
                  </a:cxn>
                  <a:cxn ang="0">
                    <a:pos x="163" y="158"/>
                  </a:cxn>
                  <a:cxn ang="0">
                    <a:pos x="109" y="28"/>
                  </a:cxn>
                  <a:cxn ang="0">
                    <a:pos x="35" y="6"/>
                  </a:cxn>
                  <a:cxn ang="0">
                    <a:pos x="0" y="68"/>
                  </a:cxn>
                </a:cxnLst>
                <a:rect l="0" t="0" r="r" b="b"/>
                <a:pathLst>
                  <a:path w="169" h="158">
                    <a:moveTo>
                      <a:pt x="4" y="103"/>
                    </a:moveTo>
                    <a:cubicBezTo>
                      <a:pt x="49" y="98"/>
                      <a:pt x="42" y="81"/>
                      <a:pt x="86" y="106"/>
                    </a:cubicBezTo>
                    <a:cubicBezTo>
                      <a:pt x="114" y="122"/>
                      <a:pt x="137" y="140"/>
                      <a:pt x="163" y="158"/>
                    </a:cubicBezTo>
                    <a:cubicBezTo>
                      <a:pt x="169" y="119"/>
                      <a:pt x="141" y="50"/>
                      <a:pt x="109" y="28"/>
                    </a:cubicBezTo>
                    <a:cubicBezTo>
                      <a:pt x="98" y="21"/>
                      <a:pt x="47" y="0"/>
                      <a:pt x="35" y="6"/>
                    </a:cubicBezTo>
                    <a:cubicBezTo>
                      <a:pt x="15" y="14"/>
                      <a:pt x="17" y="56"/>
                      <a:pt x="0" y="68"/>
                    </a:cubicBezTo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2" name="Freeform 294">
                <a:extLst>
                  <a:ext uri="{FF2B5EF4-FFF2-40B4-BE49-F238E27FC236}">
                    <a16:creationId xmlns:a16="http://schemas.microsoft.com/office/drawing/2014/main" id="{49351E2F-D2C5-429B-BC3E-A3719F748CF2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5925628" y="2071103"/>
                <a:ext cx="125054" cy="67108"/>
              </a:xfrm>
              <a:custGeom>
                <a:avLst/>
                <a:gdLst/>
                <a:ahLst/>
                <a:cxnLst>
                  <a:cxn ang="0">
                    <a:pos x="65" y="64"/>
                  </a:cxn>
                  <a:cxn ang="0">
                    <a:pos x="0" y="114"/>
                  </a:cxn>
                  <a:cxn ang="0">
                    <a:pos x="108" y="103"/>
                  </a:cxn>
                  <a:cxn ang="0">
                    <a:pos x="191" y="71"/>
                  </a:cxn>
                  <a:cxn ang="0">
                    <a:pos x="225" y="60"/>
                  </a:cxn>
                  <a:cxn ang="0">
                    <a:pos x="209" y="18"/>
                  </a:cxn>
                  <a:cxn ang="0">
                    <a:pos x="112" y="25"/>
                  </a:cxn>
                </a:cxnLst>
                <a:rect l="0" t="0" r="r" b="b"/>
                <a:pathLst>
                  <a:path w="231" h="124">
                    <a:moveTo>
                      <a:pt x="65" y="64"/>
                    </a:moveTo>
                    <a:cubicBezTo>
                      <a:pt x="50" y="98"/>
                      <a:pt x="31" y="101"/>
                      <a:pt x="0" y="114"/>
                    </a:cubicBezTo>
                    <a:cubicBezTo>
                      <a:pt x="37" y="124"/>
                      <a:pt x="75" y="121"/>
                      <a:pt x="108" y="103"/>
                    </a:cubicBezTo>
                    <a:cubicBezTo>
                      <a:pt x="145" y="82"/>
                      <a:pt x="149" y="74"/>
                      <a:pt x="191" y="71"/>
                    </a:cubicBezTo>
                    <a:cubicBezTo>
                      <a:pt x="208" y="69"/>
                      <a:pt x="216" y="84"/>
                      <a:pt x="225" y="60"/>
                    </a:cubicBezTo>
                    <a:cubicBezTo>
                      <a:pt x="231" y="44"/>
                      <a:pt x="219" y="25"/>
                      <a:pt x="209" y="18"/>
                    </a:cubicBezTo>
                    <a:cubicBezTo>
                      <a:pt x="185" y="0"/>
                      <a:pt x="132" y="6"/>
                      <a:pt x="112" y="25"/>
                    </a:cubicBezTo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3" name="Freeform 295">
                <a:extLst>
                  <a:ext uri="{FF2B5EF4-FFF2-40B4-BE49-F238E27FC236}">
                    <a16:creationId xmlns:a16="http://schemas.microsoft.com/office/drawing/2014/main" id="{743E261F-8999-4C52-ACD4-1DA263AF0292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306515" y="2063544"/>
                <a:ext cx="176817" cy="119556"/>
              </a:xfrm>
              <a:custGeom>
                <a:avLst/>
                <a:gdLst/>
                <a:ahLst/>
                <a:cxnLst>
                  <a:cxn ang="0">
                    <a:pos x="55" y="74"/>
                  </a:cxn>
                  <a:cxn ang="0">
                    <a:pos x="128" y="114"/>
                  </a:cxn>
                  <a:cxn ang="0">
                    <a:pos x="183" y="167"/>
                  </a:cxn>
                  <a:cxn ang="0">
                    <a:pos x="164" y="125"/>
                  </a:cxn>
                  <a:cxn ang="0">
                    <a:pos x="327" y="153"/>
                  </a:cxn>
                  <a:cxn ang="0">
                    <a:pos x="0" y="0"/>
                  </a:cxn>
                </a:cxnLst>
                <a:rect l="0" t="0" r="r" b="b"/>
                <a:pathLst>
                  <a:path w="327" h="221">
                    <a:moveTo>
                      <a:pt x="55" y="74"/>
                    </a:moveTo>
                    <a:cubicBezTo>
                      <a:pt x="78" y="91"/>
                      <a:pt x="106" y="95"/>
                      <a:pt x="128" y="114"/>
                    </a:cubicBezTo>
                    <a:cubicBezTo>
                      <a:pt x="146" y="131"/>
                      <a:pt x="159" y="161"/>
                      <a:pt x="183" y="167"/>
                    </a:cubicBezTo>
                    <a:cubicBezTo>
                      <a:pt x="178" y="152"/>
                      <a:pt x="167" y="141"/>
                      <a:pt x="164" y="125"/>
                    </a:cubicBezTo>
                    <a:cubicBezTo>
                      <a:pt x="209" y="117"/>
                      <a:pt x="280" y="221"/>
                      <a:pt x="327" y="153"/>
                    </a:cubicBezTo>
                    <a:cubicBezTo>
                      <a:pt x="209" y="137"/>
                      <a:pt x="122" y="16"/>
                      <a:pt x="0" y="0"/>
                    </a:cubicBezTo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4" name="Freeform 296">
                <a:extLst>
                  <a:ext uri="{FF2B5EF4-FFF2-40B4-BE49-F238E27FC236}">
                    <a16:creationId xmlns:a16="http://schemas.microsoft.com/office/drawing/2014/main" id="{10C587DD-4A11-4875-A314-28153D66B61F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5927231" y="2003995"/>
                <a:ext cx="440895" cy="373787"/>
              </a:xfrm>
              <a:custGeom>
                <a:avLst/>
                <a:gdLst/>
                <a:ahLst/>
                <a:cxnLst>
                  <a:cxn ang="0">
                    <a:pos x="130" y="73"/>
                  </a:cxn>
                  <a:cxn ang="0">
                    <a:pos x="0" y="192"/>
                  </a:cxn>
                  <a:cxn ang="0">
                    <a:pos x="170" y="150"/>
                  </a:cxn>
                  <a:cxn ang="0">
                    <a:pos x="238" y="256"/>
                  </a:cxn>
                  <a:cxn ang="0">
                    <a:pos x="213" y="547"/>
                  </a:cxn>
                  <a:cxn ang="0">
                    <a:pos x="580" y="403"/>
                  </a:cxn>
                  <a:cxn ang="0">
                    <a:pos x="600" y="217"/>
                  </a:cxn>
                  <a:cxn ang="0">
                    <a:pos x="655" y="177"/>
                  </a:cxn>
                  <a:cxn ang="0">
                    <a:pos x="705" y="203"/>
                  </a:cxn>
                  <a:cxn ang="0">
                    <a:pos x="760" y="226"/>
                  </a:cxn>
                  <a:cxn ang="0">
                    <a:pos x="813" y="266"/>
                  </a:cxn>
                  <a:cxn ang="0">
                    <a:pos x="779" y="203"/>
                  </a:cxn>
                  <a:cxn ang="0">
                    <a:pos x="746" y="131"/>
                  </a:cxn>
                  <a:cxn ang="0">
                    <a:pos x="619" y="7"/>
                  </a:cxn>
                  <a:cxn ang="0">
                    <a:pos x="576" y="192"/>
                  </a:cxn>
                  <a:cxn ang="0">
                    <a:pos x="483" y="318"/>
                  </a:cxn>
                  <a:cxn ang="0">
                    <a:pos x="407" y="480"/>
                  </a:cxn>
                  <a:cxn ang="0">
                    <a:pos x="407" y="691"/>
                  </a:cxn>
                  <a:cxn ang="0">
                    <a:pos x="381" y="481"/>
                  </a:cxn>
                  <a:cxn ang="0">
                    <a:pos x="350" y="332"/>
                  </a:cxn>
                  <a:cxn ang="0">
                    <a:pos x="272" y="188"/>
                  </a:cxn>
                  <a:cxn ang="0">
                    <a:pos x="260" y="0"/>
                  </a:cxn>
                </a:cxnLst>
                <a:rect l="0" t="0" r="r" b="b"/>
                <a:pathLst>
                  <a:path w="815" h="691">
                    <a:moveTo>
                      <a:pt x="130" y="73"/>
                    </a:moveTo>
                    <a:cubicBezTo>
                      <a:pt x="93" y="100"/>
                      <a:pt x="50" y="197"/>
                      <a:pt x="0" y="192"/>
                    </a:cubicBezTo>
                    <a:cubicBezTo>
                      <a:pt x="64" y="238"/>
                      <a:pt x="121" y="166"/>
                      <a:pt x="170" y="150"/>
                    </a:cubicBezTo>
                    <a:cubicBezTo>
                      <a:pt x="204" y="188"/>
                      <a:pt x="255" y="202"/>
                      <a:pt x="238" y="256"/>
                    </a:cubicBezTo>
                    <a:cubicBezTo>
                      <a:pt x="209" y="344"/>
                      <a:pt x="213" y="450"/>
                      <a:pt x="213" y="547"/>
                    </a:cubicBezTo>
                    <a:cubicBezTo>
                      <a:pt x="214" y="662"/>
                      <a:pt x="591" y="441"/>
                      <a:pt x="580" y="403"/>
                    </a:cubicBezTo>
                    <a:cubicBezTo>
                      <a:pt x="567" y="362"/>
                      <a:pt x="571" y="248"/>
                      <a:pt x="600" y="217"/>
                    </a:cubicBezTo>
                    <a:cubicBezTo>
                      <a:pt x="609" y="207"/>
                      <a:pt x="646" y="180"/>
                      <a:pt x="655" y="177"/>
                    </a:cubicBezTo>
                    <a:cubicBezTo>
                      <a:pt x="695" y="164"/>
                      <a:pt x="682" y="185"/>
                      <a:pt x="705" y="203"/>
                    </a:cubicBezTo>
                    <a:cubicBezTo>
                      <a:pt x="723" y="217"/>
                      <a:pt x="741" y="217"/>
                      <a:pt x="760" y="226"/>
                    </a:cubicBezTo>
                    <a:cubicBezTo>
                      <a:pt x="779" y="236"/>
                      <a:pt x="792" y="257"/>
                      <a:pt x="813" y="266"/>
                    </a:cubicBezTo>
                    <a:cubicBezTo>
                      <a:pt x="815" y="239"/>
                      <a:pt x="791" y="224"/>
                      <a:pt x="779" y="203"/>
                    </a:cubicBezTo>
                    <a:cubicBezTo>
                      <a:pt x="767" y="182"/>
                      <a:pt x="764" y="151"/>
                      <a:pt x="746" y="131"/>
                    </a:cubicBezTo>
                    <a:cubicBezTo>
                      <a:pt x="708" y="87"/>
                      <a:pt x="652" y="52"/>
                      <a:pt x="619" y="7"/>
                    </a:cubicBezTo>
                    <a:cubicBezTo>
                      <a:pt x="603" y="63"/>
                      <a:pt x="607" y="140"/>
                      <a:pt x="576" y="192"/>
                    </a:cubicBezTo>
                    <a:cubicBezTo>
                      <a:pt x="549" y="237"/>
                      <a:pt x="505" y="270"/>
                      <a:pt x="483" y="318"/>
                    </a:cubicBezTo>
                    <a:cubicBezTo>
                      <a:pt x="459" y="369"/>
                      <a:pt x="425" y="424"/>
                      <a:pt x="407" y="480"/>
                    </a:cubicBezTo>
                    <a:cubicBezTo>
                      <a:pt x="390" y="527"/>
                      <a:pt x="571" y="551"/>
                      <a:pt x="407" y="691"/>
                    </a:cubicBezTo>
                    <a:cubicBezTo>
                      <a:pt x="389" y="645"/>
                      <a:pt x="381" y="530"/>
                      <a:pt x="381" y="481"/>
                    </a:cubicBezTo>
                    <a:cubicBezTo>
                      <a:pt x="380" y="423"/>
                      <a:pt x="381" y="376"/>
                      <a:pt x="350" y="332"/>
                    </a:cubicBezTo>
                    <a:cubicBezTo>
                      <a:pt x="317" y="283"/>
                      <a:pt x="287" y="244"/>
                      <a:pt x="272" y="188"/>
                    </a:cubicBezTo>
                    <a:cubicBezTo>
                      <a:pt x="262" y="154"/>
                      <a:pt x="292" y="7"/>
                      <a:pt x="260" y="0"/>
                    </a:cubicBezTo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5" name="Freeform 297">
                <a:extLst>
                  <a:ext uri="{FF2B5EF4-FFF2-40B4-BE49-F238E27FC236}">
                    <a16:creationId xmlns:a16="http://schemas.microsoft.com/office/drawing/2014/main" id="{56D3CF2C-CF40-4F87-8B96-E3C03B4EF705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5968458" y="2005598"/>
                <a:ext cx="117266" cy="70314"/>
              </a:xfrm>
              <a:custGeom>
                <a:avLst/>
                <a:gdLst/>
                <a:ahLst/>
                <a:cxnLst>
                  <a:cxn ang="0">
                    <a:pos x="0" y="130"/>
                  </a:cxn>
                  <a:cxn ang="0">
                    <a:pos x="86" y="76"/>
                  </a:cxn>
                  <a:cxn ang="0">
                    <a:pos x="74" y="103"/>
                  </a:cxn>
                  <a:cxn ang="0">
                    <a:pos x="124" y="62"/>
                  </a:cxn>
                  <a:cxn ang="0">
                    <a:pos x="127" y="91"/>
                  </a:cxn>
                  <a:cxn ang="0">
                    <a:pos x="163" y="64"/>
                  </a:cxn>
                  <a:cxn ang="0">
                    <a:pos x="173" y="91"/>
                  </a:cxn>
                  <a:cxn ang="0">
                    <a:pos x="187" y="71"/>
                  </a:cxn>
                  <a:cxn ang="0">
                    <a:pos x="208" y="93"/>
                  </a:cxn>
                  <a:cxn ang="0">
                    <a:pos x="176" y="22"/>
                  </a:cxn>
                  <a:cxn ang="0">
                    <a:pos x="107" y="26"/>
                  </a:cxn>
                  <a:cxn ang="0">
                    <a:pos x="15" y="101"/>
                  </a:cxn>
                </a:cxnLst>
                <a:rect l="0" t="0" r="r" b="b"/>
                <a:pathLst>
                  <a:path w="217" h="130">
                    <a:moveTo>
                      <a:pt x="0" y="130"/>
                    </a:moveTo>
                    <a:cubicBezTo>
                      <a:pt x="23" y="129"/>
                      <a:pt x="76" y="97"/>
                      <a:pt x="86" y="76"/>
                    </a:cubicBezTo>
                    <a:cubicBezTo>
                      <a:pt x="87" y="87"/>
                      <a:pt x="82" y="97"/>
                      <a:pt x="74" y="103"/>
                    </a:cubicBezTo>
                    <a:cubicBezTo>
                      <a:pt x="105" y="108"/>
                      <a:pt x="94" y="54"/>
                      <a:pt x="124" y="62"/>
                    </a:cubicBezTo>
                    <a:cubicBezTo>
                      <a:pt x="128" y="71"/>
                      <a:pt x="126" y="81"/>
                      <a:pt x="127" y="91"/>
                    </a:cubicBezTo>
                    <a:cubicBezTo>
                      <a:pt x="143" y="91"/>
                      <a:pt x="150" y="71"/>
                      <a:pt x="163" y="64"/>
                    </a:cubicBezTo>
                    <a:cubicBezTo>
                      <a:pt x="162" y="74"/>
                      <a:pt x="166" y="85"/>
                      <a:pt x="173" y="91"/>
                    </a:cubicBezTo>
                    <a:cubicBezTo>
                      <a:pt x="176" y="84"/>
                      <a:pt x="180" y="76"/>
                      <a:pt x="187" y="71"/>
                    </a:cubicBezTo>
                    <a:cubicBezTo>
                      <a:pt x="187" y="85"/>
                      <a:pt x="190" y="97"/>
                      <a:pt x="208" y="93"/>
                    </a:cubicBezTo>
                    <a:cubicBezTo>
                      <a:pt x="217" y="68"/>
                      <a:pt x="196" y="37"/>
                      <a:pt x="176" y="22"/>
                    </a:cubicBezTo>
                    <a:cubicBezTo>
                      <a:pt x="149" y="0"/>
                      <a:pt x="132" y="11"/>
                      <a:pt x="107" y="26"/>
                    </a:cubicBezTo>
                    <a:cubicBezTo>
                      <a:pt x="69" y="50"/>
                      <a:pt x="40" y="62"/>
                      <a:pt x="15" y="101"/>
                    </a:cubicBezTo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6" name="Freeform 298">
                <a:extLst>
                  <a:ext uri="{FF2B5EF4-FFF2-40B4-BE49-F238E27FC236}">
                    <a16:creationId xmlns:a16="http://schemas.microsoft.com/office/drawing/2014/main" id="{33ED1793-1687-451D-9CB7-D75A9E642D7C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246966" y="2005598"/>
                <a:ext cx="106044" cy="115892"/>
              </a:xfrm>
              <a:custGeom>
                <a:avLst/>
                <a:gdLst/>
                <a:ahLst/>
                <a:cxnLst>
                  <a:cxn ang="0">
                    <a:pos x="11" y="66"/>
                  </a:cxn>
                  <a:cxn ang="0">
                    <a:pos x="9" y="126"/>
                  </a:cxn>
                  <a:cxn ang="0">
                    <a:pos x="40" y="105"/>
                  </a:cxn>
                  <a:cxn ang="0">
                    <a:pos x="69" y="78"/>
                  </a:cxn>
                  <a:cxn ang="0">
                    <a:pos x="142" y="142"/>
                  </a:cxn>
                  <a:cxn ang="0">
                    <a:pos x="196" y="212"/>
                  </a:cxn>
                  <a:cxn ang="0">
                    <a:pos x="165" y="144"/>
                  </a:cxn>
                  <a:cxn ang="0">
                    <a:pos x="124" y="71"/>
                  </a:cxn>
                  <a:cxn ang="0">
                    <a:pos x="54" y="7"/>
                  </a:cxn>
                  <a:cxn ang="0">
                    <a:pos x="3" y="72"/>
                  </a:cxn>
                  <a:cxn ang="0">
                    <a:pos x="13" y="78"/>
                  </a:cxn>
                </a:cxnLst>
                <a:rect l="0" t="0" r="r" b="b"/>
                <a:pathLst>
                  <a:path w="196" h="214">
                    <a:moveTo>
                      <a:pt x="11" y="66"/>
                    </a:moveTo>
                    <a:cubicBezTo>
                      <a:pt x="20" y="73"/>
                      <a:pt x="13" y="114"/>
                      <a:pt x="9" y="126"/>
                    </a:cubicBezTo>
                    <a:cubicBezTo>
                      <a:pt x="20" y="122"/>
                      <a:pt x="31" y="112"/>
                      <a:pt x="40" y="105"/>
                    </a:cubicBezTo>
                    <a:cubicBezTo>
                      <a:pt x="49" y="98"/>
                      <a:pt x="60" y="81"/>
                      <a:pt x="69" y="78"/>
                    </a:cubicBezTo>
                    <a:cubicBezTo>
                      <a:pt x="86" y="109"/>
                      <a:pt x="122" y="118"/>
                      <a:pt x="142" y="142"/>
                    </a:cubicBezTo>
                    <a:cubicBezTo>
                      <a:pt x="155" y="158"/>
                      <a:pt x="171" y="214"/>
                      <a:pt x="196" y="212"/>
                    </a:cubicBezTo>
                    <a:cubicBezTo>
                      <a:pt x="189" y="191"/>
                      <a:pt x="175" y="165"/>
                      <a:pt x="165" y="144"/>
                    </a:cubicBezTo>
                    <a:cubicBezTo>
                      <a:pt x="153" y="120"/>
                      <a:pt x="138" y="95"/>
                      <a:pt x="124" y="71"/>
                    </a:cubicBezTo>
                    <a:cubicBezTo>
                      <a:pt x="108" y="45"/>
                      <a:pt x="85" y="13"/>
                      <a:pt x="54" y="7"/>
                    </a:cubicBezTo>
                    <a:cubicBezTo>
                      <a:pt x="17" y="0"/>
                      <a:pt x="0" y="40"/>
                      <a:pt x="3" y="72"/>
                    </a:cubicBezTo>
                    <a:cubicBezTo>
                      <a:pt x="7" y="73"/>
                      <a:pt x="10" y="77"/>
                      <a:pt x="13" y="78"/>
                    </a:cubicBezTo>
                  </a:path>
                </a:pathLst>
              </a:custGeom>
              <a:solidFill>
                <a:schemeClr val="accent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7" name="Freeform 299">
                <a:extLst>
                  <a:ext uri="{FF2B5EF4-FFF2-40B4-BE49-F238E27FC236}">
                    <a16:creationId xmlns:a16="http://schemas.microsoft.com/office/drawing/2014/main" id="{EB4DDE14-AE8B-414B-BD8A-361EA46A007E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029610" y="2096526"/>
                <a:ext cx="79018" cy="11680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46" y="216"/>
                  </a:cxn>
                  <a:cxn ang="0">
                    <a:pos x="53" y="131"/>
                  </a:cxn>
                  <a:cxn ang="0">
                    <a:pos x="28" y="193"/>
                  </a:cxn>
                </a:cxnLst>
                <a:rect l="0" t="0" r="r" b="b"/>
                <a:pathLst>
                  <a:path w="146" h="216">
                    <a:moveTo>
                      <a:pt x="0" y="0"/>
                    </a:moveTo>
                    <a:cubicBezTo>
                      <a:pt x="40" y="3"/>
                      <a:pt x="144" y="168"/>
                      <a:pt x="146" y="216"/>
                    </a:cubicBezTo>
                    <a:cubicBezTo>
                      <a:pt x="134" y="178"/>
                      <a:pt x="97" y="126"/>
                      <a:pt x="53" y="131"/>
                    </a:cubicBezTo>
                    <a:cubicBezTo>
                      <a:pt x="54" y="153"/>
                      <a:pt x="29" y="170"/>
                      <a:pt x="28" y="193"/>
                    </a:cubicBezTo>
                  </a:path>
                </a:pathLst>
              </a:custGeom>
              <a:solidFill>
                <a:schemeClr val="accent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8" name="Freeform 300">
                <a:extLst>
                  <a:ext uri="{FF2B5EF4-FFF2-40B4-BE49-F238E27FC236}">
                    <a16:creationId xmlns:a16="http://schemas.microsoft.com/office/drawing/2014/main" id="{37C48C5D-0BA2-4F52-9C66-05FB23EEF0C1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5880736" y="1613488"/>
                <a:ext cx="537321" cy="568011"/>
              </a:xfrm>
              <a:custGeom>
                <a:avLst/>
                <a:gdLst/>
                <a:ahLst/>
                <a:cxnLst>
                  <a:cxn ang="0">
                    <a:pos x="440" y="222"/>
                  </a:cxn>
                  <a:cxn ang="0">
                    <a:pos x="433" y="840"/>
                  </a:cxn>
                  <a:cxn ang="0">
                    <a:pos x="406" y="823"/>
                  </a:cxn>
                  <a:cxn ang="0">
                    <a:pos x="394" y="795"/>
                  </a:cxn>
                  <a:cxn ang="0">
                    <a:pos x="392" y="829"/>
                  </a:cxn>
                  <a:cxn ang="0">
                    <a:pos x="358" y="794"/>
                  </a:cxn>
                  <a:cxn ang="0">
                    <a:pos x="346" y="807"/>
                  </a:cxn>
                  <a:cxn ang="0">
                    <a:pos x="318" y="754"/>
                  </a:cxn>
                  <a:cxn ang="0">
                    <a:pos x="277" y="805"/>
                  </a:cxn>
                  <a:cxn ang="0">
                    <a:pos x="269" y="772"/>
                  </a:cxn>
                  <a:cxn ang="0">
                    <a:pos x="164" y="840"/>
                  </a:cxn>
                  <a:cxn ang="0">
                    <a:pos x="8" y="869"/>
                  </a:cxn>
                  <a:cxn ang="0">
                    <a:pos x="0" y="837"/>
                  </a:cxn>
                  <a:cxn ang="0">
                    <a:pos x="94" y="830"/>
                  </a:cxn>
                  <a:cxn ang="0">
                    <a:pos x="79" y="750"/>
                  </a:cxn>
                  <a:cxn ang="0">
                    <a:pos x="223" y="718"/>
                  </a:cxn>
                  <a:cxn ang="0">
                    <a:pos x="222" y="584"/>
                  </a:cxn>
                  <a:cxn ang="0">
                    <a:pos x="201" y="445"/>
                  </a:cxn>
                  <a:cxn ang="0">
                    <a:pos x="223" y="332"/>
                  </a:cxn>
                  <a:cxn ang="0">
                    <a:pos x="254" y="281"/>
                  </a:cxn>
                  <a:cxn ang="0">
                    <a:pos x="264" y="216"/>
                  </a:cxn>
                  <a:cxn ang="0">
                    <a:pos x="334" y="121"/>
                  </a:cxn>
                  <a:cxn ang="0">
                    <a:pos x="405" y="46"/>
                  </a:cxn>
                  <a:cxn ang="0">
                    <a:pos x="371" y="46"/>
                  </a:cxn>
                  <a:cxn ang="0">
                    <a:pos x="637" y="36"/>
                  </a:cxn>
                  <a:cxn ang="0">
                    <a:pos x="792" y="214"/>
                  </a:cxn>
                  <a:cxn ang="0">
                    <a:pos x="820" y="344"/>
                  </a:cxn>
                  <a:cxn ang="0">
                    <a:pos x="843" y="479"/>
                  </a:cxn>
                  <a:cxn ang="0">
                    <a:pos x="808" y="760"/>
                  </a:cxn>
                  <a:cxn ang="0">
                    <a:pos x="966" y="826"/>
                  </a:cxn>
                  <a:cxn ang="0">
                    <a:pos x="903" y="870"/>
                  </a:cxn>
                  <a:cxn ang="0">
                    <a:pos x="993" y="854"/>
                  </a:cxn>
                  <a:cxn ang="0">
                    <a:pos x="721" y="748"/>
                  </a:cxn>
                  <a:cxn ang="0">
                    <a:pos x="636" y="1034"/>
                  </a:cxn>
                  <a:cxn ang="0">
                    <a:pos x="592" y="1030"/>
                  </a:cxn>
                  <a:cxn ang="0">
                    <a:pos x="609" y="1050"/>
                  </a:cxn>
                  <a:cxn ang="0">
                    <a:pos x="692" y="403"/>
                  </a:cxn>
                  <a:cxn ang="0">
                    <a:pos x="685" y="421"/>
                  </a:cxn>
                  <a:cxn ang="0">
                    <a:pos x="643" y="363"/>
                  </a:cxn>
                  <a:cxn ang="0">
                    <a:pos x="626" y="384"/>
                  </a:cxn>
                  <a:cxn ang="0">
                    <a:pos x="575" y="384"/>
                  </a:cxn>
                  <a:cxn ang="0">
                    <a:pos x="458" y="228"/>
                  </a:cxn>
                  <a:cxn ang="0">
                    <a:pos x="513" y="339"/>
                  </a:cxn>
                  <a:cxn ang="0">
                    <a:pos x="440" y="233"/>
                  </a:cxn>
                </a:cxnLst>
                <a:rect l="0" t="0" r="r" b="b"/>
                <a:pathLst>
                  <a:path w="993" h="1050">
                    <a:moveTo>
                      <a:pt x="440" y="222"/>
                    </a:moveTo>
                    <a:cubicBezTo>
                      <a:pt x="185" y="237"/>
                      <a:pt x="447" y="729"/>
                      <a:pt x="433" y="840"/>
                    </a:cubicBezTo>
                    <a:cubicBezTo>
                      <a:pt x="426" y="837"/>
                      <a:pt x="411" y="827"/>
                      <a:pt x="406" y="823"/>
                    </a:cubicBezTo>
                    <a:cubicBezTo>
                      <a:pt x="403" y="812"/>
                      <a:pt x="397" y="803"/>
                      <a:pt x="394" y="795"/>
                    </a:cubicBezTo>
                    <a:cubicBezTo>
                      <a:pt x="395" y="805"/>
                      <a:pt x="392" y="818"/>
                      <a:pt x="392" y="829"/>
                    </a:cubicBezTo>
                    <a:cubicBezTo>
                      <a:pt x="372" y="827"/>
                      <a:pt x="362" y="814"/>
                      <a:pt x="358" y="794"/>
                    </a:cubicBezTo>
                    <a:cubicBezTo>
                      <a:pt x="361" y="788"/>
                      <a:pt x="348" y="805"/>
                      <a:pt x="346" y="807"/>
                    </a:cubicBezTo>
                    <a:cubicBezTo>
                      <a:pt x="333" y="793"/>
                      <a:pt x="328" y="771"/>
                      <a:pt x="318" y="754"/>
                    </a:cubicBezTo>
                    <a:cubicBezTo>
                      <a:pt x="309" y="777"/>
                      <a:pt x="297" y="794"/>
                      <a:pt x="277" y="805"/>
                    </a:cubicBezTo>
                    <a:cubicBezTo>
                      <a:pt x="276" y="792"/>
                      <a:pt x="270" y="785"/>
                      <a:pt x="269" y="772"/>
                    </a:cubicBezTo>
                    <a:cubicBezTo>
                      <a:pt x="234" y="790"/>
                      <a:pt x="198" y="817"/>
                      <a:pt x="164" y="840"/>
                    </a:cubicBezTo>
                    <a:cubicBezTo>
                      <a:pt x="115" y="872"/>
                      <a:pt x="76" y="873"/>
                      <a:pt x="8" y="869"/>
                    </a:cubicBezTo>
                    <a:cubicBezTo>
                      <a:pt x="6" y="864"/>
                      <a:pt x="1" y="842"/>
                      <a:pt x="0" y="837"/>
                    </a:cubicBezTo>
                    <a:cubicBezTo>
                      <a:pt x="30" y="855"/>
                      <a:pt x="82" y="872"/>
                      <a:pt x="94" y="830"/>
                    </a:cubicBezTo>
                    <a:cubicBezTo>
                      <a:pt x="63" y="819"/>
                      <a:pt x="66" y="773"/>
                      <a:pt x="79" y="750"/>
                    </a:cubicBezTo>
                    <a:cubicBezTo>
                      <a:pt x="89" y="853"/>
                      <a:pt x="214" y="801"/>
                      <a:pt x="223" y="718"/>
                    </a:cubicBezTo>
                    <a:cubicBezTo>
                      <a:pt x="228" y="675"/>
                      <a:pt x="224" y="627"/>
                      <a:pt x="222" y="584"/>
                    </a:cubicBezTo>
                    <a:cubicBezTo>
                      <a:pt x="220" y="537"/>
                      <a:pt x="193" y="491"/>
                      <a:pt x="201" y="445"/>
                    </a:cubicBezTo>
                    <a:cubicBezTo>
                      <a:pt x="235" y="418"/>
                      <a:pt x="212" y="372"/>
                      <a:pt x="223" y="332"/>
                    </a:cubicBezTo>
                    <a:cubicBezTo>
                      <a:pt x="227" y="316"/>
                      <a:pt x="248" y="299"/>
                      <a:pt x="254" y="281"/>
                    </a:cubicBezTo>
                    <a:cubicBezTo>
                      <a:pt x="262" y="262"/>
                      <a:pt x="258" y="237"/>
                      <a:pt x="264" y="216"/>
                    </a:cubicBezTo>
                    <a:cubicBezTo>
                      <a:pt x="275" y="176"/>
                      <a:pt x="304" y="148"/>
                      <a:pt x="334" y="121"/>
                    </a:cubicBezTo>
                    <a:cubicBezTo>
                      <a:pt x="358" y="99"/>
                      <a:pt x="389" y="56"/>
                      <a:pt x="405" y="46"/>
                    </a:cubicBezTo>
                    <a:cubicBezTo>
                      <a:pt x="394" y="47"/>
                      <a:pt x="382" y="44"/>
                      <a:pt x="371" y="46"/>
                    </a:cubicBezTo>
                    <a:cubicBezTo>
                      <a:pt x="449" y="27"/>
                      <a:pt x="559" y="0"/>
                      <a:pt x="637" y="36"/>
                    </a:cubicBezTo>
                    <a:cubicBezTo>
                      <a:pt x="697" y="63"/>
                      <a:pt x="760" y="158"/>
                      <a:pt x="792" y="214"/>
                    </a:cubicBezTo>
                    <a:cubicBezTo>
                      <a:pt x="817" y="258"/>
                      <a:pt x="820" y="291"/>
                      <a:pt x="820" y="344"/>
                    </a:cubicBezTo>
                    <a:cubicBezTo>
                      <a:pt x="819" y="396"/>
                      <a:pt x="835" y="430"/>
                      <a:pt x="843" y="479"/>
                    </a:cubicBezTo>
                    <a:cubicBezTo>
                      <a:pt x="858" y="576"/>
                      <a:pt x="787" y="667"/>
                      <a:pt x="808" y="760"/>
                    </a:cubicBezTo>
                    <a:cubicBezTo>
                      <a:pt x="822" y="825"/>
                      <a:pt x="909" y="889"/>
                      <a:pt x="966" y="826"/>
                    </a:cubicBezTo>
                    <a:cubicBezTo>
                      <a:pt x="960" y="855"/>
                      <a:pt x="930" y="864"/>
                      <a:pt x="903" y="870"/>
                    </a:cubicBezTo>
                    <a:cubicBezTo>
                      <a:pt x="935" y="870"/>
                      <a:pt x="970" y="879"/>
                      <a:pt x="993" y="854"/>
                    </a:cubicBezTo>
                    <a:cubicBezTo>
                      <a:pt x="922" y="976"/>
                      <a:pt x="782" y="783"/>
                      <a:pt x="721" y="748"/>
                    </a:cubicBezTo>
                    <a:cubicBezTo>
                      <a:pt x="697" y="823"/>
                      <a:pt x="491" y="954"/>
                      <a:pt x="636" y="1034"/>
                    </a:cubicBezTo>
                    <a:cubicBezTo>
                      <a:pt x="622" y="1031"/>
                      <a:pt x="607" y="1033"/>
                      <a:pt x="592" y="1030"/>
                    </a:cubicBezTo>
                    <a:cubicBezTo>
                      <a:pt x="597" y="1038"/>
                      <a:pt x="600" y="1045"/>
                      <a:pt x="609" y="1050"/>
                    </a:cubicBezTo>
                    <a:cubicBezTo>
                      <a:pt x="375" y="971"/>
                      <a:pt x="854" y="481"/>
                      <a:pt x="692" y="403"/>
                    </a:cubicBezTo>
                    <a:cubicBezTo>
                      <a:pt x="690" y="411"/>
                      <a:pt x="686" y="417"/>
                      <a:pt x="685" y="421"/>
                    </a:cubicBezTo>
                    <a:cubicBezTo>
                      <a:pt x="670" y="405"/>
                      <a:pt x="651" y="383"/>
                      <a:pt x="643" y="363"/>
                    </a:cubicBezTo>
                    <a:cubicBezTo>
                      <a:pt x="639" y="369"/>
                      <a:pt x="630" y="374"/>
                      <a:pt x="626" y="384"/>
                    </a:cubicBezTo>
                    <a:cubicBezTo>
                      <a:pt x="612" y="388"/>
                      <a:pt x="588" y="388"/>
                      <a:pt x="575" y="384"/>
                    </a:cubicBezTo>
                    <a:cubicBezTo>
                      <a:pt x="549" y="344"/>
                      <a:pt x="530" y="218"/>
                      <a:pt x="458" y="228"/>
                    </a:cubicBezTo>
                    <a:cubicBezTo>
                      <a:pt x="447" y="273"/>
                      <a:pt x="482" y="314"/>
                      <a:pt x="513" y="339"/>
                    </a:cubicBezTo>
                    <a:cubicBezTo>
                      <a:pt x="476" y="315"/>
                      <a:pt x="435" y="284"/>
                      <a:pt x="440" y="233"/>
                    </a:cubicBezTo>
                  </a:path>
                </a:pathLst>
              </a:custGeom>
              <a:solidFill>
                <a:srgbClr val="736357"/>
              </a:solidFill>
              <a:ln w="5" cap="flat">
                <a:solidFill>
                  <a:srgbClr val="736357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9" name="Freeform 301">
                <a:extLst>
                  <a:ext uri="{FF2B5EF4-FFF2-40B4-BE49-F238E27FC236}">
                    <a16:creationId xmlns:a16="http://schemas.microsoft.com/office/drawing/2014/main" id="{1E44F41F-1BDD-4C67-8145-6B52FF8529BE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5880736" y="1613488"/>
                <a:ext cx="537321" cy="568011"/>
              </a:xfrm>
              <a:custGeom>
                <a:avLst/>
                <a:gdLst/>
                <a:ahLst/>
                <a:cxnLst>
                  <a:cxn ang="0">
                    <a:pos x="440" y="222"/>
                  </a:cxn>
                  <a:cxn ang="0">
                    <a:pos x="433" y="840"/>
                  </a:cxn>
                  <a:cxn ang="0">
                    <a:pos x="406" y="823"/>
                  </a:cxn>
                  <a:cxn ang="0">
                    <a:pos x="394" y="795"/>
                  </a:cxn>
                  <a:cxn ang="0">
                    <a:pos x="392" y="829"/>
                  </a:cxn>
                  <a:cxn ang="0">
                    <a:pos x="358" y="794"/>
                  </a:cxn>
                  <a:cxn ang="0">
                    <a:pos x="346" y="807"/>
                  </a:cxn>
                  <a:cxn ang="0">
                    <a:pos x="318" y="754"/>
                  </a:cxn>
                  <a:cxn ang="0">
                    <a:pos x="277" y="805"/>
                  </a:cxn>
                  <a:cxn ang="0">
                    <a:pos x="269" y="772"/>
                  </a:cxn>
                  <a:cxn ang="0">
                    <a:pos x="164" y="840"/>
                  </a:cxn>
                  <a:cxn ang="0">
                    <a:pos x="8" y="869"/>
                  </a:cxn>
                  <a:cxn ang="0">
                    <a:pos x="0" y="837"/>
                  </a:cxn>
                  <a:cxn ang="0">
                    <a:pos x="94" y="830"/>
                  </a:cxn>
                  <a:cxn ang="0">
                    <a:pos x="79" y="750"/>
                  </a:cxn>
                  <a:cxn ang="0">
                    <a:pos x="223" y="718"/>
                  </a:cxn>
                  <a:cxn ang="0">
                    <a:pos x="222" y="584"/>
                  </a:cxn>
                  <a:cxn ang="0">
                    <a:pos x="201" y="445"/>
                  </a:cxn>
                  <a:cxn ang="0">
                    <a:pos x="223" y="332"/>
                  </a:cxn>
                  <a:cxn ang="0">
                    <a:pos x="254" y="281"/>
                  </a:cxn>
                  <a:cxn ang="0">
                    <a:pos x="264" y="216"/>
                  </a:cxn>
                  <a:cxn ang="0">
                    <a:pos x="334" y="121"/>
                  </a:cxn>
                  <a:cxn ang="0">
                    <a:pos x="405" y="46"/>
                  </a:cxn>
                  <a:cxn ang="0">
                    <a:pos x="371" y="46"/>
                  </a:cxn>
                  <a:cxn ang="0">
                    <a:pos x="637" y="36"/>
                  </a:cxn>
                  <a:cxn ang="0">
                    <a:pos x="792" y="214"/>
                  </a:cxn>
                  <a:cxn ang="0">
                    <a:pos x="820" y="344"/>
                  </a:cxn>
                  <a:cxn ang="0">
                    <a:pos x="843" y="479"/>
                  </a:cxn>
                  <a:cxn ang="0">
                    <a:pos x="808" y="760"/>
                  </a:cxn>
                  <a:cxn ang="0">
                    <a:pos x="966" y="826"/>
                  </a:cxn>
                  <a:cxn ang="0">
                    <a:pos x="903" y="870"/>
                  </a:cxn>
                  <a:cxn ang="0">
                    <a:pos x="993" y="854"/>
                  </a:cxn>
                  <a:cxn ang="0">
                    <a:pos x="721" y="748"/>
                  </a:cxn>
                  <a:cxn ang="0">
                    <a:pos x="636" y="1034"/>
                  </a:cxn>
                  <a:cxn ang="0">
                    <a:pos x="592" y="1030"/>
                  </a:cxn>
                  <a:cxn ang="0">
                    <a:pos x="609" y="1050"/>
                  </a:cxn>
                  <a:cxn ang="0">
                    <a:pos x="692" y="403"/>
                  </a:cxn>
                  <a:cxn ang="0">
                    <a:pos x="685" y="421"/>
                  </a:cxn>
                  <a:cxn ang="0">
                    <a:pos x="643" y="363"/>
                  </a:cxn>
                  <a:cxn ang="0">
                    <a:pos x="626" y="384"/>
                  </a:cxn>
                  <a:cxn ang="0">
                    <a:pos x="575" y="384"/>
                  </a:cxn>
                  <a:cxn ang="0">
                    <a:pos x="458" y="228"/>
                  </a:cxn>
                  <a:cxn ang="0">
                    <a:pos x="513" y="339"/>
                  </a:cxn>
                  <a:cxn ang="0">
                    <a:pos x="440" y="233"/>
                  </a:cxn>
                </a:cxnLst>
                <a:rect l="0" t="0" r="r" b="b"/>
                <a:pathLst>
                  <a:path w="993" h="1050">
                    <a:moveTo>
                      <a:pt x="440" y="222"/>
                    </a:moveTo>
                    <a:cubicBezTo>
                      <a:pt x="185" y="237"/>
                      <a:pt x="447" y="729"/>
                      <a:pt x="433" y="840"/>
                    </a:cubicBezTo>
                    <a:cubicBezTo>
                      <a:pt x="426" y="837"/>
                      <a:pt x="411" y="827"/>
                      <a:pt x="406" y="823"/>
                    </a:cubicBezTo>
                    <a:cubicBezTo>
                      <a:pt x="403" y="812"/>
                      <a:pt x="397" y="803"/>
                      <a:pt x="394" y="795"/>
                    </a:cubicBezTo>
                    <a:cubicBezTo>
                      <a:pt x="395" y="805"/>
                      <a:pt x="392" y="818"/>
                      <a:pt x="392" y="829"/>
                    </a:cubicBezTo>
                    <a:cubicBezTo>
                      <a:pt x="372" y="827"/>
                      <a:pt x="362" y="814"/>
                      <a:pt x="358" y="794"/>
                    </a:cubicBezTo>
                    <a:cubicBezTo>
                      <a:pt x="361" y="788"/>
                      <a:pt x="348" y="805"/>
                      <a:pt x="346" y="807"/>
                    </a:cubicBezTo>
                    <a:cubicBezTo>
                      <a:pt x="333" y="793"/>
                      <a:pt x="328" y="771"/>
                      <a:pt x="318" y="754"/>
                    </a:cubicBezTo>
                    <a:cubicBezTo>
                      <a:pt x="309" y="777"/>
                      <a:pt x="297" y="794"/>
                      <a:pt x="277" y="805"/>
                    </a:cubicBezTo>
                    <a:cubicBezTo>
                      <a:pt x="276" y="792"/>
                      <a:pt x="270" y="785"/>
                      <a:pt x="269" y="772"/>
                    </a:cubicBezTo>
                    <a:cubicBezTo>
                      <a:pt x="234" y="790"/>
                      <a:pt x="198" y="817"/>
                      <a:pt x="164" y="840"/>
                    </a:cubicBezTo>
                    <a:cubicBezTo>
                      <a:pt x="115" y="872"/>
                      <a:pt x="76" y="873"/>
                      <a:pt x="8" y="869"/>
                    </a:cubicBezTo>
                    <a:cubicBezTo>
                      <a:pt x="6" y="864"/>
                      <a:pt x="1" y="842"/>
                      <a:pt x="0" y="837"/>
                    </a:cubicBezTo>
                    <a:cubicBezTo>
                      <a:pt x="30" y="855"/>
                      <a:pt x="82" y="872"/>
                      <a:pt x="94" y="830"/>
                    </a:cubicBezTo>
                    <a:cubicBezTo>
                      <a:pt x="63" y="819"/>
                      <a:pt x="66" y="773"/>
                      <a:pt x="79" y="750"/>
                    </a:cubicBezTo>
                    <a:cubicBezTo>
                      <a:pt x="89" y="853"/>
                      <a:pt x="214" y="801"/>
                      <a:pt x="223" y="718"/>
                    </a:cubicBezTo>
                    <a:cubicBezTo>
                      <a:pt x="228" y="675"/>
                      <a:pt x="224" y="627"/>
                      <a:pt x="222" y="584"/>
                    </a:cubicBezTo>
                    <a:cubicBezTo>
                      <a:pt x="220" y="537"/>
                      <a:pt x="193" y="491"/>
                      <a:pt x="201" y="445"/>
                    </a:cubicBezTo>
                    <a:cubicBezTo>
                      <a:pt x="235" y="418"/>
                      <a:pt x="212" y="372"/>
                      <a:pt x="223" y="332"/>
                    </a:cubicBezTo>
                    <a:cubicBezTo>
                      <a:pt x="227" y="316"/>
                      <a:pt x="248" y="299"/>
                      <a:pt x="254" y="281"/>
                    </a:cubicBezTo>
                    <a:cubicBezTo>
                      <a:pt x="262" y="262"/>
                      <a:pt x="258" y="237"/>
                      <a:pt x="264" y="216"/>
                    </a:cubicBezTo>
                    <a:cubicBezTo>
                      <a:pt x="275" y="176"/>
                      <a:pt x="304" y="148"/>
                      <a:pt x="334" y="121"/>
                    </a:cubicBezTo>
                    <a:cubicBezTo>
                      <a:pt x="358" y="99"/>
                      <a:pt x="389" y="56"/>
                      <a:pt x="405" y="46"/>
                    </a:cubicBezTo>
                    <a:cubicBezTo>
                      <a:pt x="394" y="47"/>
                      <a:pt x="382" y="44"/>
                      <a:pt x="371" y="46"/>
                    </a:cubicBezTo>
                    <a:cubicBezTo>
                      <a:pt x="449" y="27"/>
                      <a:pt x="559" y="0"/>
                      <a:pt x="637" y="36"/>
                    </a:cubicBezTo>
                    <a:cubicBezTo>
                      <a:pt x="697" y="63"/>
                      <a:pt x="760" y="158"/>
                      <a:pt x="792" y="214"/>
                    </a:cubicBezTo>
                    <a:cubicBezTo>
                      <a:pt x="817" y="258"/>
                      <a:pt x="820" y="291"/>
                      <a:pt x="820" y="344"/>
                    </a:cubicBezTo>
                    <a:cubicBezTo>
                      <a:pt x="819" y="396"/>
                      <a:pt x="835" y="430"/>
                      <a:pt x="843" y="479"/>
                    </a:cubicBezTo>
                    <a:cubicBezTo>
                      <a:pt x="858" y="576"/>
                      <a:pt x="787" y="667"/>
                      <a:pt x="808" y="760"/>
                    </a:cubicBezTo>
                    <a:cubicBezTo>
                      <a:pt x="822" y="825"/>
                      <a:pt x="909" y="889"/>
                      <a:pt x="966" y="826"/>
                    </a:cubicBezTo>
                    <a:cubicBezTo>
                      <a:pt x="960" y="855"/>
                      <a:pt x="930" y="864"/>
                      <a:pt x="903" y="870"/>
                    </a:cubicBezTo>
                    <a:cubicBezTo>
                      <a:pt x="935" y="870"/>
                      <a:pt x="970" y="879"/>
                      <a:pt x="993" y="854"/>
                    </a:cubicBezTo>
                    <a:cubicBezTo>
                      <a:pt x="922" y="976"/>
                      <a:pt x="782" y="783"/>
                      <a:pt x="721" y="748"/>
                    </a:cubicBezTo>
                    <a:cubicBezTo>
                      <a:pt x="697" y="823"/>
                      <a:pt x="491" y="954"/>
                      <a:pt x="636" y="1034"/>
                    </a:cubicBezTo>
                    <a:cubicBezTo>
                      <a:pt x="622" y="1031"/>
                      <a:pt x="607" y="1033"/>
                      <a:pt x="592" y="1030"/>
                    </a:cubicBezTo>
                    <a:cubicBezTo>
                      <a:pt x="597" y="1038"/>
                      <a:pt x="600" y="1045"/>
                      <a:pt x="609" y="1050"/>
                    </a:cubicBezTo>
                    <a:cubicBezTo>
                      <a:pt x="375" y="971"/>
                      <a:pt x="854" y="481"/>
                      <a:pt x="692" y="403"/>
                    </a:cubicBezTo>
                    <a:cubicBezTo>
                      <a:pt x="690" y="411"/>
                      <a:pt x="686" y="417"/>
                      <a:pt x="685" y="421"/>
                    </a:cubicBezTo>
                    <a:cubicBezTo>
                      <a:pt x="670" y="405"/>
                      <a:pt x="651" y="383"/>
                      <a:pt x="643" y="363"/>
                    </a:cubicBezTo>
                    <a:cubicBezTo>
                      <a:pt x="639" y="369"/>
                      <a:pt x="630" y="374"/>
                      <a:pt x="626" y="384"/>
                    </a:cubicBezTo>
                    <a:cubicBezTo>
                      <a:pt x="612" y="388"/>
                      <a:pt x="588" y="388"/>
                      <a:pt x="575" y="384"/>
                    </a:cubicBezTo>
                    <a:cubicBezTo>
                      <a:pt x="549" y="344"/>
                      <a:pt x="530" y="218"/>
                      <a:pt x="458" y="228"/>
                    </a:cubicBezTo>
                    <a:cubicBezTo>
                      <a:pt x="447" y="273"/>
                      <a:pt x="482" y="314"/>
                      <a:pt x="513" y="339"/>
                    </a:cubicBezTo>
                    <a:cubicBezTo>
                      <a:pt x="476" y="315"/>
                      <a:pt x="435" y="284"/>
                      <a:pt x="440" y="233"/>
                    </a:cubicBezTo>
                  </a:path>
                </a:pathLst>
              </a:custGeom>
              <a:noFill/>
              <a:ln w="5" cap="flat">
                <a:solidFill>
                  <a:srgbClr val="736357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0" name="Freeform 302">
                <a:extLst>
                  <a:ext uri="{FF2B5EF4-FFF2-40B4-BE49-F238E27FC236}">
                    <a16:creationId xmlns:a16="http://schemas.microsoft.com/office/drawing/2014/main" id="{B1200346-7760-43D5-BE7A-BB1F7F2BDAB3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5904098" y="2807455"/>
                <a:ext cx="107647" cy="109251"/>
              </a:xfrm>
              <a:custGeom>
                <a:avLst/>
                <a:gdLst/>
                <a:ahLst/>
                <a:cxnLst>
                  <a:cxn ang="0">
                    <a:pos x="4" y="47"/>
                  </a:cxn>
                  <a:cxn ang="0">
                    <a:pos x="16" y="105"/>
                  </a:cxn>
                  <a:cxn ang="0">
                    <a:pos x="128" y="168"/>
                  </a:cxn>
                  <a:cxn ang="0">
                    <a:pos x="176" y="188"/>
                  </a:cxn>
                  <a:cxn ang="0">
                    <a:pos x="171" y="138"/>
                  </a:cxn>
                  <a:cxn ang="0">
                    <a:pos x="86" y="71"/>
                  </a:cxn>
                  <a:cxn ang="0">
                    <a:pos x="186" y="58"/>
                  </a:cxn>
                  <a:cxn ang="0">
                    <a:pos x="97" y="16"/>
                  </a:cxn>
                  <a:cxn ang="0">
                    <a:pos x="39" y="4"/>
                  </a:cxn>
                  <a:cxn ang="0">
                    <a:pos x="0" y="43"/>
                  </a:cxn>
                </a:cxnLst>
                <a:rect l="0" t="0" r="r" b="b"/>
                <a:pathLst>
                  <a:path w="199" h="202">
                    <a:moveTo>
                      <a:pt x="4" y="47"/>
                    </a:moveTo>
                    <a:cubicBezTo>
                      <a:pt x="14" y="65"/>
                      <a:pt x="16" y="85"/>
                      <a:pt x="16" y="105"/>
                    </a:cubicBezTo>
                    <a:cubicBezTo>
                      <a:pt x="64" y="87"/>
                      <a:pt x="95" y="139"/>
                      <a:pt x="128" y="168"/>
                    </a:cubicBezTo>
                    <a:cubicBezTo>
                      <a:pt x="142" y="181"/>
                      <a:pt x="157" y="202"/>
                      <a:pt x="176" y="188"/>
                    </a:cubicBezTo>
                    <a:cubicBezTo>
                      <a:pt x="193" y="176"/>
                      <a:pt x="181" y="151"/>
                      <a:pt x="171" y="138"/>
                    </a:cubicBezTo>
                    <a:cubicBezTo>
                      <a:pt x="154" y="117"/>
                      <a:pt x="88" y="99"/>
                      <a:pt x="86" y="71"/>
                    </a:cubicBezTo>
                    <a:cubicBezTo>
                      <a:pt x="83" y="30"/>
                      <a:pt x="159" y="61"/>
                      <a:pt x="186" y="58"/>
                    </a:cubicBezTo>
                    <a:cubicBezTo>
                      <a:pt x="199" y="12"/>
                      <a:pt x="125" y="20"/>
                      <a:pt x="97" y="16"/>
                    </a:cubicBezTo>
                    <a:cubicBezTo>
                      <a:pt x="82" y="14"/>
                      <a:pt x="53" y="0"/>
                      <a:pt x="39" y="4"/>
                    </a:cubicBezTo>
                    <a:cubicBezTo>
                      <a:pt x="22" y="9"/>
                      <a:pt x="12" y="35"/>
                      <a:pt x="0" y="43"/>
                    </a:cubicBezTo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1" name="Freeform 303">
                <a:extLst>
                  <a:ext uri="{FF2B5EF4-FFF2-40B4-BE49-F238E27FC236}">
                    <a16:creationId xmlns:a16="http://schemas.microsoft.com/office/drawing/2014/main" id="{DD55AEC6-CB1B-4B17-B761-EFE99462238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5837907" y="2703015"/>
                <a:ext cx="200178" cy="143377"/>
              </a:xfrm>
              <a:custGeom>
                <a:avLst/>
                <a:gdLst/>
                <a:ahLst/>
                <a:cxnLst>
                  <a:cxn ang="0">
                    <a:pos x="4" y="216"/>
                  </a:cxn>
                  <a:cxn ang="0">
                    <a:pos x="1" y="259"/>
                  </a:cxn>
                  <a:cxn ang="0">
                    <a:pos x="78" y="255"/>
                  </a:cxn>
                  <a:cxn ang="0">
                    <a:pos x="144" y="224"/>
                  </a:cxn>
                  <a:cxn ang="0">
                    <a:pos x="185" y="214"/>
                  </a:cxn>
                  <a:cxn ang="0">
                    <a:pos x="299" y="219"/>
                  </a:cxn>
                  <a:cxn ang="0">
                    <a:pos x="193" y="179"/>
                  </a:cxn>
                  <a:cxn ang="0">
                    <a:pos x="180" y="165"/>
                  </a:cxn>
                  <a:cxn ang="0">
                    <a:pos x="335" y="197"/>
                  </a:cxn>
                  <a:cxn ang="0">
                    <a:pos x="265" y="146"/>
                  </a:cxn>
                  <a:cxn ang="0">
                    <a:pos x="184" y="122"/>
                  </a:cxn>
                  <a:cxn ang="0">
                    <a:pos x="284" y="114"/>
                  </a:cxn>
                  <a:cxn ang="0">
                    <a:pos x="370" y="142"/>
                  </a:cxn>
                  <a:cxn ang="0">
                    <a:pos x="285" y="82"/>
                  </a:cxn>
                  <a:cxn ang="0">
                    <a:pos x="191" y="66"/>
                  </a:cxn>
                  <a:cxn ang="0">
                    <a:pos x="339" y="34"/>
                  </a:cxn>
                  <a:cxn ang="0">
                    <a:pos x="241" y="3"/>
                  </a:cxn>
                  <a:cxn ang="0">
                    <a:pos x="143" y="48"/>
                  </a:cxn>
                  <a:cxn ang="0">
                    <a:pos x="4" y="216"/>
                  </a:cxn>
                </a:cxnLst>
                <a:rect l="0" t="0" r="r" b="b"/>
                <a:pathLst>
                  <a:path w="370" h="265">
                    <a:moveTo>
                      <a:pt x="4" y="216"/>
                    </a:moveTo>
                    <a:cubicBezTo>
                      <a:pt x="2" y="231"/>
                      <a:pt x="0" y="243"/>
                      <a:pt x="1" y="259"/>
                    </a:cubicBezTo>
                    <a:cubicBezTo>
                      <a:pt x="28" y="265"/>
                      <a:pt x="53" y="263"/>
                      <a:pt x="78" y="255"/>
                    </a:cubicBezTo>
                    <a:cubicBezTo>
                      <a:pt x="98" y="250"/>
                      <a:pt x="133" y="240"/>
                      <a:pt x="144" y="224"/>
                    </a:cubicBezTo>
                    <a:cubicBezTo>
                      <a:pt x="147" y="219"/>
                      <a:pt x="175" y="214"/>
                      <a:pt x="185" y="214"/>
                    </a:cubicBezTo>
                    <a:cubicBezTo>
                      <a:pt x="229" y="214"/>
                      <a:pt x="302" y="248"/>
                      <a:pt x="299" y="219"/>
                    </a:cubicBezTo>
                    <a:cubicBezTo>
                      <a:pt x="296" y="213"/>
                      <a:pt x="226" y="193"/>
                      <a:pt x="193" y="179"/>
                    </a:cubicBezTo>
                    <a:cubicBezTo>
                      <a:pt x="181" y="173"/>
                      <a:pt x="178" y="167"/>
                      <a:pt x="180" y="165"/>
                    </a:cubicBezTo>
                    <a:cubicBezTo>
                      <a:pt x="200" y="139"/>
                      <a:pt x="329" y="219"/>
                      <a:pt x="335" y="197"/>
                    </a:cubicBezTo>
                    <a:cubicBezTo>
                      <a:pt x="334" y="181"/>
                      <a:pt x="293" y="161"/>
                      <a:pt x="265" y="146"/>
                    </a:cubicBezTo>
                    <a:cubicBezTo>
                      <a:pt x="241" y="133"/>
                      <a:pt x="214" y="125"/>
                      <a:pt x="184" y="122"/>
                    </a:cubicBezTo>
                    <a:cubicBezTo>
                      <a:pt x="186" y="93"/>
                      <a:pt x="237" y="103"/>
                      <a:pt x="284" y="114"/>
                    </a:cubicBezTo>
                    <a:cubicBezTo>
                      <a:pt x="326" y="127"/>
                      <a:pt x="367" y="149"/>
                      <a:pt x="370" y="142"/>
                    </a:cubicBezTo>
                    <a:cubicBezTo>
                      <a:pt x="370" y="119"/>
                      <a:pt x="306" y="92"/>
                      <a:pt x="285" y="82"/>
                    </a:cubicBezTo>
                    <a:cubicBezTo>
                      <a:pt x="262" y="72"/>
                      <a:pt x="204" y="81"/>
                      <a:pt x="191" y="66"/>
                    </a:cubicBezTo>
                    <a:cubicBezTo>
                      <a:pt x="212" y="5"/>
                      <a:pt x="338" y="49"/>
                      <a:pt x="339" y="34"/>
                    </a:cubicBezTo>
                    <a:cubicBezTo>
                      <a:pt x="336" y="15"/>
                      <a:pt x="265" y="4"/>
                      <a:pt x="241" y="3"/>
                    </a:cubicBezTo>
                    <a:cubicBezTo>
                      <a:pt x="191" y="0"/>
                      <a:pt x="179" y="20"/>
                      <a:pt x="143" y="48"/>
                    </a:cubicBezTo>
                    <a:cubicBezTo>
                      <a:pt x="89" y="90"/>
                      <a:pt x="0" y="130"/>
                      <a:pt x="4" y="216"/>
                    </a:cubicBezTo>
                  </a:path>
                </a:pathLst>
              </a:custGeom>
              <a:solidFill>
                <a:srgbClr val="F4DDC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2" name="Freeform 308">
                <a:extLst>
                  <a:ext uri="{FF2B5EF4-FFF2-40B4-BE49-F238E27FC236}">
                    <a16:creationId xmlns:a16="http://schemas.microsoft.com/office/drawing/2014/main" id="{3D03D74D-D3CD-4634-9156-4205D0167634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385533" y="2287542"/>
                <a:ext cx="52450" cy="503651"/>
              </a:xfrm>
              <a:custGeom>
                <a:avLst/>
                <a:gdLst/>
                <a:ahLst/>
                <a:cxnLst>
                  <a:cxn ang="0">
                    <a:pos x="0" y="29"/>
                  </a:cxn>
                  <a:cxn ang="0">
                    <a:pos x="12" y="235"/>
                  </a:cxn>
                  <a:cxn ang="0">
                    <a:pos x="30" y="450"/>
                  </a:cxn>
                  <a:cxn ang="0">
                    <a:pos x="18" y="666"/>
                  </a:cxn>
                  <a:cxn ang="0">
                    <a:pos x="12" y="771"/>
                  </a:cxn>
                  <a:cxn ang="0">
                    <a:pos x="94" y="931"/>
                  </a:cxn>
                  <a:cxn ang="0">
                    <a:pos x="94" y="666"/>
                  </a:cxn>
                  <a:cxn ang="0">
                    <a:pos x="83" y="399"/>
                  </a:cxn>
                  <a:cxn ang="0">
                    <a:pos x="29" y="158"/>
                  </a:cxn>
                  <a:cxn ang="0">
                    <a:pos x="0" y="0"/>
                  </a:cxn>
                </a:cxnLst>
                <a:rect l="0" t="0" r="r" b="b"/>
                <a:pathLst>
                  <a:path w="97" h="931">
                    <a:moveTo>
                      <a:pt x="0" y="29"/>
                    </a:moveTo>
                    <a:cubicBezTo>
                      <a:pt x="33" y="79"/>
                      <a:pt x="3" y="174"/>
                      <a:pt x="12" y="235"/>
                    </a:cubicBezTo>
                    <a:cubicBezTo>
                      <a:pt x="23" y="307"/>
                      <a:pt x="19" y="379"/>
                      <a:pt x="30" y="450"/>
                    </a:cubicBezTo>
                    <a:cubicBezTo>
                      <a:pt x="41" y="525"/>
                      <a:pt x="24" y="593"/>
                      <a:pt x="18" y="666"/>
                    </a:cubicBezTo>
                    <a:cubicBezTo>
                      <a:pt x="15" y="694"/>
                      <a:pt x="7" y="748"/>
                      <a:pt x="12" y="771"/>
                    </a:cubicBezTo>
                    <a:cubicBezTo>
                      <a:pt x="20" y="804"/>
                      <a:pt x="76" y="906"/>
                      <a:pt x="94" y="931"/>
                    </a:cubicBezTo>
                    <a:cubicBezTo>
                      <a:pt x="97" y="875"/>
                      <a:pt x="93" y="728"/>
                      <a:pt x="94" y="666"/>
                    </a:cubicBezTo>
                    <a:cubicBezTo>
                      <a:pt x="95" y="576"/>
                      <a:pt x="90" y="487"/>
                      <a:pt x="83" y="399"/>
                    </a:cubicBezTo>
                    <a:cubicBezTo>
                      <a:pt x="75" y="317"/>
                      <a:pt x="42" y="239"/>
                      <a:pt x="29" y="158"/>
                    </a:cubicBezTo>
                    <a:cubicBezTo>
                      <a:pt x="20" y="97"/>
                      <a:pt x="25" y="55"/>
                      <a:pt x="0" y="0"/>
                    </a:cubicBezTo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3" name="Freeform 309">
                <a:extLst>
                  <a:ext uri="{FF2B5EF4-FFF2-40B4-BE49-F238E27FC236}">
                    <a16:creationId xmlns:a16="http://schemas.microsoft.com/office/drawing/2014/main" id="{D3A23837-C71F-4C73-AAC7-732044227F05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256814" y="2763022"/>
                <a:ext cx="214149" cy="215295"/>
              </a:xfrm>
              <a:custGeom>
                <a:avLst/>
                <a:gdLst/>
                <a:ahLst/>
                <a:cxnLst>
                  <a:cxn ang="0">
                    <a:pos x="330" y="55"/>
                  </a:cxn>
                  <a:cxn ang="0">
                    <a:pos x="318" y="109"/>
                  </a:cxn>
                  <a:cxn ang="0">
                    <a:pos x="108" y="33"/>
                  </a:cxn>
                  <a:cxn ang="0">
                    <a:pos x="209" y="113"/>
                  </a:cxn>
                  <a:cxn ang="0">
                    <a:pos x="243" y="164"/>
                  </a:cxn>
                  <a:cxn ang="0">
                    <a:pos x="287" y="214"/>
                  </a:cxn>
                  <a:cxn ang="0">
                    <a:pos x="221" y="219"/>
                  </a:cxn>
                  <a:cxn ang="0">
                    <a:pos x="256" y="289"/>
                  </a:cxn>
                  <a:cxn ang="0">
                    <a:pos x="170" y="329"/>
                  </a:cxn>
                  <a:cxn ang="0">
                    <a:pos x="0" y="398"/>
                  </a:cxn>
                  <a:cxn ang="0">
                    <a:pos x="194" y="344"/>
                  </a:cxn>
                  <a:cxn ang="0">
                    <a:pos x="314" y="351"/>
                  </a:cxn>
                  <a:cxn ang="0">
                    <a:pos x="396" y="370"/>
                  </a:cxn>
                  <a:cxn ang="0">
                    <a:pos x="357" y="238"/>
                  </a:cxn>
                  <a:cxn ang="0">
                    <a:pos x="330" y="98"/>
                  </a:cxn>
                </a:cxnLst>
                <a:rect l="0" t="0" r="r" b="b"/>
                <a:pathLst>
                  <a:path w="396" h="398">
                    <a:moveTo>
                      <a:pt x="330" y="55"/>
                    </a:moveTo>
                    <a:cubicBezTo>
                      <a:pt x="319" y="72"/>
                      <a:pt x="324" y="91"/>
                      <a:pt x="318" y="109"/>
                    </a:cubicBezTo>
                    <a:cubicBezTo>
                      <a:pt x="238" y="165"/>
                      <a:pt x="183" y="0"/>
                      <a:pt x="108" y="33"/>
                    </a:cubicBezTo>
                    <a:cubicBezTo>
                      <a:pt x="96" y="79"/>
                      <a:pt x="186" y="88"/>
                      <a:pt x="209" y="113"/>
                    </a:cubicBezTo>
                    <a:cubicBezTo>
                      <a:pt x="222" y="129"/>
                      <a:pt x="223" y="147"/>
                      <a:pt x="243" y="164"/>
                    </a:cubicBezTo>
                    <a:cubicBezTo>
                      <a:pt x="262" y="180"/>
                      <a:pt x="285" y="188"/>
                      <a:pt x="287" y="214"/>
                    </a:cubicBezTo>
                    <a:cubicBezTo>
                      <a:pt x="266" y="222"/>
                      <a:pt x="243" y="218"/>
                      <a:pt x="221" y="219"/>
                    </a:cubicBezTo>
                    <a:cubicBezTo>
                      <a:pt x="210" y="261"/>
                      <a:pt x="255" y="250"/>
                      <a:pt x="256" y="289"/>
                    </a:cubicBezTo>
                    <a:cubicBezTo>
                      <a:pt x="257" y="338"/>
                      <a:pt x="204" y="331"/>
                      <a:pt x="170" y="329"/>
                    </a:cubicBezTo>
                    <a:cubicBezTo>
                      <a:pt x="94" y="325"/>
                      <a:pt x="33" y="326"/>
                      <a:pt x="0" y="398"/>
                    </a:cubicBezTo>
                    <a:cubicBezTo>
                      <a:pt x="21" y="350"/>
                      <a:pt x="148" y="348"/>
                      <a:pt x="194" y="344"/>
                    </a:cubicBezTo>
                    <a:cubicBezTo>
                      <a:pt x="237" y="339"/>
                      <a:pt x="273" y="340"/>
                      <a:pt x="314" y="351"/>
                    </a:cubicBezTo>
                    <a:cubicBezTo>
                      <a:pt x="341" y="357"/>
                      <a:pt x="369" y="383"/>
                      <a:pt x="396" y="370"/>
                    </a:cubicBezTo>
                    <a:cubicBezTo>
                      <a:pt x="384" y="326"/>
                      <a:pt x="364" y="287"/>
                      <a:pt x="357" y="238"/>
                    </a:cubicBezTo>
                    <a:cubicBezTo>
                      <a:pt x="351" y="193"/>
                      <a:pt x="326" y="145"/>
                      <a:pt x="330" y="98"/>
                    </a:cubicBezTo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4" name="Freeform 310">
                <a:extLst>
                  <a:ext uri="{FF2B5EF4-FFF2-40B4-BE49-F238E27FC236}">
                    <a16:creationId xmlns:a16="http://schemas.microsoft.com/office/drawing/2014/main" id="{45883309-A7B1-4162-8DD3-A22945EF1C47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5677809" y="2476955"/>
                <a:ext cx="148187" cy="195826"/>
              </a:xfrm>
              <a:custGeom>
                <a:avLst/>
                <a:gdLst/>
                <a:ahLst/>
                <a:cxnLst>
                  <a:cxn ang="0">
                    <a:pos x="173" y="43"/>
                  </a:cxn>
                  <a:cxn ang="0">
                    <a:pos x="47" y="57"/>
                  </a:cxn>
                  <a:cxn ang="0">
                    <a:pos x="133" y="133"/>
                  </a:cxn>
                  <a:cxn ang="0">
                    <a:pos x="181" y="236"/>
                  </a:cxn>
                  <a:cxn ang="0">
                    <a:pos x="122" y="311"/>
                  </a:cxn>
                  <a:cxn ang="0">
                    <a:pos x="211" y="320"/>
                  </a:cxn>
                  <a:cxn ang="0">
                    <a:pos x="274" y="362"/>
                  </a:cxn>
                  <a:cxn ang="0">
                    <a:pos x="197" y="182"/>
                  </a:cxn>
                  <a:cxn ang="0">
                    <a:pos x="144" y="94"/>
                  </a:cxn>
                  <a:cxn ang="0">
                    <a:pos x="192" y="0"/>
                  </a:cxn>
                </a:cxnLst>
                <a:rect l="0" t="0" r="r" b="b"/>
                <a:pathLst>
                  <a:path w="274" h="362">
                    <a:moveTo>
                      <a:pt x="173" y="43"/>
                    </a:moveTo>
                    <a:cubicBezTo>
                      <a:pt x="131" y="91"/>
                      <a:pt x="76" y="24"/>
                      <a:pt x="47" y="57"/>
                    </a:cubicBezTo>
                    <a:cubicBezTo>
                      <a:pt x="0" y="111"/>
                      <a:pt x="107" y="119"/>
                      <a:pt x="133" y="133"/>
                    </a:cubicBezTo>
                    <a:cubicBezTo>
                      <a:pt x="142" y="171"/>
                      <a:pt x="169" y="200"/>
                      <a:pt x="181" y="236"/>
                    </a:cubicBezTo>
                    <a:cubicBezTo>
                      <a:pt x="206" y="307"/>
                      <a:pt x="107" y="248"/>
                      <a:pt x="122" y="311"/>
                    </a:cubicBezTo>
                    <a:cubicBezTo>
                      <a:pt x="156" y="316"/>
                      <a:pt x="179" y="302"/>
                      <a:pt x="211" y="320"/>
                    </a:cubicBezTo>
                    <a:cubicBezTo>
                      <a:pt x="235" y="334"/>
                      <a:pt x="245" y="354"/>
                      <a:pt x="274" y="362"/>
                    </a:cubicBezTo>
                    <a:cubicBezTo>
                      <a:pt x="232" y="335"/>
                      <a:pt x="223" y="229"/>
                      <a:pt x="197" y="182"/>
                    </a:cubicBezTo>
                    <a:cubicBezTo>
                      <a:pt x="181" y="153"/>
                      <a:pt x="150" y="128"/>
                      <a:pt x="144" y="94"/>
                    </a:cubicBezTo>
                    <a:cubicBezTo>
                      <a:pt x="136" y="43"/>
                      <a:pt x="186" y="43"/>
                      <a:pt x="192" y="0"/>
                    </a:cubicBezTo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5" name="Freeform 311">
                <a:extLst>
                  <a:ext uri="{FF2B5EF4-FFF2-40B4-BE49-F238E27FC236}">
                    <a16:creationId xmlns:a16="http://schemas.microsoft.com/office/drawing/2014/main" id="{BEB15F97-7135-47EA-B49A-0A13226D81A5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5800116" y="2343655"/>
                <a:ext cx="98944" cy="107877"/>
              </a:xfrm>
              <a:custGeom>
                <a:avLst/>
                <a:gdLst/>
                <a:ahLst/>
                <a:cxnLst>
                  <a:cxn ang="0">
                    <a:pos x="180" y="199"/>
                  </a:cxn>
                  <a:cxn ang="0">
                    <a:pos x="162" y="77"/>
                  </a:cxn>
                  <a:cxn ang="0">
                    <a:pos x="76" y="28"/>
                  </a:cxn>
                  <a:cxn ang="0">
                    <a:pos x="28" y="94"/>
                  </a:cxn>
                  <a:cxn ang="0">
                    <a:pos x="2" y="175"/>
                  </a:cxn>
                  <a:cxn ang="0">
                    <a:pos x="20" y="148"/>
                  </a:cxn>
                  <a:cxn ang="0">
                    <a:pos x="52" y="125"/>
                  </a:cxn>
                  <a:cxn ang="0">
                    <a:pos x="114" y="78"/>
                  </a:cxn>
                  <a:cxn ang="0">
                    <a:pos x="180" y="191"/>
                  </a:cxn>
                </a:cxnLst>
                <a:rect l="0" t="0" r="r" b="b"/>
                <a:pathLst>
                  <a:path w="183" h="199">
                    <a:moveTo>
                      <a:pt x="180" y="199"/>
                    </a:moveTo>
                    <a:cubicBezTo>
                      <a:pt x="180" y="154"/>
                      <a:pt x="183" y="115"/>
                      <a:pt x="162" y="77"/>
                    </a:cubicBezTo>
                    <a:cubicBezTo>
                      <a:pt x="145" y="47"/>
                      <a:pt x="112" y="0"/>
                      <a:pt x="76" y="28"/>
                    </a:cubicBezTo>
                    <a:cubicBezTo>
                      <a:pt x="72" y="76"/>
                      <a:pt x="57" y="67"/>
                      <a:pt x="28" y="94"/>
                    </a:cubicBezTo>
                    <a:cubicBezTo>
                      <a:pt x="0" y="120"/>
                      <a:pt x="25" y="147"/>
                      <a:pt x="2" y="175"/>
                    </a:cubicBezTo>
                    <a:cubicBezTo>
                      <a:pt x="12" y="169"/>
                      <a:pt x="14" y="155"/>
                      <a:pt x="20" y="148"/>
                    </a:cubicBezTo>
                    <a:cubicBezTo>
                      <a:pt x="34" y="135"/>
                      <a:pt x="36" y="135"/>
                      <a:pt x="52" y="125"/>
                    </a:cubicBezTo>
                    <a:cubicBezTo>
                      <a:pt x="66" y="117"/>
                      <a:pt x="101" y="80"/>
                      <a:pt x="114" y="78"/>
                    </a:cubicBezTo>
                    <a:cubicBezTo>
                      <a:pt x="164" y="70"/>
                      <a:pt x="158" y="165"/>
                      <a:pt x="180" y="191"/>
                    </a:cubicBezTo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6" name="Freeform 312">
                <a:extLst>
                  <a:ext uri="{FF2B5EF4-FFF2-40B4-BE49-F238E27FC236}">
                    <a16:creationId xmlns:a16="http://schemas.microsoft.com/office/drawing/2014/main" id="{F03EC63E-59B8-48D3-946D-380580CACE0E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5728199" y="2242651"/>
                <a:ext cx="30233" cy="87033"/>
              </a:xfrm>
              <a:custGeom>
                <a:avLst/>
                <a:gdLst/>
                <a:ahLst/>
                <a:cxnLst>
                  <a:cxn ang="0">
                    <a:pos x="56" y="0"/>
                  </a:cxn>
                  <a:cxn ang="0">
                    <a:pos x="34" y="89"/>
                  </a:cxn>
                  <a:cxn ang="0">
                    <a:pos x="10" y="155"/>
                  </a:cxn>
                  <a:cxn ang="0">
                    <a:pos x="21" y="78"/>
                  </a:cxn>
                </a:cxnLst>
                <a:rect l="0" t="0" r="r" b="b"/>
                <a:pathLst>
                  <a:path w="56" h="161">
                    <a:moveTo>
                      <a:pt x="56" y="0"/>
                    </a:moveTo>
                    <a:cubicBezTo>
                      <a:pt x="49" y="35"/>
                      <a:pt x="30" y="47"/>
                      <a:pt x="34" y="89"/>
                    </a:cubicBezTo>
                    <a:cubicBezTo>
                      <a:pt x="36" y="112"/>
                      <a:pt x="55" y="161"/>
                      <a:pt x="10" y="155"/>
                    </a:cubicBezTo>
                    <a:cubicBezTo>
                      <a:pt x="0" y="123"/>
                      <a:pt x="14" y="107"/>
                      <a:pt x="21" y="78"/>
                    </a:cubicBezTo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7" name="Freeform 314">
                <a:extLst>
                  <a:ext uri="{FF2B5EF4-FFF2-40B4-BE49-F238E27FC236}">
                    <a16:creationId xmlns:a16="http://schemas.microsoft.com/office/drawing/2014/main" id="{2E103683-908B-45CB-8A3B-CB031390A040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5898143" y="2506500"/>
                <a:ext cx="99402" cy="191704"/>
              </a:xfrm>
              <a:custGeom>
                <a:avLst/>
                <a:gdLst/>
                <a:ahLst/>
                <a:cxnLst>
                  <a:cxn ang="0">
                    <a:pos x="46" y="323"/>
                  </a:cxn>
                  <a:cxn ang="0">
                    <a:pos x="81" y="249"/>
                  </a:cxn>
                  <a:cxn ang="0">
                    <a:pos x="166" y="244"/>
                  </a:cxn>
                  <a:cxn ang="0">
                    <a:pos x="74" y="139"/>
                  </a:cxn>
                  <a:cxn ang="0">
                    <a:pos x="0" y="0"/>
                  </a:cxn>
                  <a:cxn ang="0">
                    <a:pos x="30" y="85"/>
                  </a:cxn>
                  <a:cxn ang="0">
                    <a:pos x="49" y="179"/>
                  </a:cxn>
                  <a:cxn ang="0">
                    <a:pos x="50" y="272"/>
                  </a:cxn>
                  <a:cxn ang="0">
                    <a:pos x="50" y="354"/>
                  </a:cxn>
                </a:cxnLst>
                <a:rect l="0" t="0" r="r" b="b"/>
                <a:pathLst>
                  <a:path w="184" h="354">
                    <a:moveTo>
                      <a:pt x="46" y="323"/>
                    </a:moveTo>
                    <a:cubicBezTo>
                      <a:pt x="53" y="297"/>
                      <a:pt x="55" y="264"/>
                      <a:pt x="81" y="249"/>
                    </a:cubicBezTo>
                    <a:cubicBezTo>
                      <a:pt x="108" y="232"/>
                      <a:pt x="137" y="249"/>
                      <a:pt x="166" y="244"/>
                    </a:cubicBezTo>
                    <a:cubicBezTo>
                      <a:pt x="184" y="213"/>
                      <a:pt x="93" y="159"/>
                      <a:pt x="74" y="139"/>
                    </a:cubicBezTo>
                    <a:cubicBezTo>
                      <a:pt x="48" y="109"/>
                      <a:pt x="33" y="11"/>
                      <a:pt x="0" y="0"/>
                    </a:cubicBezTo>
                    <a:cubicBezTo>
                      <a:pt x="1" y="28"/>
                      <a:pt x="21" y="59"/>
                      <a:pt x="30" y="85"/>
                    </a:cubicBezTo>
                    <a:cubicBezTo>
                      <a:pt x="41" y="115"/>
                      <a:pt x="43" y="150"/>
                      <a:pt x="49" y="179"/>
                    </a:cubicBezTo>
                    <a:cubicBezTo>
                      <a:pt x="56" y="213"/>
                      <a:pt x="59" y="237"/>
                      <a:pt x="50" y="272"/>
                    </a:cubicBezTo>
                    <a:cubicBezTo>
                      <a:pt x="44" y="296"/>
                      <a:pt x="23" y="334"/>
                      <a:pt x="50" y="354"/>
                    </a:cubicBezTo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8" name="Freeform 316">
                <a:extLst>
                  <a:ext uri="{FF2B5EF4-FFF2-40B4-BE49-F238E27FC236}">
                    <a16:creationId xmlns:a16="http://schemas.microsoft.com/office/drawing/2014/main" id="{B6A6FD5C-B13D-4BCA-8FB7-09FCEF47EADE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013348" y="1715638"/>
                <a:ext cx="84286" cy="321796"/>
              </a:xfrm>
              <a:custGeom>
                <a:avLst/>
                <a:gdLst/>
                <a:ahLst/>
                <a:cxnLst>
                  <a:cxn ang="0">
                    <a:pos x="98" y="68"/>
                  </a:cxn>
                  <a:cxn ang="0">
                    <a:pos x="66" y="108"/>
                  </a:cxn>
                  <a:cxn ang="0">
                    <a:pos x="55" y="169"/>
                  </a:cxn>
                  <a:cxn ang="0">
                    <a:pos x="75" y="304"/>
                  </a:cxn>
                  <a:cxn ang="0">
                    <a:pos x="107" y="414"/>
                  </a:cxn>
                  <a:cxn ang="0">
                    <a:pos x="116" y="472"/>
                  </a:cxn>
                  <a:cxn ang="0">
                    <a:pos x="108" y="530"/>
                  </a:cxn>
                  <a:cxn ang="0">
                    <a:pos x="119" y="561"/>
                  </a:cxn>
                  <a:cxn ang="0">
                    <a:pos x="123" y="595"/>
                  </a:cxn>
                  <a:cxn ang="0">
                    <a:pos x="66" y="384"/>
                  </a:cxn>
                  <a:cxn ang="0">
                    <a:pos x="47" y="296"/>
                  </a:cxn>
                  <a:cxn ang="0">
                    <a:pos x="41" y="197"/>
                  </a:cxn>
                  <a:cxn ang="0">
                    <a:pos x="8" y="267"/>
                  </a:cxn>
                  <a:cxn ang="0">
                    <a:pos x="18" y="344"/>
                  </a:cxn>
                  <a:cxn ang="0">
                    <a:pos x="1" y="212"/>
                  </a:cxn>
                  <a:cxn ang="0">
                    <a:pos x="37" y="108"/>
                  </a:cxn>
                  <a:cxn ang="0">
                    <a:pos x="40" y="123"/>
                  </a:cxn>
                  <a:cxn ang="0">
                    <a:pos x="57" y="86"/>
                  </a:cxn>
                  <a:cxn ang="0">
                    <a:pos x="84" y="50"/>
                  </a:cxn>
                  <a:cxn ang="0">
                    <a:pos x="118" y="16"/>
                  </a:cxn>
                  <a:cxn ang="0">
                    <a:pos x="156" y="0"/>
                  </a:cxn>
                  <a:cxn ang="0">
                    <a:pos x="77" y="107"/>
                  </a:cxn>
                </a:cxnLst>
                <a:rect l="0" t="0" r="r" b="b"/>
                <a:pathLst>
                  <a:path w="156" h="595">
                    <a:moveTo>
                      <a:pt x="98" y="68"/>
                    </a:moveTo>
                    <a:cubicBezTo>
                      <a:pt x="93" y="84"/>
                      <a:pt x="74" y="93"/>
                      <a:pt x="66" y="108"/>
                    </a:cubicBezTo>
                    <a:cubicBezTo>
                      <a:pt x="54" y="127"/>
                      <a:pt x="54" y="147"/>
                      <a:pt x="55" y="169"/>
                    </a:cubicBezTo>
                    <a:cubicBezTo>
                      <a:pt x="57" y="215"/>
                      <a:pt x="72" y="259"/>
                      <a:pt x="75" y="304"/>
                    </a:cubicBezTo>
                    <a:cubicBezTo>
                      <a:pt x="77" y="343"/>
                      <a:pt x="94" y="379"/>
                      <a:pt x="107" y="414"/>
                    </a:cubicBezTo>
                    <a:cubicBezTo>
                      <a:pt x="113" y="431"/>
                      <a:pt x="118" y="452"/>
                      <a:pt x="116" y="472"/>
                    </a:cubicBezTo>
                    <a:cubicBezTo>
                      <a:pt x="113" y="491"/>
                      <a:pt x="104" y="509"/>
                      <a:pt x="108" y="530"/>
                    </a:cubicBezTo>
                    <a:cubicBezTo>
                      <a:pt x="110" y="540"/>
                      <a:pt x="117" y="550"/>
                      <a:pt x="119" y="561"/>
                    </a:cubicBezTo>
                    <a:cubicBezTo>
                      <a:pt x="122" y="572"/>
                      <a:pt x="120" y="584"/>
                      <a:pt x="123" y="595"/>
                    </a:cubicBezTo>
                    <a:cubicBezTo>
                      <a:pt x="121" y="524"/>
                      <a:pt x="92" y="450"/>
                      <a:pt x="66" y="384"/>
                    </a:cubicBezTo>
                    <a:cubicBezTo>
                      <a:pt x="55" y="353"/>
                      <a:pt x="49" y="330"/>
                      <a:pt x="47" y="296"/>
                    </a:cubicBezTo>
                    <a:cubicBezTo>
                      <a:pt x="46" y="262"/>
                      <a:pt x="46" y="230"/>
                      <a:pt x="41" y="197"/>
                    </a:cubicBezTo>
                    <a:cubicBezTo>
                      <a:pt x="28" y="213"/>
                      <a:pt x="12" y="245"/>
                      <a:pt x="8" y="267"/>
                    </a:cubicBezTo>
                    <a:cubicBezTo>
                      <a:pt x="4" y="295"/>
                      <a:pt x="22" y="318"/>
                      <a:pt x="18" y="344"/>
                    </a:cubicBezTo>
                    <a:cubicBezTo>
                      <a:pt x="2" y="306"/>
                      <a:pt x="1" y="253"/>
                      <a:pt x="1" y="212"/>
                    </a:cubicBezTo>
                    <a:cubicBezTo>
                      <a:pt x="0" y="180"/>
                      <a:pt x="16" y="132"/>
                      <a:pt x="37" y="108"/>
                    </a:cubicBezTo>
                    <a:cubicBezTo>
                      <a:pt x="37" y="113"/>
                      <a:pt x="40" y="117"/>
                      <a:pt x="40" y="123"/>
                    </a:cubicBezTo>
                    <a:cubicBezTo>
                      <a:pt x="46" y="113"/>
                      <a:pt x="50" y="96"/>
                      <a:pt x="57" y="86"/>
                    </a:cubicBezTo>
                    <a:cubicBezTo>
                      <a:pt x="66" y="73"/>
                      <a:pt x="76" y="63"/>
                      <a:pt x="84" y="50"/>
                    </a:cubicBezTo>
                    <a:cubicBezTo>
                      <a:pt x="94" y="34"/>
                      <a:pt x="102" y="25"/>
                      <a:pt x="118" y="16"/>
                    </a:cubicBezTo>
                    <a:cubicBezTo>
                      <a:pt x="129" y="9"/>
                      <a:pt x="144" y="8"/>
                      <a:pt x="156" y="0"/>
                    </a:cubicBezTo>
                    <a:cubicBezTo>
                      <a:pt x="129" y="36"/>
                      <a:pt x="96" y="70"/>
                      <a:pt x="77" y="107"/>
                    </a:cubicBezTo>
                  </a:path>
                </a:pathLst>
              </a:custGeom>
              <a:solidFill>
                <a:srgbClr val="5E514A"/>
              </a:solidFill>
              <a:ln w="5" cap="flat">
                <a:solidFill>
                  <a:srgbClr val="736357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9" name="Freeform 317">
                <a:extLst>
                  <a:ext uri="{FF2B5EF4-FFF2-40B4-BE49-F238E27FC236}">
                    <a16:creationId xmlns:a16="http://schemas.microsoft.com/office/drawing/2014/main" id="{34F20959-3F56-4287-BC16-487AF2FDAE4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013348" y="1715638"/>
                <a:ext cx="84286" cy="321796"/>
              </a:xfrm>
              <a:custGeom>
                <a:avLst/>
                <a:gdLst/>
                <a:ahLst/>
                <a:cxnLst>
                  <a:cxn ang="0">
                    <a:pos x="98" y="68"/>
                  </a:cxn>
                  <a:cxn ang="0">
                    <a:pos x="66" y="108"/>
                  </a:cxn>
                  <a:cxn ang="0">
                    <a:pos x="55" y="169"/>
                  </a:cxn>
                  <a:cxn ang="0">
                    <a:pos x="75" y="304"/>
                  </a:cxn>
                  <a:cxn ang="0">
                    <a:pos x="107" y="414"/>
                  </a:cxn>
                  <a:cxn ang="0">
                    <a:pos x="116" y="472"/>
                  </a:cxn>
                  <a:cxn ang="0">
                    <a:pos x="108" y="530"/>
                  </a:cxn>
                  <a:cxn ang="0">
                    <a:pos x="119" y="561"/>
                  </a:cxn>
                  <a:cxn ang="0">
                    <a:pos x="123" y="595"/>
                  </a:cxn>
                  <a:cxn ang="0">
                    <a:pos x="66" y="384"/>
                  </a:cxn>
                  <a:cxn ang="0">
                    <a:pos x="47" y="296"/>
                  </a:cxn>
                  <a:cxn ang="0">
                    <a:pos x="41" y="197"/>
                  </a:cxn>
                  <a:cxn ang="0">
                    <a:pos x="8" y="267"/>
                  </a:cxn>
                  <a:cxn ang="0">
                    <a:pos x="18" y="344"/>
                  </a:cxn>
                  <a:cxn ang="0">
                    <a:pos x="1" y="212"/>
                  </a:cxn>
                  <a:cxn ang="0">
                    <a:pos x="37" y="108"/>
                  </a:cxn>
                  <a:cxn ang="0">
                    <a:pos x="40" y="123"/>
                  </a:cxn>
                  <a:cxn ang="0">
                    <a:pos x="57" y="86"/>
                  </a:cxn>
                  <a:cxn ang="0">
                    <a:pos x="84" y="50"/>
                  </a:cxn>
                  <a:cxn ang="0">
                    <a:pos x="118" y="16"/>
                  </a:cxn>
                  <a:cxn ang="0">
                    <a:pos x="156" y="0"/>
                  </a:cxn>
                  <a:cxn ang="0">
                    <a:pos x="77" y="107"/>
                  </a:cxn>
                </a:cxnLst>
                <a:rect l="0" t="0" r="r" b="b"/>
                <a:pathLst>
                  <a:path w="156" h="595">
                    <a:moveTo>
                      <a:pt x="98" y="68"/>
                    </a:moveTo>
                    <a:cubicBezTo>
                      <a:pt x="93" y="84"/>
                      <a:pt x="74" y="93"/>
                      <a:pt x="66" y="108"/>
                    </a:cubicBezTo>
                    <a:cubicBezTo>
                      <a:pt x="54" y="127"/>
                      <a:pt x="54" y="147"/>
                      <a:pt x="55" y="169"/>
                    </a:cubicBezTo>
                    <a:cubicBezTo>
                      <a:pt x="57" y="215"/>
                      <a:pt x="72" y="259"/>
                      <a:pt x="75" y="304"/>
                    </a:cubicBezTo>
                    <a:cubicBezTo>
                      <a:pt x="77" y="343"/>
                      <a:pt x="94" y="379"/>
                      <a:pt x="107" y="414"/>
                    </a:cubicBezTo>
                    <a:cubicBezTo>
                      <a:pt x="113" y="431"/>
                      <a:pt x="118" y="452"/>
                      <a:pt x="116" y="472"/>
                    </a:cubicBezTo>
                    <a:cubicBezTo>
                      <a:pt x="113" y="491"/>
                      <a:pt x="104" y="509"/>
                      <a:pt x="108" y="530"/>
                    </a:cubicBezTo>
                    <a:cubicBezTo>
                      <a:pt x="110" y="540"/>
                      <a:pt x="117" y="550"/>
                      <a:pt x="119" y="561"/>
                    </a:cubicBezTo>
                    <a:cubicBezTo>
                      <a:pt x="122" y="572"/>
                      <a:pt x="120" y="584"/>
                      <a:pt x="123" y="595"/>
                    </a:cubicBezTo>
                    <a:cubicBezTo>
                      <a:pt x="121" y="524"/>
                      <a:pt x="92" y="450"/>
                      <a:pt x="66" y="384"/>
                    </a:cubicBezTo>
                    <a:cubicBezTo>
                      <a:pt x="55" y="353"/>
                      <a:pt x="49" y="330"/>
                      <a:pt x="47" y="296"/>
                    </a:cubicBezTo>
                    <a:cubicBezTo>
                      <a:pt x="46" y="262"/>
                      <a:pt x="46" y="230"/>
                      <a:pt x="41" y="197"/>
                    </a:cubicBezTo>
                    <a:cubicBezTo>
                      <a:pt x="28" y="213"/>
                      <a:pt x="12" y="245"/>
                      <a:pt x="8" y="267"/>
                    </a:cubicBezTo>
                    <a:cubicBezTo>
                      <a:pt x="4" y="295"/>
                      <a:pt x="22" y="318"/>
                      <a:pt x="18" y="344"/>
                    </a:cubicBezTo>
                    <a:cubicBezTo>
                      <a:pt x="2" y="306"/>
                      <a:pt x="1" y="253"/>
                      <a:pt x="1" y="212"/>
                    </a:cubicBezTo>
                    <a:cubicBezTo>
                      <a:pt x="0" y="180"/>
                      <a:pt x="16" y="132"/>
                      <a:pt x="37" y="108"/>
                    </a:cubicBezTo>
                    <a:cubicBezTo>
                      <a:pt x="37" y="113"/>
                      <a:pt x="40" y="117"/>
                      <a:pt x="40" y="123"/>
                    </a:cubicBezTo>
                    <a:cubicBezTo>
                      <a:pt x="46" y="113"/>
                      <a:pt x="50" y="96"/>
                      <a:pt x="57" y="86"/>
                    </a:cubicBezTo>
                    <a:cubicBezTo>
                      <a:pt x="66" y="73"/>
                      <a:pt x="76" y="63"/>
                      <a:pt x="84" y="50"/>
                    </a:cubicBezTo>
                    <a:cubicBezTo>
                      <a:pt x="94" y="34"/>
                      <a:pt x="102" y="25"/>
                      <a:pt x="118" y="16"/>
                    </a:cubicBezTo>
                    <a:cubicBezTo>
                      <a:pt x="129" y="9"/>
                      <a:pt x="144" y="8"/>
                      <a:pt x="156" y="0"/>
                    </a:cubicBezTo>
                    <a:cubicBezTo>
                      <a:pt x="129" y="36"/>
                      <a:pt x="96" y="70"/>
                      <a:pt x="77" y="107"/>
                    </a:cubicBezTo>
                  </a:path>
                </a:pathLst>
              </a:custGeom>
              <a:noFill/>
              <a:ln w="5" cap="flat">
                <a:solidFill>
                  <a:srgbClr val="736357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0" name="Freeform 318">
                <a:extLst>
                  <a:ext uri="{FF2B5EF4-FFF2-40B4-BE49-F238E27FC236}">
                    <a16:creationId xmlns:a16="http://schemas.microsoft.com/office/drawing/2014/main" id="{C59FEE73-DFC6-4855-85B4-515DA6B60DA4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5921963" y="1896348"/>
                <a:ext cx="105357" cy="169944"/>
              </a:xfrm>
              <a:custGeom>
                <a:avLst/>
                <a:gdLst/>
                <a:ahLst/>
                <a:cxnLst>
                  <a:cxn ang="0">
                    <a:pos x="0" y="229"/>
                  </a:cxn>
                  <a:cxn ang="0">
                    <a:pos x="8" y="266"/>
                  </a:cxn>
                  <a:cxn ang="0">
                    <a:pos x="30" y="295"/>
                  </a:cxn>
                  <a:cxn ang="0">
                    <a:pos x="173" y="221"/>
                  </a:cxn>
                  <a:cxn ang="0">
                    <a:pos x="189" y="109"/>
                  </a:cxn>
                  <a:cxn ang="0">
                    <a:pos x="170" y="54"/>
                  </a:cxn>
                  <a:cxn ang="0">
                    <a:pos x="168" y="0"/>
                  </a:cxn>
                  <a:cxn ang="0">
                    <a:pos x="170" y="69"/>
                  </a:cxn>
                  <a:cxn ang="0">
                    <a:pos x="164" y="148"/>
                  </a:cxn>
                  <a:cxn ang="0">
                    <a:pos x="152" y="60"/>
                  </a:cxn>
                  <a:cxn ang="0">
                    <a:pos x="142" y="151"/>
                  </a:cxn>
                  <a:cxn ang="0">
                    <a:pos x="126" y="233"/>
                  </a:cxn>
                  <a:cxn ang="0">
                    <a:pos x="55" y="282"/>
                  </a:cxn>
                  <a:cxn ang="0">
                    <a:pos x="6" y="227"/>
                  </a:cxn>
                </a:cxnLst>
                <a:rect l="0" t="0" r="r" b="b"/>
                <a:pathLst>
                  <a:path w="195" h="314">
                    <a:moveTo>
                      <a:pt x="0" y="229"/>
                    </a:moveTo>
                    <a:cubicBezTo>
                      <a:pt x="2" y="238"/>
                      <a:pt x="4" y="256"/>
                      <a:pt x="8" y="266"/>
                    </a:cubicBezTo>
                    <a:cubicBezTo>
                      <a:pt x="13" y="277"/>
                      <a:pt x="25" y="283"/>
                      <a:pt x="30" y="295"/>
                    </a:cubicBezTo>
                    <a:cubicBezTo>
                      <a:pt x="87" y="314"/>
                      <a:pt x="154" y="274"/>
                      <a:pt x="173" y="221"/>
                    </a:cubicBezTo>
                    <a:cubicBezTo>
                      <a:pt x="184" y="193"/>
                      <a:pt x="195" y="140"/>
                      <a:pt x="189" y="109"/>
                    </a:cubicBezTo>
                    <a:cubicBezTo>
                      <a:pt x="186" y="90"/>
                      <a:pt x="173" y="72"/>
                      <a:pt x="170" y="54"/>
                    </a:cubicBezTo>
                    <a:cubicBezTo>
                      <a:pt x="166" y="36"/>
                      <a:pt x="168" y="18"/>
                      <a:pt x="168" y="0"/>
                    </a:cubicBezTo>
                    <a:cubicBezTo>
                      <a:pt x="168" y="24"/>
                      <a:pt x="171" y="48"/>
                      <a:pt x="170" y="69"/>
                    </a:cubicBezTo>
                    <a:cubicBezTo>
                      <a:pt x="168" y="95"/>
                      <a:pt x="163" y="121"/>
                      <a:pt x="164" y="148"/>
                    </a:cubicBezTo>
                    <a:cubicBezTo>
                      <a:pt x="146" y="127"/>
                      <a:pt x="152" y="86"/>
                      <a:pt x="152" y="60"/>
                    </a:cubicBezTo>
                    <a:cubicBezTo>
                      <a:pt x="145" y="89"/>
                      <a:pt x="142" y="120"/>
                      <a:pt x="142" y="151"/>
                    </a:cubicBezTo>
                    <a:cubicBezTo>
                      <a:pt x="142" y="182"/>
                      <a:pt x="146" y="211"/>
                      <a:pt x="126" y="233"/>
                    </a:cubicBezTo>
                    <a:cubicBezTo>
                      <a:pt x="106" y="255"/>
                      <a:pt x="87" y="277"/>
                      <a:pt x="55" y="282"/>
                    </a:cubicBezTo>
                    <a:cubicBezTo>
                      <a:pt x="23" y="286"/>
                      <a:pt x="9" y="252"/>
                      <a:pt x="6" y="227"/>
                    </a:cubicBezTo>
                  </a:path>
                </a:pathLst>
              </a:custGeom>
              <a:solidFill>
                <a:srgbClr val="5E514A"/>
              </a:solidFill>
              <a:ln w="5" cap="flat">
                <a:solidFill>
                  <a:srgbClr val="736357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1" name="Freeform 319">
                <a:extLst>
                  <a:ext uri="{FF2B5EF4-FFF2-40B4-BE49-F238E27FC236}">
                    <a16:creationId xmlns:a16="http://schemas.microsoft.com/office/drawing/2014/main" id="{9C7F0A90-B603-4759-8700-F2363E7E677C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5921963" y="1896348"/>
                <a:ext cx="105357" cy="169944"/>
              </a:xfrm>
              <a:custGeom>
                <a:avLst/>
                <a:gdLst/>
                <a:ahLst/>
                <a:cxnLst>
                  <a:cxn ang="0">
                    <a:pos x="0" y="229"/>
                  </a:cxn>
                  <a:cxn ang="0">
                    <a:pos x="8" y="266"/>
                  </a:cxn>
                  <a:cxn ang="0">
                    <a:pos x="30" y="295"/>
                  </a:cxn>
                  <a:cxn ang="0">
                    <a:pos x="173" y="221"/>
                  </a:cxn>
                  <a:cxn ang="0">
                    <a:pos x="189" y="109"/>
                  </a:cxn>
                  <a:cxn ang="0">
                    <a:pos x="170" y="54"/>
                  </a:cxn>
                  <a:cxn ang="0">
                    <a:pos x="168" y="0"/>
                  </a:cxn>
                  <a:cxn ang="0">
                    <a:pos x="170" y="69"/>
                  </a:cxn>
                  <a:cxn ang="0">
                    <a:pos x="164" y="148"/>
                  </a:cxn>
                  <a:cxn ang="0">
                    <a:pos x="152" y="60"/>
                  </a:cxn>
                  <a:cxn ang="0">
                    <a:pos x="142" y="151"/>
                  </a:cxn>
                  <a:cxn ang="0">
                    <a:pos x="126" y="233"/>
                  </a:cxn>
                  <a:cxn ang="0">
                    <a:pos x="55" y="282"/>
                  </a:cxn>
                  <a:cxn ang="0">
                    <a:pos x="6" y="227"/>
                  </a:cxn>
                </a:cxnLst>
                <a:rect l="0" t="0" r="r" b="b"/>
                <a:pathLst>
                  <a:path w="195" h="314">
                    <a:moveTo>
                      <a:pt x="0" y="229"/>
                    </a:moveTo>
                    <a:cubicBezTo>
                      <a:pt x="2" y="238"/>
                      <a:pt x="4" y="256"/>
                      <a:pt x="8" y="266"/>
                    </a:cubicBezTo>
                    <a:cubicBezTo>
                      <a:pt x="13" y="277"/>
                      <a:pt x="25" y="283"/>
                      <a:pt x="30" y="295"/>
                    </a:cubicBezTo>
                    <a:cubicBezTo>
                      <a:pt x="87" y="314"/>
                      <a:pt x="154" y="274"/>
                      <a:pt x="173" y="221"/>
                    </a:cubicBezTo>
                    <a:cubicBezTo>
                      <a:pt x="184" y="193"/>
                      <a:pt x="195" y="140"/>
                      <a:pt x="189" y="109"/>
                    </a:cubicBezTo>
                    <a:cubicBezTo>
                      <a:pt x="186" y="90"/>
                      <a:pt x="173" y="72"/>
                      <a:pt x="170" y="54"/>
                    </a:cubicBezTo>
                    <a:cubicBezTo>
                      <a:pt x="166" y="36"/>
                      <a:pt x="168" y="18"/>
                      <a:pt x="168" y="0"/>
                    </a:cubicBezTo>
                    <a:cubicBezTo>
                      <a:pt x="168" y="24"/>
                      <a:pt x="171" y="48"/>
                      <a:pt x="170" y="69"/>
                    </a:cubicBezTo>
                    <a:cubicBezTo>
                      <a:pt x="168" y="95"/>
                      <a:pt x="163" y="121"/>
                      <a:pt x="164" y="148"/>
                    </a:cubicBezTo>
                    <a:cubicBezTo>
                      <a:pt x="146" y="127"/>
                      <a:pt x="152" y="86"/>
                      <a:pt x="152" y="60"/>
                    </a:cubicBezTo>
                    <a:cubicBezTo>
                      <a:pt x="145" y="89"/>
                      <a:pt x="142" y="120"/>
                      <a:pt x="142" y="151"/>
                    </a:cubicBezTo>
                    <a:cubicBezTo>
                      <a:pt x="142" y="182"/>
                      <a:pt x="146" y="211"/>
                      <a:pt x="126" y="233"/>
                    </a:cubicBezTo>
                    <a:cubicBezTo>
                      <a:pt x="106" y="255"/>
                      <a:pt x="87" y="277"/>
                      <a:pt x="55" y="282"/>
                    </a:cubicBezTo>
                    <a:cubicBezTo>
                      <a:pt x="23" y="286"/>
                      <a:pt x="9" y="252"/>
                      <a:pt x="6" y="227"/>
                    </a:cubicBezTo>
                  </a:path>
                </a:pathLst>
              </a:custGeom>
              <a:noFill/>
              <a:ln w="5" cap="flat">
                <a:solidFill>
                  <a:srgbClr val="736357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2" name="Freeform 320">
                <a:extLst>
                  <a:ext uri="{FF2B5EF4-FFF2-40B4-BE49-F238E27FC236}">
                    <a16:creationId xmlns:a16="http://schemas.microsoft.com/office/drawing/2014/main" id="{B9EEF786-D3B9-4A27-AF68-F80E5407FE00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5880736" y="2062399"/>
                <a:ext cx="64359" cy="26568"/>
              </a:xfrm>
              <a:custGeom>
                <a:avLst/>
                <a:gdLst/>
                <a:ahLst/>
                <a:cxnLst>
                  <a:cxn ang="0">
                    <a:pos x="0" y="10"/>
                  </a:cxn>
                  <a:cxn ang="0">
                    <a:pos x="0" y="17"/>
                  </a:cxn>
                  <a:cxn ang="0">
                    <a:pos x="119" y="2"/>
                  </a:cxn>
                  <a:cxn ang="0">
                    <a:pos x="59" y="23"/>
                  </a:cxn>
                  <a:cxn ang="0">
                    <a:pos x="0" y="6"/>
                  </a:cxn>
                </a:cxnLst>
                <a:rect l="0" t="0" r="r" b="b"/>
                <a:pathLst>
                  <a:path w="119" h="49">
                    <a:moveTo>
                      <a:pt x="0" y="10"/>
                    </a:moveTo>
                    <a:cubicBezTo>
                      <a:pt x="0" y="12"/>
                      <a:pt x="0" y="15"/>
                      <a:pt x="0" y="17"/>
                    </a:cubicBezTo>
                    <a:cubicBezTo>
                      <a:pt x="40" y="33"/>
                      <a:pt x="93" y="49"/>
                      <a:pt x="119" y="2"/>
                    </a:cubicBezTo>
                    <a:cubicBezTo>
                      <a:pt x="91" y="0"/>
                      <a:pt x="82" y="16"/>
                      <a:pt x="59" y="23"/>
                    </a:cubicBezTo>
                    <a:cubicBezTo>
                      <a:pt x="29" y="33"/>
                      <a:pt x="26" y="6"/>
                      <a:pt x="0" y="6"/>
                    </a:cubicBezTo>
                  </a:path>
                </a:pathLst>
              </a:custGeom>
              <a:solidFill>
                <a:srgbClr val="5E514A"/>
              </a:solidFill>
              <a:ln w="5" cap="flat">
                <a:solidFill>
                  <a:srgbClr val="736357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3" name="Freeform 321">
                <a:extLst>
                  <a:ext uri="{FF2B5EF4-FFF2-40B4-BE49-F238E27FC236}">
                    <a16:creationId xmlns:a16="http://schemas.microsoft.com/office/drawing/2014/main" id="{DD440E3A-9E14-465D-8EFC-4A0F4117C1C0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5880736" y="2062399"/>
                <a:ext cx="64359" cy="26568"/>
              </a:xfrm>
              <a:custGeom>
                <a:avLst/>
                <a:gdLst/>
                <a:ahLst/>
                <a:cxnLst>
                  <a:cxn ang="0">
                    <a:pos x="0" y="10"/>
                  </a:cxn>
                  <a:cxn ang="0">
                    <a:pos x="0" y="17"/>
                  </a:cxn>
                  <a:cxn ang="0">
                    <a:pos x="119" y="2"/>
                  </a:cxn>
                  <a:cxn ang="0">
                    <a:pos x="59" y="23"/>
                  </a:cxn>
                  <a:cxn ang="0">
                    <a:pos x="0" y="6"/>
                  </a:cxn>
                </a:cxnLst>
                <a:rect l="0" t="0" r="r" b="b"/>
                <a:pathLst>
                  <a:path w="119" h="49">
                    <a:moveTo>
                      <a:pt x="0" y="10"/>
                    </a:moveTo>
                    <a:cubicBezTo>
                      <a:pt x="0" y="12"/>
                      <a:pt x="0" y="15"/>
                      <a:pt x="0" y="17"/>
                    </a:cubicBezTo>
                    <a:cubicBezTo>
                      <a:pt x="40" y="33"/>
                      <a:pt x="93" y="49"/>
                      <a:pt x="119" y="2"/>
                    </a:cubicBezTo>
                    <a:cubicBezTo>
                      <a:pt x="91" y="0"/>
                      <a:pt x="82" y="16"/>
                      <a:pt x="59" y="23"/>
                    </a:cubicBezTo>
                    <a:cubicBezTo>
                      <a:pt x="29" y="33"/>
                      <a:pt x="26" y="6"/>
                      <a:pt x="0" y="6"/>
                    </a:cubicBezTo>
                  </a:path>
                </a:pathLst>
              </a:custGeom>
              <a:noFill/>
              <a:ln w="5" cap="flat">
                <a:solidFill>
                  <a:srgbClr val="736357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4" name="Freeform 322">
                <a:extLst>
                  <a:ext uri="{FF2B5EF4-FFF2-40B4-BE49-F238E27FC236}">
                    <a16:creationId xmlns:a16="http://schemas.microsoft.com/office/drawing/2014/main" id="{BD4497E1-778D-46D4-A208-C92E0210F2E1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028465" y="1968266"/>
                <a:ext cx="24965" cy="80621"/>
              </a:xfrm>
              <a:custGeom>
                <a:avLst/>
                <a:gdLst/>
                <a:ahLst/>
                <a:cxnLst>
                  <a:cxn ang="0">
                    <a:pos x="2" y="149"/>
                  </a:cxn>
                  <a:cxn ang="0">
                    <a:pos x="31" y="0"/>
                  </a:cxn>
                  <a:cxn ang="0">
                    <a:pos x="43" y="90"/>
                  </a:cxn>
                  <a:cxn ang="0">
                    <a:pos x="0" y="149"/>
                  </a:cxn>
                </a:cxnLst>
                <a:rect l="0" t="0" r="r" b="b"/>
                <a:pathLst>
                  <a:path w="46" h="149">
                    <a:moveTo>
                      <a:pt x="2" y="149"/>
                    </a:moveTo>
                    <a:cubicBezTo>
                      <a:pt x="44" y="125"/>
                      <a:pt x="31" y="38"/>
                      <a:pt x="31" y="0"/>
                    </a:cubicBezTo>
                    <a:cubicBezTo>
                      <a:pt x="30" y="32"/>
                      <a:pt x="41" y="59"/>
                      <a:pt x="43" y="90"/>
                    </a:cubicBezTo>
                    <a:cubicBezTo>
                      <a:pt x="46" y="121"/>
                      <a:pt x="26" y="137"/>
                      <a:pt x="0" y="149"/>
                    </a:cubicBezTo>
                  </a:path>
                </a:pathLst>
              </a:custGeom>
              <a:solidFill>
                <a:srgbClr val="5E514A"/>
              </a:solidFill>
              <a:ln w="5" cap="flat">
                <a:solidFill>
                  <a:srgbClr val="736357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5" name="Freeform 323">
                <a:extLst>
                  <a:ext uri="{FF2B5EF4-FFF2-40B4-BE49-F238E27FC236}">
                    <a16:creationId xmlns:a16="http://schemas.microsoft.com/office/drawing/2014/main" id="{686D74BC-5DF5-4115-ADD9-7F791240AEB3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028465" y="1968266"/>
                <a:ext cx="24965" cy="80621"/>
              </a:xfrm>
              <a:custGeom>
                <a:avLst/>
                <a:gdLst/>
                <a:ahLst/>
                <a:cxnLst>
                  <a:cxn ang="0">
                    <a:pos x="2" y="149"/>
                  </a:cxn>
                  <a:cxn ang="0">
                    <a:pos x="31" y="0"/>
                  </a:cxn>
                  <a:cxn ang="0">
                    <a:pos x="43" y="90"/>
                  </a:cxn>
                  <a:cxn ang="0">
                    <a:pos x="0" y="149"/>
                  </a:cxn>
                </a:cxnLst>
                <a:rect l="0" t="0" r="r" b="b"/>
                <a:pathLst>
                  <a:path w="46" h="149">
                    <a:moveTo>
                      <a:pt x="2" y="149"/>
                    </a:moveTo>
                    <a:cubicBezTo>
                      <a:pt x="44" y="125"/>
                      <a:pt x="31" y="38"/>
                      <a:pt x="31" y="0"/>
                    </a:cubicBezTo>
                    <a:cubicBezTo>
                      <a:pt x="30" y="32"/>
                      <a:pt x="41" y="59"/>
                      <a:pt x="43" y="90"/>
                    </a:cubicBezTo>
                    <a:cubicBezTo>
                      <a:pt x="46" y="121"/>
                      <a:pt x="26" y="137"/>
                      <a:pt x="0" y="149"/>
                    </a:cubicBezTo>
                  </a:path>
                </a:pathLst>
              </a:custGeom>
              <a:noFill/>
              <a:ln w="5" cap="flat">
                <a:solidFill>
                  <a:srgbClr val="736357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6" name="Freeform 324">
                <a:extLst>
                  <a:ext uri="{FF2B5EF4-FFF2-40B4-BE49-F238E27FC236}">
                    <a16:creationId xmlns:a16="http://schemas.microsoft.com/office/drawing/2014/main" id="{BB97DAFB-7A81-44C5-9BCF-B12A5B0BC695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065340" y="2012011"/>
                <a:ext cx="7558" cy="38478"/>
              </a:xfrm>
              <a:custGeom>
                <a:avLst/>
                <a:gdLst/>
                <a:ahLst/>
                <a:cxnLst>
                  <a:cxn ang="0">
                    <a:pos x="14" y="58"/>
                  </a:cxn>
                  <a:cxn ang="0">
                    <a:pos x="4" y="0"/>
                  </a:cxn>
                  <a:cxn ang="0">
                    <a:pos x="2" y="71"/>
                  </a:cxn>
                  <a:cxn ang="0">
                    <a:pos x="8" y="60"/>
                  </a:cxn>
                </a:cxnLst>
                <a:rect l="0" t="0" r="r" b="b"/>
                <a:pathLst>
                  <a:path w="14" h="71">
                    <a:moveTo>
                      <a:pt x="14" y="58"/>
                    </a:moveTo>
                    <a:cubicBezTo>
                      <a:pt x="14" y="40"/>
                      <a:pt x="13" y="15"/>
                      <a:pt x="4" y="0"/>
                    </a:cubicBezTo>
                    <a:cubicBezTo>
                      <a:pt x="4" y="24"/>
                      <a:pt x="0" y="48"/>
                      <a:pt x="2" y="71"/>
                    </a:cubicBezTo>
                    <a:cubicBezTo>
                      <a:pt x="3" y="65"/>
                      <a:pt x="5" y="65"/>
                      <a:pt x="8" y="60"/>
                    </a:cubicBezTo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5" cap="flat">
                <a:solidFill>
                  <a:srgbClr val="736357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7" name="Freeform 325">
                <a:extLst>
                  <a:ext uri="{FF2B5EF4-FFF2-40B4-BE49-F238E27FC236}">
                    <a16:creationId xmlns:a16="http://schemas.microsoft.com/office/drawing/2014/main" id="{1A02364F-EFE2-474F-A464-3FE0A631C8FD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065340" y="2012011"/>
                <a:ext cx="7558" cy="38478"/>
              </a:xfrm>
              <a:custGeom>
                <a:avLst/>
                <a:gdLst/>
                <a:ahLst/>
                <a:cxnLst>
                  <a:cxn ang="0">
                    <a:pos x="14" y="58"/>
                  </a:cxn>
                  <a:cxn ang="0">
                    <a:pos x="4" y="0"/>
                  </a:cxn>
                  <a:cxn ang="0">
                    <a:pos x="2" y="71"/>
                  </a:cxn>
                  <a:cxn ang="0">
                    <a:pos x="8" y="60"/>
                  </a:cxn>
                </a:cxnLst>
                <a:rect l="0" t="0" r="r" b="b"/>
                <a:pathLst>
                  <a:path w="14" h="71">
                    <a:moveTo>
                      <a:pt x="14" y="58"/>
                    </a:moveTo>
                    <a:cubicBezTo>
                      <a:pt x="14" y="40"/>
                      <a:pt x="13" y="15"/>
                      <a:pt x="4" y="0"/>
                    </a:cubicBezTo>
                    <a:cubicBezTo>
                      <a:pt x="4" y="24"/>
                      <a:pt x="0" y="48"/>
                      <a:pt x="2" y="71"/>
                    </a:cubicBezTo>
                    <a:cubicBezTo>
                      <a:pt x="3" y="65"/>
                      <a:pt x="5" y="65"/>
                      <a:pt x="8" y="60"/>
                    </a:cubicBezTo>
                  </a:path>
                </a:pathLst>
              </a:custGeom>
              <a:noFill/>
              <a:ln w="5" cap="flat">
                <a:solidFill>
                  <a:srgbClr val="736357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8" name="Freeform 326">
                <a:extLst>
                  <a:ext uri="{FF2B5EF4-FFF2-40B4-BE49-F238E27FC236}">
                    <a16:creationId xmlns:a16="http://schemas.microsoft.com/office/drawing/2014/main" id="{4A398400-615A-4F62-9B5E-6229BB8FF713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270786" y="1905509"/>
                <a:ext cx="50847" cy="152538"/>
              </a:xfrm>
              <a:custGeom>
                <a:avLst/>
                <a:gdLst/>
                <a:ahLst/>
                <a:cxnLst>
                  <a:cxn ang="0">
                    <a:pos x="2" y="206"/>
                  </a:cxn>
                  <a:cxn ang="0">
                    <a:pos x="45" y="119"/>
                  </a:cxn>
                  <a:cxn ang="0">
                    <a:pos x="68" y="62"/>
                  </a:cxn>
                  <a:cxn ang="0">
                    <a:pos x="92" y="0"/>
                  </a:cxn>
                  <a:cxn ang="0">
                    <a:pos x="64" y="91"/>
                  </a:cxn>
                  <a:cxn ang="0">
                    <a:pos x="45" y="173"/>
                  </a:cxn>
                  <a:cxn ang="0">
                    <a:pos x="51" y="239"/>
                  </a:cxn>
                  <a:cxn ang="0">
                    <a:pos x="83" y="282"/>
                  </a:cxn>
                  <a:cxn ang="0">
                    <a:pos x="45" y="247"/>
                  </a:cxn>
                  <a:cxn ang="0">
                    <a:pos x="0" y="212"/>
                  </a:cxn>
                </a:cxnLst>
                <a:rect l="0" t="0" r="r" b="b"/>
                <a:pathLst>
                  <a:path w="94" h="282">
                    <a:moveTo>
                      <a:pt x="2" y="206"/>
                    </a:moveTo>
                    <a:cubicBezTo>
                      <a:pt x="16" y="177"/>
                      <a:pt x="32" y="149"/>
                      <a:pt x="45" y="119"/>
                    </a:cubicBezTo>
                    <a:cubicBezTo>
                      <a:pt x="53" y="101"/>
                      <a:pt x="60" y="81"/>
                      <a:pt x="68" y="62"/>
                    </a:cubicBezTo>
                    <a:cubicBezTo>
                      <a:pt x="76" y="43"/>
                      <a:pt x="90" y="21"/>
                      <a:pt x="92" y="0"/>
                    </a:cubicBezTo>
                    <a:cubicBezTo>
                      <a:pt x="94" y="35"/>
                      <a:pt x="76" y="61"/>
                      <a:pt x="64" y="91"/>
                    </a:cubicBezTo>
                    <a:cubicBezTo>
                      <a:pt x="54" y="118"/>
                      <a:pt x="48" y="146"/>
                      <a:pt x="45" y="173"/>
                    </a:cubicBezTo>
                    <a:cubicBezTo>
                      <a:pt x="43" y="195"/>
                      <a:pt x="38" y="221"/>
                      <a:pt x="51" y="239"/>
                    </a:cubicBezTo>
                    <a:cubicBezTo>
                      <a:pt x="61" y="253"/>
                      <a:pt x="79" y="265"/>
                      <a:pt x="83" y="282"/>
                    </a:cubicBezTo>
                    <a:cubicBezTo>
                      <a:pt x="70" y="271"/>
                      <a:pt x="59" y="258"/>
                      <a:pt x="45" y="247"/>
                    </a:cubicBezTo>
                    <a:cubicBezTo>
                      <a:pt x="32" y="237"/>
                      <a:pt x="10" y="225"/>
                      <a:pt x="0" y="212"/>
                    </a:cubicBezTo>
                  </a:path>
                </a:pathLst>
              </a:custGeom>
              <a:solidFill>
                <a:srgbClr val="5E514A"/>
              </a:solidFill>
              <a:ln w="5" cap="flat">
                <a:solidFill>
                  <a:srgbClr val="736357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9" name="Freeform 327">
                <a:extLst>
                  <a:ext uri="{FF2B5EF4-FFF2-40B4-BE49-F238E27FC236}">
                    <a16:creationId xmlns:a16="http://schemas.microsoft.com/office/drawing/2014/main" id="{CAAF04BB-9760-453F-BE37-605F404C2FA1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270786" y="1905509"/>
                <a:ext cx="50847" cy="152538"/>
              </a:xfrm>
              <a:custGeom>
                <a:avLst/>
                <a:gdLst/>
                <a:ahLst/>
                <a:cxnLst>
                  <a:cxn ang="0">
                    <a:pos x="2" y="206"/>
                  </a:cxn>
                  <a:cxn ang="0">
                    <a:pos x="45" y="119"/>
                  </a:cxn>
                  <a:cxn ang="0">
                    <a:pos x="68" y="62"/>
                  </a:cxn>
                  <a:cxn ang="0">
                    <a:pos x="92" y="0"/>
                  </a:cxn>
                  <a:cxn ang="0">
                    <a:pos x="64" y="91"/>
                  </a:cxn>
                  <a:cxn ang="0">
                    <a:pos x="45" y="173"/>
                  </a:cxn>
                  <a:cxn ang="0">
                    <a:pos x="51" y="239"/>
                  </a:cxn>
                  <a:cxn ang="0">
                    <a:pos x="83" y="282"/>
                  </a:cxn>
                  <a:cxn ang="0">
                    <a:pos x="45" y="247"/>
                  </a:cxn>
                  <a:cxn ang="0">
                    <a:pos x="0" y="212"/>
                  </a:cxn>
                </a:cxnLst>
                <a:rect l="0" t="0" r="r" b="b"/>
                <a:pathLst>
                  <a:path w="94" h="282">
                    <a:moveTo>
                      <a:pt x="2" y="206"/>
                    </a:moveTo>
                    <a:cubicBezTo>
                      <a:pt x="16" y="177"/>
                      <a:pt x="32" y="149"/>
                      <a:pt x="45" y="119"/>
                    </a:cubicBezTo>
                    <a:cubicBezTo>
                      <a:pt x="53" y="101"/>
                      <a:pt x="60" y="81"/>
                      <a:pt x="68" y="62"/>
                    </a:cubicBezTo>
                    <a:cubicBezTo>
                      <a:pt x="76" y="43"/>
                      <a:pt x="90" y="21"/>
                      <a:pt x="92" y="0"/>
                    </a:cubicBezTo>
                    <a:cubicBezTo>
                      <a:pt x="94" y="35"/>
                      <a:pt x="76" y="61"/>
                      <a:pt x="64" y="91"/>
                    </a:cubicBezTo>
                    <a:cubicBezTo>
                      <a:pt x="54" y="118"/>
                      <a:pt x="48" y="146"/>
                      <a:pt x="45" y="173"/>
                    </a:cubicBezTo>
                    <a:cubicBezTo>
                      <a:pt x="43" y="195"/>
                      <a:pt x="38" y="221"/>
                      <a:pt x="51" y="239"/>
                    </a:cubicBezTo>
                    <a:cubicBezTo>
                      <a:pt x="61" y="253"/>
                      <a:pt x="79" y="265"/>
                      <a:pt x="83" y="282"/>
                    </a:cubicBezTo>
                    <a:cubicBezTo>
                      <a:pt x="70" y="271"/>
                      <a:pt x="59" y="258"/>
                      <a:pt x="45" y="247"/>
                    </a:cubicBezTo>
                    <a:cubicBezTo>
                      <a:pt x="32" y="237"/>
                      <a:pt x="10" y="225"/>
                      <a:pt x="0" y="212"/>
                    </a:cubicBezTo>
                  </a:path>
                </a:pathLst>
              </a:custGeom>
              <a:noFill/>
              <a:ln w="5" cap="flat">
                <a:solidFill>
                  <a:srgbClr val="736357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0" name="Freeform 328">
                <a:extLst>
                  <a:ext uri="{FF2B5EF4-FFF2-40B4-BE49-F238E27FC236}">
                    <a16:creationId xmlns:a16="http://schemas.microsoft.com/office/drawing/2014/main" id="{CC40CC01-847F-44EE-92E1-911FFF9CF23B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344993" y="2065605"/>
                <a:ext cx="55656" cy="19010"/>
              </a:xfrm>
              <a:custGeom>
                <a:avLst/>
                <a:gdLst/>
                <a:ahLst/>
                <a:cxnLst>
                  <a:cxn ang="0">
                    <a:pos x="58" y="31"/>
                  </a:cxn>
                  <a:cxn ang="0">
                    <a:pos x="0" y="0"/>
                  </a:cxn>
                  <a:cxn ang="0">
                    <a:pos x="103" y="1"/>
                  </a:cxn>
                  <a:cxn ang="0">
                    <a:pos x="54" y="35"/>
                  </a:cxn>
                </a:cxnLst>
                <a:rect l="0" t="0" r="r" b="b"/>
                <a:pathLst>
                  <a:path w="103" h="35">
                    <a:moveTo>
                      <a:pt x="58" y="31"/>
                    </a:moveTo>
                    <a:cubicBezTo>
                      <a:pt x="43" y="30"/>
                      <a:pt x="9" y="15"/>
                      <a:pt x="0" y="0"/>
                    </a:cubicBezTo>
                    <a:cubicBezTo>
                      <a:pt x="33" y="15"/>
                      <a:pt x="71" y="24"/>
                      <a:pt x="103" y="1"/>
                    </a:cubicBezTo>
                    <a:cubicBezTo>
                      <a:pt x="100" y="13"/>
                      <a:pt x="67" y="35"/>
                      <a:pt x="54" y="35"/>
                    </a:cubicBezTo>
                  </a:path>
                </a:pathLst>
              </a:custGeom>
              <a:solidFill>
                <a:srgbClr val="5E514A"/>
              </a:solidFill>
              <a:ln w="5" cap="flat">
                <a:solidFill>
                  <a:srgbClr val="736357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1" name="Freeform 329">
                <a:extLst>
                  <a:ext uri="{FF2B5EF4-FFF2-40B4-BE49-F238E27FC236}">
                    <a16:creationId xmlns:a16="http://schemas.microsoft.com/office/drawing/2014/main" id="{54CF943D-428A-4638-A8FF-02E408526AE4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344993" y="2065605"/>
                <a:ext cx="55656" cy="19010"/>
              </a:xfrm>
              <a:custGeom>
                <a:avLst/>
                <a:gdLst/>
                <a:ahLst/>
                <a:cxnLst>
                  <a:cxn ang="0">
                    <a:pos x="58" y="31"/>
                  </a:cxn>
                  <a:cxn ang="0">
                    <a:pos x="0" y="0"/>
                  </a:cxn>
                  <a:cxn ang="0">
                    <a:pos x="103" y="1"/>
                  </a:cxn>
                  <a:cxn ang="0">
                    <a:pos x="54" y="35"/>
                  </a:cxn>
                </a:cxnLst>
                <a:rect l="0" t="0" r="r" b="b"/>
                <a:pathLst>
                  <a:path w="103" h="35">
                    <a:moveTo>
                      <a:pt x="58" y="31"/>
                    </a:moveTo>
                    <a:cubicBezTo>
                      <a:pt x="43" y="30"/>
                      <a:pt x="9" y="15"/>
                      <a:pt x="0" y="0"/>
                    </a:cubicBezTo>
                    <a:cubicBezTo>
                      <a:pt x="33" y="15"/>
                      <a:pt x="71" y="24"/>
                      <a:pt x="103" y="1"/>
                    </a:cubicBezTo>
                    <a:cubicBezTo>
                      <a:pt x="100" y="13"/>
                      <a:pt x="67" y="35"/>
                      <a:pt x="54" y="35"/>
                    </a:cubicBezTo>
                  </a:path>
                </a:pathLst>
              </a:custGeom>
              <a:noFill/>
              <a:ln w="5" cap="flat">
                <a:solidFill>
                  <a:srgbClr val="736357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2" name="Freeform 330">
                <a:extLst>
                  <a:ext uri="{FF2B5EF4-FFF2-40B4-BE49-F238E27FC236}">
                    <a16:creationId xmlns:a16="http://schemas.microsoft.com/office/drawing/2014/main" id="{FF1396A3-9A69-4AC7-82D3-BA6F4DC725D5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125348" y="1732357"/>
                <a:ext cx="92531" cy="92072"/>
              </a:xfrm>
              <a:custGeom>
                <a:avLst/>
                <a:gdLst/>
                <a:ahLst/>
                <a:cxnLst>
                  <a:cxn ang="0">
                    <a:pos x="2" y="2"/>
                  </a:cxn>
                  <a:cxn ang="0">
                    <a:pos x="45" y="1"/>
                  </a:cxn>
                  <a:cxn ang="0">
                    <a:pos x="96" y="95"/>
                  </a:cxn>
                  <a:cxn ang="0">
                    <a:pos x="171" y="160"/>
                  </a:cxn>
                  <a:cxn ang="0">
                    <a:pos x="105" y="152"/>
                  </a:cxn>
                  <a:cxn ang="0">
                    <a:pos x="78" y="94"/>
                  </a:cxn>
                  <a:cxn ang="0">
                    <a:pos x="0" y="4"/>
                  </a:cxn>
                </a:cxnLst>
                <a:rect l="0" t="0" r="r" b="b"/>
                <a:pathLst>
                  <a:path w="171" h="170">
                    <a:moveTo>
                      <a:pt x="2" y="2"/>
                    </a:moveTo>
                    <a:cubicBezTo>
                      <a:pt x="16" y="2"/>
                      <a:pt x="30" y="0"/>
                      <a:pt x="45" y="1"/>
                    </a:cubicBezTo>
                    <a:cubicBezTo>
                      <a:pt x="65" y="33"/>
                      <a:pt x="86" y="58"/>
                      <a:pt x="96" y="95"/>
                    </a:cubicBezTo>
                    <a:cubicBezTo>
                      <a:pt x="108" y="139"/>
                      <a:pt x="121" y="160"/>
                      <a:pt x="171" y="160"/>
                    </a:cubicBezTo>
                    <a:cubicBezTo>
                      <a:pt x="146" y="163"/>
                      <a:pt x="122" y="170"/>
                      <a:pt x="105" y="152"/>
                    </a:cubicBezTo>
                    <a:cubicBezTo>
                      <a:pt x="90" y="136"/>
                      <a:pt x="86" y="114"/>
                      <a:pt x="78" y="94"/>
                    </a:cubicBezTo>
                    <a:cubicBezTo>
                      <a:pt x="65" y="60"/>
                      <a:pt x="48" y="2"/>
                      <a:pt x="0" y="4"/>
                    </a:cubicBezTo>
                  </a:path>
                </a:pathLst>
              </a:custGeom>
              <a:solidFill>
                <a:srgbClr val="5E514A"/>
              </a:solidFill>
              <a:ln w="5" cap="flat">
                <a:solidFill>
                  <a:srgbClr val="736357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3" name="Freeform 331">
                <a:extLst>
                  <a:ext uri="{FF2B5EF4-FFF2-40B4-BE49-F238E27FC236}">
                    <a16:creationId xmlns:a16="http://schemas.microsoft.com/office/drawing/2014/main" id="{3F3F88D6-4A00-4373-8257-9CA8D502E307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125348" y="1732357"/>
                <a:ext cx="92531" cy="92072"/>
              </a:xfrm>
              <a:custGeom>
                <a:avLst/>
                <a:gdLst/>
                <a:ahLst/>
                <a:cxnLst>
                  <a:cxn ang="0">
                    <a:pos x="2" y="2"/>
                  </a:cxn>
                  <a:cxn ang="0">
                    <a:pos x="45" y="1"/>
                  </a:cxn>
                  <a:cxn ang="0">
                    <a:pos x="96" y="95"/>
                  </a:cxn>
                  <a:cxn ang="0">
                    <a:pos x="171" y="160"/>
                  </a:cxn>
                  <a:cxn ang="0">
                    <a:pos x="105" y="152"/>
                  </a:cxn>
                  <a:cxn ang="0">
                    <a:pos x="78" y="94"/>
                  </a:cxn>
                  <a:cxn ang="0">
                    <a:pos x="0" y="4"/>
                  </a:cxn>
                </a:cxnLst>
                <a:rect l="0" t="0" r="r" b="b"/>
                <a:pathLst>
                  <a:path w="171" h="170">
                    <a:moveTo>
                      <a:pt x="2" y="2"/>
                    </a:moveTo>
                    <a:cubicBezTo>
                      <a:pt x="16" y="2"/>
                      <a:pt x="30" y="0"/>
                      <a:pt x="45" y="1"/>
                    </a:cubicBezTo>
                    <a:cubicBezTo>
                      <a:pt x="65" y="33"/>
                      <a:pt x="86" y="58"/>
                      <a:pt x="96" y="95"/>
                    </a:cubicBezTo>
                    <a:cubicBezTo>
                      <a:pt x="108" y="139"/>
                      <a:pt x="121" y="160"/>
                      <a:pt x="171" y="160"/>
                    </a:cubicBezTo>
                    <a:cubicBezTo>
                      <a:pt x="146" y="163"/>
                      <a:pt x="122" y="170"/>
                      <a:pt x="105" y="152"/>
                    </a:cubicBezTo>
                    <a:cubicBezTo>
                      <a:pt x="90" y="136"/>
                      <a:pt x="86" y="114"/>
                      <a:pt x="78" y="94"/>
                    </a:cubicBezTo>
                    <a:cubicBezTo>
                      <a:pt x="65" y="60"/>
                      <a:pt x="48" y="2"/>
                      <a:pt x="0" y="4"/>
                    </a:cubicBezTo>
                  </a:path>
                </a:pathLst>
              </a:custGeom>
              <a:noFill/>
              <a:ln w="5" cap="flat">
                <a:solidFill>
                  <a:srgbClr val="736357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4" name="Freeform 332">
                <a:extLst>
                  <a:ext uri="{FF2B5EF4-FFF2-40B4-BE49-F238E27FC236}">
                    <a16:creationId xmlns:a16="http://schemas.microsoft.com/office/drawing/2014/main" id="{C90AFF54-DB0B-4018-BDF3-ED3A5ECFD68E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246966" y="1818476"/>
                <a:ext cx="41227" cy="136277"/>
              </a:xfrm>
              <a:custGeom>
                <a:avLst/>
                <a:gdLst/>
                <a:ahLst/>
                <a:cxnLst>
                  <a:cxn ang="0">
                    <a:pos x="18" y="22"/>
                  </a:cxn>
                  <a:cxn ang="0">
                    <a:pos x="38" y="8"/>
                  </a:cxn>
                  <a:cxn ang="0">
                    <a:pos x="56" y="33"/>
                  </a:cxn>
                  <a:cxn ang="0">
                    <a:pos x="71" y="121"/>
                  </a:cxn>
                  <a:cxn ang="0">
                    <a:pos x="1" y="252"/>
                  </a:cxn>
                  <a:cxn ang="0">
                    <a:pos x="23" y="193"/>
                  </a:cxn>
                  <a:cxn ang="0">
                    <a:pos x="44" y="134"/>
                  </a:cxn>
                  <a:cxn ang="0">
                    <a:pos x="47" y="67"/>
                  </a:cxn>
                  <a:cxn ang="0">
                    <a:pos x="20" y="24"/>
                  </a:cxn>
                </a:cxnLst>
                <a:rect l="0" t="0" r="r" b="b"/>
                <a:pathLst>
                  <a:path w="76" h="252">
                    <a:moveTo>
                      <a:pt x="18" y="22"/>
                    </a:moveTo>
                    <a:cubicBezTo>
                      <a:pt x="24" y="10"/>
                      <a:pt x="23" y="0"/>
                      <a:pt x="38" y="8"/>
                    </a:cubicBezTo>
                    <a:cubicBezTo>
                      <a:pt x="46" y="11"/>
                      <a:pt x="52" y="26"/>
                      <a:pt x="56" y="33"/>
                    </a:cubicBezTo>
                    <a:cubicBezTo>
                      <a:pt x="68" y="57"/>
                      <a:pt x="76" y="94"/>
                      <a:pt x="71" y="121"/>
                    </a:cubicBezTo>
                    <a:cubicBezTo>
                      <a:pt x="63" y="165"/>
                      <a:pt x="27" y="216"/>
                      <a:pt x="1" y="252"/>
                    </a:cubicBezTo>
                    <a:cubicBezTo>
                      <a:pt x="0" y="233"/>
                      <a:pt x="17" y="209"/>
                      <a:pt x="23" y="193"/>
                    </a:cubicBezTo>
                    <a:cubicBezTo>
                      <a:pt x="30" y="174"/>
                      <a:pt x="39" y="154"/>
                      <a:pt x="44" y="134"/>
                    </a:cubicBezTo>
                    <a:cubicBezTo>
                      <a:pt x="50" y="112"/>
                      <a:pt x="49" y="90"/>
                      <a:pt x="47" y="67"/>
                    </a:cubicBezTo>
                    <a:cubicBezTo>
                      <a:pt x="45" y="44"/>
                      <a:pt x="36" y="37"/>
                      <a:pt x="20" y="24"/>
                    </a:cubicBezTo>
                  </a:path>
                </a:pathLst>
              </a:custGeom>
              <a:solidFill>
                <a:srgbClr val="5E514A"/>
              </a:solidFill>
              <a:ln w="5" cap="flat">
                <a:solidFill>
                  <a:srgbClr val="736357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5" name="Freeform 333">
                <a:extLst>
                  <a:ext uri="{FF2B5EF4-FFF2-40B4-BE49-F238E27FC236}">
                    <a16:creationId xmlns:a16="http://schemas.microsoft.com/office/drawing/2014/main" id="{F1054A10-5453-4903-B650-BF437FFCF473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246966" y="1818476"/>
                <a:ext cx="41227" cy="136277"/>
              </a:xfrm>
              <a:custGeom>
                <a:avLst/>
                <a:gdLst/>
                <a:ahLst/>
                <a:cxnLst>
                  <a:cxn ang="0">
                    <a:pos x="18" y="22"/>
                  </a:cxn>
                  <a:cxn ang="0">
                    <a:pos x="38" y="8"/>
                  </a:cxn>
                  <a:cxn ang="0">
                    <a:pos x="56" y="33"/>
                  </a:cxn>
                  <a:cxn ang="0">
                    <a:pos x="71" y="121"/>
                  </a:cxn>
                  <a:cxn ang="0">
                    <a:pos x="1" y="252"/>
                  </a:cxn>
                  <a:cxn ang="0">
                    <a:pos x="23" y="193"/>
                  </a:cxn>
                  <a:cxn ang="0">
                    <a:pos x="44" y="134"/>
                  </a:cxn>
                  <a:cxn ang="0">
                    <a:pos x="47" y="67"/>
                  </a:cxn>
                  <a:cxn ang="0">
                    <a:pos x="20" y="24"/>
                  </a:cxn>
                </a:cxnLst>
                <a:rect l="0" t="0" r="r" b="b"/>
                <a:pathLst>
                  <a:path w="76" h="252">
                    <a:moveTo>
                      <a:pt x="18" y="22"/>
                    </a:moveTo>
                    <a:cubicBezTo>
                      <a:pt x="24" y="10"/>
                      <a:pt x="23" y="0"/>
                      <a:pt x="38" y="8"/>
                    </a:cubicBezTo>
                    <a:cubicBezTo>
                      <a:pt x="46" y="11"/>
                      <a:pt x="52" y="26"/>
                      <a:pt x="56" y="33"/>
                    </a:cubicBezTo>
                    <a:cubicBezTo>
                      <a:pt x="68" y="57"/>
                      <a:pt x="76" y="94"/>
                      <a:pt x="71" y="121"/>
                    </a:cubicBezTo>
                    <a:cubicBezTo>
                      <a:pt x="63" y="165"/>
                      <a:pt x="27" y="216"/>
                      <a:pt x="1" y="252"/>
                    </a:cubicBezTo>
                    <a:cubicBezTo>
                      <a:pt x="0" y="233"/>
                      <a:pt x="17" y="209"/>
                      <a:pt x="23" y="193"/>
                    </a:cubicBezTo>
                    <a:cubicBezTo>
                      <a:pt x="30" y="174"/>
                      <a:pt x="39" y="154"/>
                      <a:pt x="44" y="134"/>
                    </a:cubicBezTo>
                    <a:cubicBezTo>
                      <a:pt x="50" y="112"/>
                      <a:pt x="49" y="90"/>
                      <a:pt x="47" y="67"/>
                    </a:cubicBezTo>
                    <a:cubicBezTo>
                      <a:pt x="45" y="44"/>
                      <a:pt x="36" y="37"/>
                      <a:pt x="20" y="24"/>
                    </a:cubicBezTo>
                  </a:path>
                </a:pathLst>
              </a:custGeom>
              <a:noFill/>
              <a:ln w="5" cap="flat">
                <a:solidFill>
                  <a:srgbClr val="736357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6" name="Freeform 334">
                <a:extLst>
                  <a:ext uri="{FF2B5EF4-FFF2-40B4-BE49-F238E27FC236}">
                    <a16:creationId xmlns:a16="http://schemas.microsoft.com/office/drawing/2014/main" id="{CF1790B6-73F3-440D-8514-5A2CFA6624B5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068547" y="1626314"/>
                <a:ext cx="230869" cy="99632"/>
              </a:xfrm>
              <a:custGeom>
                <a:avLst/>
                <a:gdLst/>
                <a:ahLst/>
                <a:cxnLst>
                  <a:cxn ang="0">
                    <a:pos x="23" y="85"/>
                  </a:cxn>
                  <a:cxn ang="0">
                    <a:pos x="77" y="64"/>
                  </a:cxn>
                  <a:cxn ang="0">
                    <a:pos x="156" y="58"/>
                  </a:cxn>
                  <a:cxn ang="0">
                    <a:pos x="269" y="119"/>
                  </a:cxn>
                  <a:cxn ang="0">
                    <a:pos x="172" y="54"/>
                  </a:cxn>
                  <a:cxn ang="0">
                    <a:pos x="208" y="50"/>
                  </a:cxn>
                  <a:cxn ang="0">
                    <a:pos x="179" y="40"/>
                  </a:cxn>
                  <a:cxn ang="0">
                    <a:pos x="241" y="27"/>
                  </a:cxn>
                  <a:cxn ang="0">
                    <a:pos x="309" y="70"/>
                  </a:cxn>
                  <a:cxn ang="0">
                    <a:pos x="349" y="126"/>
                  </a:cxn>
                  <a:cxn ang="0">
                    <a:pos x="427" y="184"/>
                  </a:cxn>
                  <a:cxn ang="0">
                    <a:pos x="366" y="112"/>
                  </a:cxn>
                  <a:cxn ang="0">
                    <a:pos x="304" y="45"/>
                  </a:cxn>
                  <a:cxn ang="0">
                    <a:pos x="215" y="11"/>
                  </a:cxn>
                  <a:cxn ang="0">
                    <a:pos x="140" y="21"/>
                  </a:cxn>
                  <a:cxn ang="0">
                    <a:pos x="142" y="40"/>
                  </a:cxn>
                  <a:cxn ang="0">
                    <a:pos x="77" y="53"/>
                  </a:cxn>
                  <a:cxn ang="0">
                    <a:pos x="4" y="104"/>
                  </a:cxn>
                  <a:cxn ang="0">
                    <a:pos x="31" y="83"/>
                  </a:cxn>
                </a:cxnLst>
                <a:rect l="0" t="0" r="r" b="b"/>
                <a:pathLst>
                  <a:path w="427" h="184">
                    <a:moveTo>
                      <a:pt x="23" y="85"/>
                    </a:moveTo>
                    <a:cubicBezTo>
                      <a:pt x="37" y="68"/>
                      <a:pt x="57" y="66"/>
                      <a:pt x="77" y="64"/>
                    </a:cubicBezTo>
                    <a:cubicBezTo>
                      <a:pt x="103" y="61"/>
                      <a:pt x="130" y="55"/>
                      <a:pt x="156" y="58"/>
                    </a:cubicBezTo>
                    <a:cubicBezTo>
                      <a:pt x="198" y="62"/>
                      <a:pt x="239" y="91"/>
                      <a:pt x="269" y="119"/>
                    </a:cubicBezTo>
                    <a:cubicBezTo>
                      <a:pt x="273" y="77"/>
                      <a:pt x="194" y="71"/>
                      <a:pt x="172" y="54"/>
                    </a:cubicBezTo>
                    <a:cubicBezTo>
                      <a:pt x="185" y="53"/>
                      <a:pt x="195" y="49"/>
                      <a:pt x="208" y="50"/>
                    </a:cubicBezTo>
                    <a:cubicBezTo>
                      <a:pt x="200" y="44"/>
                      <a:pt x="191" y="39"/>
                      <a:pt x="179" y="40"/>
                    </a:cubicBezTo>
                    <a:cubicBezTo>
                      <a:pt x="188" y="23"/>
                      <a:pt x="224" y="24"/>
                      <a:pt x="241" y="27"/>
                    </a:cubicBezTo>
                    <a:cubicBezTo>
                      <a:pt x="272" y="31"/>
                      <a:pt x="292" y="46"/>
                      <a:pt x="309" y="70"/>
                    </a:cubicBezTo>
                    <a:cubicBezTo>
                      <a:pt x="323" y="87"/>
                      <a:pt x="334" y="110"/>
                      <a:pt x="349" y="126"/>
                    </a:cubicBezTo>
                    <a:cubicBezTo>
                      <a:pt x="371" y="148"/>
                      <a:pt x="404" y="162"/>
                      <a:pt x="427" y="184"/>
                    </a:cubicBezTo>
                    <a:cubicBezTo>
                      <a:pt x="418" y="150"/>
                      <a:pt x="386" y="138"/>
                      <a:pt x="366" y="112"/>
                    </a:cubicBezTo>
                    <a:cubicBezTo>
                      <a:pt x="347" y="87"/>
                      <a:pt x="331" y="64"/>
                      <a:pt x="304" y="45"/>
                    </a:cubicBezTo>
                    <a:cubicBezTo>
                      <a:pt x="277" y="26"/>
                      <a:pt x="245" y="15"/>
                      <a:pt x="215" y="11"/>
                    </a:cubicBezTo>
                    <a:cubicBezTo>
                      <a:pt x="195" y="9"/>
                      <a:pt x="152" y="0"/>
                      <a:pt x="140" y="21"/>
                    </a:cubicBezTo>
                    <a:cubicBezTo>
                      <a:pt x="155" y="31"/>
                      <a:pt x="175" y="38"/>
                      <a:pt x="142" y="40"/>
                    </a:cubicBezTo>
                    <a:cubicBezTo>
                      <a:pt x="116" y="42"/>
                      <a:pt x="101" y="45"/>
                      <a:pt x="77" y="53"/>
                    </a:cubicBezTo>
                    <a:cubicBezTo>
                      <a:pt x="57" y="59"/>
                      <a:pt x="0" y="74"/>
                      <a:pt x="4" y="104"/>
                    </a:cubicBezTo>
                    <a:cubicBezTo>
                      <a:pt x="11" y="95"/>
                      <a:pt x="20" y="87"/>
                      <a:pt x="31" y="83"/>
                    </a:cubicBezTo>
                  </a:path>
                </a:pathLst>
              </a:custGeom>
              <a:solidFill>
                <a:srgbClr val="5E514A"/>
              </a:solidFill>
              <a:ln w="5" cap="flat">
                <a:solidFill>
                  <a:srgbClr val="736357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7" name="Freeform 335">
                <a:extLst>
                  <a:ext uri="{FF2B5EF4-FFF2-40B4-BE49-F238E27FC236}">
                    <a16:creationId xmlns:a16="http://schemas.microsoft.com/office/drawing/2014/main" id="{793B3C25-0C9B-45ED-95CE-F77B29BFE793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068547" y="1626314"/>
                <a:ext cx="230869" cy="99632"/>
              </a:xfrm>
              <a:custGeom>
                <a:avLst/>
                <a:gdLst/>
                <a:ahLst/>
                <a:cxnLst>
                  <a:cxn ang="0">
                    <a:pos x="23" y="85"/>
                  </a:cxn>
                  <a:cxn ang="0">
                    <a:pos x="77" y="64"/>
                  </a:cxn>
                  <a:cxn ang="0">
                    <a:pos x="156" y="58"/>
                  </a:cxn>
                  <a:cxn ang="0">
                    <a:pos x="269" y="119"/>
                  </a:cxn>
                  <a:cxn ang="0">
                    <a:pos x="172" y="54"/>
                  </a:cxn>
                  <a:cxn ang="0">
                    <a:pos x="208" y="50"/>
                  </a:cxn>
                  <a:cxn ang="0">
                    <a:pos x="179" y="40"/>
                  </a:cxn>
                  <a:cxn ang="0">
                    <a:pos x="241" y="27"/>
                  </a:cxn>
                  <a:cxn ang="0">
                    <a:pos x="309" y="70"/>
                  </a:cxn>
                  <a:cxn ang="0">
                    <a:pos x="349" y="126"/>
                  </a:cxn>
                  <a:cxn ang="0">
                    <a:pos x="427" y="184"/>
                  </a:cxn>
                  <a:cxn ang="0">
                    <a:pos x="366" y="112"/>
                  </a:cxn>
                  <a:cxn ang="0">
                    <a:pos x="304" y="45"/>
                  </a:cxn>
                  <a:cxn ang="0">
                    <a:pos x="215" y="11"/>
                  </a:cxn>
                  <a:cxn ang="0">
                    <a:pos x="140" y="21"/>
                  </a:cxn>
                  <a:cxn ang="0">
                    <a:pos x="142" y="40"/>
                  </a:cxn>
                  <a:cxn ang="0">
                    <a:pos x="77" y="53"/>
                  </a:cxn>
                  <a:cxn ang="0">
                    <a:pos x="4" y="104"/>
                  </a:cxn>
                  <a:cxn ang="0">
                    <a:pos x="31" y="83"/>
                  </a:cxn>
                </a:cxnLst>
                <a:rect l="0" t="0" r="r" b="b"/>
                <a:pathLst>
                  <a:path w="427" h="184">
                    <a:moveTo>
                      <a:pt x="23" y="85"/>
                    </a:moveTo>
                    <a:cubicBezTo>
                      <a:pt x="37" y="68"/>
                      <a:pt x="57" y="66"/>
                      <a:pt x="77" y="64"/>
                    </a:cubicBezTo>
                    <a:cubicBezTo>
                      <a:pt x="103" y="61"/>
                      <a:pt x="130" y="55"/>
                      <a:pt x="156" y="58"/>
                    </a:cubicBezTo>
                    <a:cubicBezTo>
                      <a:pt x="198" y="62"/>
                      <a:pt x="239" y="91"/>
                      <a:pt x="269" y="119"/>
                    </a:cubicBezTo>
                    <a:cubicBezTo>
                      <a:pt x="273" y="77"/>
                      <a:pt x="194" y="71"/>
                      <a:pt x="172" y="54"/>
                    </a:cubicBezTo>
                    <a:cubicBezTo>
                      <a:pt x="185" y="53"/>
                      <a:pt x="195" y="49"/>
                      <a:pt x="208" y="50"/>
                    </a:cubicBezTo>
                    <a:cubicBezTo>
                      <a:pt x="200" y="44"/>
                      <a:pt x="191" y="39"/>
                      <a:pt x="179" y="40"/>
                    </a:cubicBezTo>
                    <a:cubicBezTo>
                      <a:pt x="188" y="23"/>
                      <a:pt x="224" y="24"/>
                      <a:pt x="241" y="27"/>
                    </a:cubicBezTo>
                    <a:cubicBezTo>
                      <a:pt x="272" y="31"/>
                      <a:pt x="292" y="46"/>
                      <a:pt x="309" y="70"/>
                    </a:cubicBezTo>
                    <a:cubicBezTo>
                      <a:pt x="323" y="87"/>
                      <a:pt x="334" y="110"/>
                      <a:pt x="349" y="126"/>
                    </a:cubicBezTo>
                    <a:cubicBezTo>
                      <a:pt x="371" y="148"/>
                      <a:pt x="404" y="162"/>
                      <a:pt x="427" y="184"/>
                    </a:cubicBezTo>
                    <a:cubicBezTo>
                      <a:pt x="418" y="150"/>
                      <a:pt x="386" y="138"/>
                      <a:pt x="366" y="112"/>
                    </a:cubicBezTo>
                    <a:cubicBezTo>
                      <a:pt x="347" y="87"/>
                      <a:pt x="331" y="64"/>
                      <a:pt x="304" y="45"/>
                    </a:cubicBezTo>
                    <a:cubicBezTo>
                      <a:pt x="277" y="26"/>
                      <a:pt x="245" y="15"/>
                      <a:pt x="215" y="11"/>
                    </a:cubicBezTo>
                    <a:cubicBezTo>
                      <a:pt x="195" y="9"/>
                      <a:pt x="152" y="0"/>
                      <a:pt x="140" y="21"/>
                    </a:cubicBezTo>
                    <a:cubicBezTo>
                      <a:pt x="155" y="31"/>
                      <a:pt x="175" y="38"/>
                      <a:pt x="142" y="40"/>
                    </a:cubicBezTo>
                    <a:cubicBezTo>
                      <a:pt x="116" y="42"/>
                      <a:pt x="101" y="45"/>
                      <a:pt x="77" y="53"/>
                    </a:cubicBezTo>
                    <a:cubicBezTo>
                      <a:pt x="57" y="59"/>
                      <a:pt x="0" y="74"/>
                      <a:pt x="4" y="104"/>
                    </a:cubicBezTo>
                    <a:cubicBezTo>
                      <a:pt x="11" y="95"/>
                      <a:pt x="20" y="87"/>
                      <a:pt x="31" y="83"/>
                    </a:cubicBezTo>
                  </a:path>
                </a:pathLst>
              </a:custGeom>
              <a:noFill/>
              <a:ln w="5" cap="flat">
                <a:solidFill>
                  <a:srgbClr val="736357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8" name="Freeform 336">
                <a:extLst>
                  <a:ext uri="{FF2B5EF4-FFF2-40B4-BE49-F238E27FC236}">
                    <a16:creationId xmlns:a16="http://schemas.microsoft.com/office/drawing/2014/main" id="{656603D4-D307-4154-ABA3-039E09F5664A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235056" y="1725258"/>
                <a:ext cx="86576" cy="168341"/>
              </a:xfrm>
              <a:custGeom>
                <a:avLst/>
                <a:gdLst/>
                <a:ahLst/>
                <a:cxnLst>
                  <a:cxn ang="0">
                    <a:pos x="54" y="48"/>
                  </a:cxn>
                  <a:cxn ang="0">
                    <a:pos x="97" y="108"/>
                  </a:cxn>
                  <a:cxn ang="0">
                    <a:pos x="119" y="190"/>
                  </a:cxn>
                  <a:cxn ang="0">
                    <a:pos x="123" y="161"/>
                  </a:cxn>
                  <a:cxn ang="0">
                    <a:pos x="150" y="311"/>
                  </a:cxn>
                  <a:cxn ang="0">
                    <a:pos x="151" y="261"/>
                  </a:cxn>
                  <a:cxn ang="0">
                    <a:pos x="146" y="206"/>
                  </a:cxn>
                  <a:cxn ang="0">
                    <a:pos x="121" y="103"/>
                  </a:cxn>
                  <a:cxn ang="0">
                    <a:pos x="142" y="128"/>
                  </a:cxn>
                  <a:cxn ang="0">
                    <a:pos x="111" y="31"/>
                  </a:cxn>
                  <a:cxn ang="0">
                    <a:pos x="101" y="81"/>
                  </a:cxn>
                  <a:cxn ang="0">
                    <a:pos x="60" y="31"/>
                  </a:cxn>
                  <a:cxn ang="0">
                    <a:pos x="0" y="1"/>
                  </a:cxn>
                </a:cxnLst>
                <a:rect l="0" t="0" r="r" b="b"/>
                <a:pathLst>
                  <a:path w="160" h="311">
                    <a:moveTo>
                      <a:pt x="54" y="48"/>
                    </a:moveTo>
                    <a:cubicBezTo>
                      <a:pt x="78" y="45"/>
                      <a:pt x="88" y="91"/>
                      <a:pt x="97" y="108"/>
                    </a:cubicBezTo>
                    <a:cubicBezTo>
                      <a:pt x="109" y="133"/>
                      <a:pt x="120" y="159"/>
                      <a:pt x="119" y="190"/>
                    </a:cubicBezTo>
                    <a:cubicBezTo>
                      <a:pt x="119" y="180"/>
                      <a:pt x="124" y="171"/>
                      <a:pt x="123" y="161"/>
                    </a:cubicBezTo>
                    <a:cubicBezTo>
                      <a:pt x="148" y="198"/>
                      <a:pt x="150" y="265"/>
                      <a:pt x="150" y="311"/>
                    </a:cubicBezTo>
                    <a:cubicBezTo>
                      <a:pt x="160" y="296"/>
                      <a:pt x="155" y="276"/>
                      <a:pt x="151" y="261"/>
                    </a:cubicBezTo>
                    <a:cubicBezTo>
                      <a:pt x="147" y="243"/>
                      <a:pt x="146" y="226"/>
                      <a:pt x="146" y="206"/>
                    </a:cubicBezTo>
                    <a:cubicBezTo>
                      <a:pt x="146" y="169"/>
                      <a:pt x="140" y="133"/>
                      <a:pt x="121" y="103"/>
                    </a:cubicBezTo>
                    <a:cubicBezTo>
                      <a:pt x="132" y="110"/>
                      <a:pt x="137" y="115"/>
                      <a:pt x="142" y="128"/>
                    </a:cubicBezTo>
                    <a:cubicBezTo>
                      <a:pt x="144" y="100"/>
                      <a:pt x="126" y="55"/>
                      <a:pt x="111" y="31"/>
                    </a:cubicBezTo>
                    <a:cubicBezTo>
                      <a:pt x="111" y="52"/>
                      <a:pt x="105" y="63"/>
                      <a:pt x="101" y="81"/>
                    </a:cubicBezTo>
                    <a:cubicBezTo>
                      <a:pt x="78" y="76"/>
                      <a:pt x="73" y="47"/>
                      <a:pt x="60" y="31"/>
                    </a:cubicBezTo>
                    <a:cubicBezTo>
                      <a:pt x="47" y="15"/>
                      <a:pt x="20" y="0"/>
                      <a:pt x="0" y="1"/>
                    </a:cubicBezTo>
                  </a:path>
                </a:pathLst>
              </a:custGeom>
              <a:solidFill>
                <a:srgbClr val="5E514A"/>
              </a:solidFill>
              <a:ln w="5" cap="flat">
                <a:solidFill>
                  <a:srgbClr val="736357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9" name="Freeform 337">
                <a:extLst>
                  <a:ext uri="{FF2B5EF4-FFF2-40B4-BE49-F238E27FC236}">
                    <a16:creationId xmlns:a16="http://schemas.microsoft.com/office/drawing/2014/main" id="{C929B1B4-F026-4022-8F16-CADC6CE66B6D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235056" y="1725258"/>
                <a:ext cx="86576" cy="168341"/>
              </a:xfrm>
              <a:custGeom>
                <a:avLst/>
                <a:gdLst/>
                <a:ahLst/>
                <a:cxnLst>
                  <a:cxn ang="0">
                    <a:pos x="54" y="48"/>
                  </a:cxn>
                  <a:cxn ang="0">
                    <a:pos x="97" y="108"/>
                  </a:cxn>
                  <a:cxn ang="0">
                    <a:pos x="119" y="190"/>
                  </a:cxn>
                  <a:cxn ang="0">
                    <a:pos x="123" y="161"/>
                  </a:cxn>
                  <a:cxn ang="0">
                    <a:pos x="150" y="311"/>
                  </a:cxn>
                  <a:cxn ang="0">
                    <a:pos x="151" y="261"/>
                  </a:cxn>
                  <a:cxn ang="0">
                    <a:pos x="146" y="206"/>
                  </a:cxn>
                  <a:cxn ang="0">
                    <a:pos x="121" y="103"/>
                  </a:cxn>
                  <a:cxn ang="0">
                    <a:pos x="142" y="128"/>
                  </a:cxn>
                  <a:cxn ang="0">
                    <a:pos x="111" y="31"/>
                  </a:cxn>
                  <a:cxn ang="0">
                    <a:pos x="101" y="81"/>
                  </a:cxn>
                  <a:cxn ang="0">
                    <a:pos x="60" y="31"/>
                  </a:cxn>
                  <a:cxn ang="0">
                    <a:pos x="0" y="1"/>
                  </a:cxn>
                </a:cxnLst>
                <a:rect l="0" t="0" r="r" b="b"/>
                <a:pathLst>
                  <a:path w="160" h="311">
                    <a:moveTo>
                      <a:pt x="54" y="48"/>
                    </a:moveTo>
                    <a:cubicBezTo>
                      <a:pt x="78" y="45"/>
                      <a:pt x="88" y="91"/>
                      <a:pt x="97" y="108"/>
                    </a:cubicBezTo>
                    <a:cubicBezTo>
                      <a:pt x="109" y="133"/>
                      <a:pt x="120" y="159"/>
                      <a:pt x="119" y="190"/>
                    </a:cubicBezTo>
                    <a:cubicBezTo>
                      <a:pt x="119" y="180"/>
                      <a:pt x="124" y="171"/>
                      <a:pt x="123" y="161"/>
                    </a:cubicBezTo>
                    <a:cubicBezTo>
                      <a:pt x="148" y="198"/>
                      <a:pt x="150" y="265"/>
                      <a:pt x="150" y="311"/>
                    </a:cubicBezTo>
                    <a:cubicBezTo>
                      <a:pt x="160" y="296"/>
                      <a:pt x="155" y="276"/>
                      <a:pt x="151" y="261"/>
                    </a:cubicBezTo>
                    <a:cubicBezTo>
                      <a:pt x="147" y="243"/>
                      <a:pt x="146" y="226"/>
                      <a:pt x="146" y="206"/>
                    </a:cubicBezTo>
                    <a:cubicBezTo>
                      <a:pt x="146" y="169"/>
                      <a:pt x="140" y="133"/>
                      <a:pt x="121" y="103"/>
                    </a:cubicBezTo>
                    <a:cubicBezTo>
                      <a:pt x="132" y="110"/>
                      <a:pt x="137" y="115"/>
                      <a:pt x="142" y="128"/>
                    </a:cubicBezTo>
                    <a:cubicBezTo>
                      <a:pt x="144" y="100"/>
                      <a:pt x="126" y="55"/>
                      <a:pt x="111" y="31"/>
                    </a:cubicBezTo>
                    <a:cubicBezTo>
                      <a:pt x="111" y="52"/>
                      <a:pt x="105" y="63"/>
                      <a:pt x="101" y="81"/>
                    </a:cubicBezTo>
                    <a:cubicBezTo>
                      <a:pt x="78" y="76"/>
                      <a:pt x="73" y="47"/>
                      <a:pt x="60" y="31"/>
                    </a:cubicBezTo>
                    <a:cubicBezTo>
                      <a:pt x="47" y="15"/>
                      <a:pt x="20" y="0"/>
                      <a:pt x="0" y="1"/>
                    </a:cubicBezTo>
                  </a:path>
                </a:pathLst>
              </a:custGeom>
              <a:noFill/>
              <a:ln w="5" cap="flat">
                <a:solidFill>
                  <a:srgbClr val="736357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0" name="Freeform 338">
                <a:extLst>
                  <a:ext uri="{FF2B5EF4-FFF2-40B4-BE49-F238E27FC236}">
                    <a16:creationId xmlns:a16="http://schemas.microsoft.com/office/drawing/2014/main" id="{DA791255-B541-4B1E-8DC8-76EB46E3400A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227498" y="1934139"/>
                <a:ext cx="80621" cy="140629"/>
              </a:xfrm>
              <a:custGeom>
                <a:avLst/>
                <a:gdLst/>
                <a:ahLst/>
                <a:cxnLst>
                  <a:cxn ang="0">
                    <a:pos x="137" y="23"/>
                  </a:cxn>
                  <a:cxn ang="0">
                    <a:pos x="149" y="0"/>
                  </a:cxn>
                  <a:cxn ang="0">
                    <a:pos x="70" y="149"/>
                  </a:cxn>
                  <a:cxn ang="0">
                    <a:pos x="32" y="208"/>
                  </a:cxn>
                  <a:cxn ang="0">
                    <a:pos x="0" y="260"/>
                  </a:cxn>
                  <a:cxn ang="0">
                    <a:pos x="23" y="208"/>
                  </a:cxn>
                  <a:cxn ang="0">
                    <a:pos x="65" y="145"/>
                  </a:cxn>
                  <a:cxn ang="0">
                    <a:pos x="86" y="93"/>
                  </a:cxn>
                  <a:cxn ang="0">
                    <a:pos x="110" y="46"/>
                  </a:cxn>
                </a:cxnLst>
                <a:rect l="0" t="0" r="r" b="b"/>
                <a:pathLst>
                  <a:path w="149" h="260">
                    <a:moveTo>
                      <a:pt x="137" y="23"/>
                    </a:moveTo>
                    <a:cubicBezTo>
                      <a:pt x="144" y="17"/>
                      <a:pt x="146" y="9"/>
                      <a:pt x="149" y="0"/>
                    </a:cubicBezTo>
                    <a:cubicBezTo>
                      <a:pt x="120" y="47"/>
                      <a:pt x="103" y="105"/>
                      <a:pt x="70" y="149"/>
                    </a:cubicBezTo>
                    <a:cubicBezTo>
                      <a:pt x="56" y="169"/>
                      <a:pt x="42" y="185"/>
                      <a:pt x="32" y="208"/>
                    </a:cubicBezTo>
                    <a:cubicBezTo>
                      <a:pt x="24" y="229"/>
                      <a:pt x="12" y="241"/>
                      <a:pt x="0" y="260"/>
                    </a:cubicBezTo>
                    <a:cubicBezTo>
                      <a:pt x="9" y="244"/>
                      <a:pt x="13" y="224"/>
                      <a:pt x="23" y="208"/>
                    </a:cubicBezTo>
                    <a:cubicBezTo>
                      <a:pt x="36" y="187"/>
                      <a:pt x="55" y="168"/>
                      <a:pt x="65" y="145"/>
                    </a:cubicBezTo>
                    <a:cubicBezTo>
                      <a:pt x="72" y="128"/>
                      <a:pt x="77" y="108"/>
                      <a:pt x="86" y="93"/>
                    </a:cubicBezTo>
                    <a:cubicBezTo>
                      <a:pt x="96" y="78"/>
                      <a:pt x="113" y="66"/>
                      <a:pt x="110" y="46"/>
                    </a:cubicBezTo>
                  </a:path>
                </a:pathLst>
              </a:custGeom>
              <a:solidFill>
                <a:srgbClr val="5E514A"/>
              </a:solidFill>
              <a:ln w="5" cap="flat">
                <a:solidFill>
                  <a:srgbClr val="736357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1" name="Freeform 339">
                <a:extLst>
                  <a:ext uri="{FF2B5EF4-FFF2-40B4-BE49-F238E27FC236}">
                    <a16:creationId xmlns:a16="http://schemas.microsoft.com/office/drawing/2014/main" id="{58BFD135-FB2F-43FC-9A66-431213A95695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227498" y="1934139"/>
                <a:ext cx="80621" cy="140629"/>
              </a:xfrm>
              <a:custGeom>
                <a:avLst/>
                <a:gdLst/>
                <a:ahLst/>
                <a:cxnLst>
                  <a:cxn ang="0">
                    <a:pos x="137" y="23"/>
                  </a:cxn>
                  <a:cxn ang="0">
                    <a:pos x="149" y="0"/>
                  </a:cxn>
                  <a:cxn ang="0">
                    <a:pos x="70" y="149"/>
                  </a:cxn>
                  <a:cxn ang="0">
                    <a:pos x="32" y="208"/>
                  </a:cxn>
                  <a:cxn ang="0">
                    <a:pos x="0" y="260"/>
                  </a:cxn>
                  <a:cxn ang="0">
                    <a:pos x="23" y="208"/>
                  </a:cxn>
                  <a:cxn ang="0">
                    <a:pos x="65" y="145"/>
                  </a:cxn>
                  <a:cxn ang="0">
                    <a:pos x="86" y="93"/>
                  </a:cxn>
                  <a:cxn ang="0">
                    <a:pos x="110" y="46"/>
                  </a:cxn>
                </a:cxnLst>
                <a:rect l="0" t="0" r="r" b="b"/>
                <a:pathLst>
                  <a:path w="149" h="260">
                    <a:moveTo>
                      <a:pt x="137" y="23"/>
                    </a:moveTo>
                    <a:cubicBezTo>
                      <a:pt x="144" y="17"/>
                      <a:pt x="146" y="9"/>
                      <a:pt x="149" y="0"/>
                    </a:cubicBezTo>
                    <a:cubicBezTo>
                      <a:pt x="120" y="47"/>
                      <a:pt x="103" y="105"/>
                      <a:pt x="70" y="149"/>
                    </a:cubicBezTo>
                    <a:cubicBezTo>
                      <a:pt x="56" y="169"/>
                      <a:pt x="42" y="185"/>
                      <a:pt x="32" y="208"/>
                    </a:cubicBezTo>
                    <a:cubicBezTo>
                      <a:pt x="24" y="229"/>
                      <a:pt x="12" y="241"/>
                      <a:pt x="0" y="260"/>
                    </a:cubicBezTo>
                    <a:cubicBezTo>
                      <a:pt x="9" y="244"/>
                      <a:pt x="13" y="224"/>
                      <a:pt x="23" y="208"/>
                    </a:cubicBezTo>
                    <a:cubicBezTo>
                      <a:pt x="36" y="187"/>
                      <a:pt x="55" y="168"/>
                      <a:pt x="65" y="145"/>
                    </a:cubicBezTo>
                    <a:cubicBezTo>
                      <a:pt x="72" y="128"/>
                      <a:pt x="77" y="108"/>
                      <a:pt x="86" y="93"/>
                    </a:cubicBezTo>
                    <a:cubicBezTo>
                      <a:pt x="96" y="78"/>
                      <a:pt x="113" y="66"/>
                      <a:pt x="110" y="46"/>
                    </a:cubicBezTo>
                  </a:path>
                </a:pathLst>
              </a:custGeom>
              <a:noFill/>
              <a:ln w="5" cap="flat">
                <a:solidFill>
                  <a:srgbClr val="736357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2" name="Freeform 345">
                <a:extLst>
                  <a:ext uri="{FF2B5EF4-FFF2-40B4-BE49-F238E27FC236}">
                    <a16:creationId xmlns:a16="http://schemas.microsoft.com/office/drawing/2014/main" id="{9EFB320F-047E-40A4-B4B6-DB7BEA2222CE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5741712" y="4445065"/>
                <a:ext cx="67566" cy="86576"/>
              </a:xfrm>
              <a:custGeom>
                <a:avLst/>
                <a:gdLst/>
                <a:ahLst/>
                <a:cxnLst>
                  <a:cxn ang="0">
                    <a:pos x="85" y="0"/>
                  </a:cxn>
                  <a:cxn ang="0">
                    <a:pos x="42" y="76"/>
                  </a:cxn>
                  <a:cxn ang="0">
                    <a:pos x="0" y="160"/>
                  </a:cxn>
                  <a:cxn ang="0">
                    <a:pos x="62" y="88"/>
                  </a:cxn>
                  <a:cxn ang="0">
                    <a:pos x="85" y="73"/>
                  </a:cxn>
                  <a:cxn ang="0">
                    <a:pos x="87" y="47"/>
                  </a:cxn>
                  <a:cxn ang="0">
                    <a:pos x="125" y="29"/>
                  </a:cxn>
                  <a:cxn ang="0">
                    <a:pos x="125" y="21"/>
                  </a:cxn>
                  <a:cxn ang="0">
                    <a:pos x="91" y="12"/>
                  </a:cxn>
                </a:cxnLst>
                <a:rect l="0" t="0" r="r" b="b"/>
                <a:pathLst>
                  <a:path w="125" h="160">
                    <a:moveTo>
                      <a:pt x="85" y="0"/>
                    </a:moveTo>
                    <a:cubicBezTo>
                      <a:pt x="55" y="15"/>
                      <a:pt x="56" y="50"/>
                      <a:pt x="42" y="76"/>
                    </a:cubicBezTo>
                    <a:cubicBezTo>
                      <a:pt x="28" y="101"/>
                      <a:pt x="1" y="133"/>
                      <a:pt x="0" y="160"/>
                    </a:cubicBezTo>
                    <a:cubicBezTo>
                      <a:pt x="17" y="132"/>
                      <a:pt x="36" y="108"/>
                      <a:pt x="62" y="88"/>
                    </a:cubicBezTo>
                    <a:cubicBezTo>
                      <a:pt x="70" y="81"/>
                      <a:pt x="79" y="83"/>
                      <a:pt x="85" y="73"/>
                    </a:cubicBezTo>
                    <a:cubicBezTo>
                      <a:pt x="90" y="66"/>
                      <a:pt x="83" y="54"/>
                      <a:pt x="87" y="47"/>
                    </a:cubicBezTo>
                    <a:cubicBezTo>
                      <a:pt x="96" y="33"/>
                      <a:pt x="108" y="27"/>
                      <a:pt x="125" y="29"/>
                    </a:cubicBezTo>
                    <a:cubicBezTo>
                      <a:pt x="125" y="28"/>
                      <a:pt x="125" y="22"/>
                      <a:pt x="125" y="21"/>
                    </a:cubicBezTo>
                    <a:cubicBezTo>
                      <a:pt x="114" y="16"/>
                      <a:pt x="103" y="11"/>
                      <a:pt x="91" y="12"/>
                    </a:cubicBezTo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383" name="Group 652">
              <a:extLst>
                <a:ext uri="{FF2B5EF4-FFF2-40B4-BE49-F238E27FC236}">
                  <a16:creationId xmlns:a16="http://schemas.microsoft.com/office/drawing/2014/main" id="{3DB62C5F-E417-4EF7-B828-2B4373A2876F}"/>
                </a:ext>
              </a:extLst>
            </p:cNvPr>
            <p:cNvGrpSpPr/>
            <p:nvPr/>
          </p:nvGrpSpPr>
          <p:grpSpPr>
            <a:xfrm>
              <a:off x="4553843" y="2923061"/>
              <a:ext cx="499782" cy="1364821"/>
              <a:chOff x="6131286" y="1590582"/>
              <a:chExt cx="1477596" cy="4206900"/>
            </a:xfrm>
          </p:grpSpPr>
          <p:sp>
            <p:nvSpPr>
              <p:cNvPr id="384" name="Freeform 391">
                <a:extLst>
                  <a:ext uri="{FF2B5EF4-FFF2-40B4-BE49-F238E27FC236}">
                    <a16:creationId xmlns:a16="http://schemas.microsoft.com/office/drawing/2014/main" id="{7112B31C-4D08-46EA-B9C6-65BFE270C898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256522" y="3645109"/>
                <a:ext cx="303744" cy="379134"/>
              </a:xfrm>
              <a:custGeom>
                <a:avLst/>
                <a:gdLst/>
                <a:ahLst/>
                <a:cxnLst>
                  <a:cxn ang="0">
                    <a:pos x="344" y="369"/>
                  </a:cxn>
                  <a:cxn ang="0">
                    <a:pos x="287" y="396"/>
                  </a:cxn>
                  <a:cxn ang="0">
                    <a:pos x="75" y="488"/>
                  </a:cxn>
                  <a:cxn ang="0">
                    <a:pos x="90" y="245"/>
                  </a:cxn>
                  <a:cxn ang="0">
                    <a:pos x="129" y="103"/>
                  </a:cxn>
                  <a:cxn ang="0">
                    <a:pos x="271" y="4"/>
                  </a:cxn>
                  <a:cxn ang="0">
                    <a:pos x="408" y="290"/>
                  </a:cxn>
                  <a:cxn ang="0">
                    <a:pos x="299" y="382"/>
                  </a:cxn>
                </a:cxnLst>
                <a:rect l="0" t="0" r="r" b="b"/>
                <a:pathLst>
                  <a:path w="413" h="515">
                    <a:moveTo>
                      <a:pt x="344" y="369"/>
                    </a:moveTo>
                    <a:cubicBezTo>
                      <a:pt x="331" y="386"/>
                      <a:pt x="310" y="396"/>
                      <a:pt x="287" y="396"/>
                    </a:cubicBezTo>
                    <a:cubicBezTo>
                      <a:pt x="261" y="441"/>
                      <a:pt x="122" y="515"/>
                      <a:pt x="75" y="488"/>
                    </a:cubicBezTo>
                    <a:cubicBezTo>
                      <a:pt x="0" y="445"/>
                      <a:pt x="79" y="316"/>
                      <a:pt x="90" y="245"/>
                    </a:cubicBezTo>
                    <a:cubicBezTo>
                      <a:pt x="99" y="184"/>
                      <a:pt x="84" y="149"/>
                      <a:pt x="129" y="103"/>
                    </a:cubicBezTo>
                    <a:cubicBezTo>
                      <a:pt x="158" y="73"/>
                      <a:pt x="230" y="5"/>
                      <a:pt x="271" y="4"/>
                    </a:cubicBezTo>
                    <a:cubicBezTo>
                      <a:pt x="377" y="0"/>
                      <a:pt x="413" y="213"/>
                      <a:pt x="408" y="290"/>
                    </a:cubicBezTo>
                    <a:cubicBezTo>
                      <a:pt x="366" y="312"/>
                      <a:pt x="328" y="343"/>
                      <a:pt x="299" y="382"/>
                    </a:cubicBezTo>
                  </a:path>
                </a:pathLst>
              </a:custGeom>
              <a:solidFill>
                <a:srgbClr val="2A343A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5" name="Freeform 392">
                <a:extLst>
                  <a:ext uri="{FF2B5EF4-FFF2-40B4-BE49-F238E27FC236}">
                    <a16:creationId xmlns:a16="http://schemas.microsoft.com/office/drawing/2014/main" id="{2ADE93CB-F447-4ACE-BDFC-C2D19036A0B4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7183641" y="3633271"/>
                <a:ext cx="222122" cy="292840"/>
              </a:xfrm>
              <a:custGeom>
                <a:avLst/>
                <a:gdLst/>
                <a:ahLst/>
                <a:cxnLst>
                  <a:cxn ang="0">
                    <a:pos x="102" y="33"/>
                  </a:cxn>
                  <a:cxn ang="0">
                    <a:pos x="228" y="207"/>
                  </a:cxn>
                  <a:cxn ang="0">
                    <a:pos x="290" y="302"/>
                  </a:cxn>
                  <a:cxn ang="0">
                    <a:pos x="227" y="367"/>
                  </a:cxn>
                  <a:cxn ang="0">
                    <a:pos x="19" y="272"/>
                  </a:cxn>
                  <a:cxn ang="0">
                    <a:pos x="115" y="0"/>
                  </a:cxn>
                </a:cxnLst>
                <a:rect l="0" t="0" r="r" b="b"/>
                <a:pathLst>
                  <a:path w="302" h="398">
                    <a:moveTo>
                      <a:pt x="102" y="33"/>
                    </a:moveTo>
                    <a:cubicBezTo>
                      <a:pt x="180" y="65"/>
                      <a:pt x="180" y="144"/>
                      <a:pt x="228" y="207"/>
                    </a:cubicBezTo>
                    <a:cubicBezTo>
                      <a:pt x="246" y="232"/>
                      <a:pt x="284" y="268"/>
                      <a:pt x="290" y="302"/>
                    </a:cubicBezTo>
                    <a:cubicBezTo>
                      <a:pt x="302" y="363"/>
                      <a:pt x="275" y="349"/>
                      <a:pt x="227" y="367"/>
                    </a:cubicBezTo>
                    <a:cubicBezTo>
                      <a:pt x="140" y="398"/>
                      <a:pt x="43" y="395"/>
                      <a:pt x="19" y="272"/>
                    </a:cubicBezTo>
                    <a:cubicBezTo>
                      <a:pt x="0" y="178"/>
                      <a:pt x="11" y="32"/>
                      <a:pt x="115" y="0"/>
                    </a:cubicBezTo>
                  </a:path>
                </a:pathLst>
              </a:custGeom>
              <a:solidFill>
                <a:srgbClr val="2A343A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6" name="Freeform 393">
                <a:extLst>
                  <a:ext uri="{FF2B5EF4-FFF2-40B4-BE49-F238E27FC236}">
                    <a16:creationId xmlns:a16="http://schemas.microsoft.com/office/drawing/2014/main" id="{E261478B-B556-47B4-8A23-FACED8B76F1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514782" y="5451682"/>
                <a:ext cx="324305" cy="345800"/>
              </a:xfrm>
              <a:custGeom>
                <a:avLst/>
                <a:gdLst/>
                <a:ahLst/>
                <a:cxnLst>
                  <a:cxn ang="0">
                    <a:pos x="437" y="8"/>
                  </a:cxn>
                  <a:cxn ang="0">
                    <a:pos x="424" y="171"/>
                  </a:cxn>
                  <a:cxn ang="0">
                    <a:pos x="346" y="276"/>
                  </a:cxn>
                  <a:cxn ang="0">
                    <a:pos x="112" y="445"/>
                  </a:cxn>
                  <a:cxn ang="0">
                    <a:pos x="78" y="222"/>
                  </a:cxn>
                  <a:cxn ang="0">
                    <a:pos x="293" y="2"/>
                  </a:cxn>
                  <a:cxn ang="0">
                    <a:pos x="424" y="41"/>
                  </a:cxn>
                </a:cxnLst>
                <a:rect l="0" t="0" r="r" b="b"/>
                <a:pathLst>
                  <a:path w="441" h="470">
                    <a:moveTo>
                      <a:pt x="437" y="8"/>
                    </a:moveTo>
                    <a:cubicBezTo>
                      <a:pt x="437" y="56"/>
                      <a:pt x="441" y="128"/>
                      <a:pt x="424" y="171"/>
                    </a:cubicBezTo>
                    <a:cubicBezTo>
                      <a:pt x="408" y="210"/>
                      <a:pt x="368" y="231"/>
                      <a:pt x="346" y="276"/>
                    </a:cubicBezTo>
                    <a:cubicBezTo>
                      <a:pt x="304" y="361"/>
                      <a:pt x="234" y="470"/>
                      <a:pt x="112" y="445"/>
                    </a:cubicBezTo>
                    <a:cubicBezTo>
                      <a:pt x="0" y="422"/>
                      <a:pt x="31" y="294"/>
                      <a:pt x="78" y="222"/>
                    </a:cubicBezTo>
                    <a:cubicBezTo>
                      <a:pt x="145" y="120"/>
                      <a:pt x="155" y="6"/>
                      <a:pt x="293" y="2"/>
                    </a:cubicBezTo>
                    <a:cubicBezTo>
                      <a:pt x="355" y="0"/>
                      <a:pt x="374" y="24"/>
                      <a:pt x="424" y="41"/>
                    </a:cubicBezTo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7" name="Freeform 394">
                <a:extLst>
                  <a:ext uri="{FF2B5EF4-FFF2-40B4-BE49-F238E27FC236}">
                    <a16:creationId xmlns:a16="http://schemas.microsoft.com/office/drawing/2014/main" id="{4E2585DD-5E14-4E83-A97B-11352D0AC647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7044386" y="5413363"/>
                <a:ext cx="564496" cy="331158"/>
              </a:xfrm>
              <a:custGeom>
                <a:avLst/>
                <a:gdLst/>
                <a:ahLst/>
                <a:cxnLst>
                  <a:cxn ang="0">
                    <a:pos x="50" y="60"/>
                  </a:cxn>
                  <a:cxn ang="0">
                    <a:pos x="5" y="229"/>
                  </a:cxn>
                  <a:cxn ang="0">
                    <a:pos x="135" y="283"/>
                  </a:cxn>
                  <a:cxn ang="0">
                    <a:pos x="237" y="271"/>
                  </a:cxn>
                  <a:cxn ang="0">
                    <a:pos x="332" y="345"/>
                  </a:cxn>
                  <a:cxn ang="0">
                    <a:pos x="468" y="386"/>
                  </a:cxn>
                  <a:cxn ang="0">
                    <a:pos x="663" y="321"/>
                  </a:cxn>
                  <a:cxn ang="0">
                    <a:pos x="539" y="238"/>
                  </a:cxn>
                  <a:cxn ang="0">
                    <a:pos x="446" y="140"/>
                  </a:cxn>
                  <a:cxn ang="0">
                    <a:pos x="266" y="13"/>
                  </a:cxn>
                  <a:cxn ang="0">
                    <a:pos x="24" y="60"/>
                  </a:cxn>
                </a:cxnLst>
                <a:rect l="0" t="0" r="r" b="b"/>
                <a:pathLst>
                  <a:path w="767" h="450">
                    <a:moveTo>
                      <a:pt x="50" y="60"/>
                    </a:moveTo>
                    <a:cubicBezTo>
                      <a:pt x="13" y="107"/>
                      <a:pt x="0" y="167"/>
                      <a:pt x="5" y="229"/>
                    </a:cubicBezTo>
                    <a:cubicBezTo>
                      <a:pt x="48" y="241"/>
                      <a:pt x="90" y="278"/>
                      <a:pt x="135" y="283"/>
                    </a:cubicBezTo>
                    <a:cubicBezTo>
                      <a:pt x="189" y="291"/>
                      <a:pt x="182" y="242"/>
                      <a:pt x="237" y="271"/>
                    </a:cubicBezTo>
                    <a:cubicBezTo>
                      <a:pt x="271" y="288"/>
                      <a:pt x="300" y="327"/>
                      <a:pt x="332" y="345"/>
                    </a:cubicBezTo>
                    <a:cubicBezTo>
                      <a:pt x="384" y="375"/>
                      <a:pt x="410" y="375"/>
                      <a:pt x="468" y="386"/>
                    </a:cubicBezTo>
                    <a:cubicBezTo>
                      <a:pt x="528" y="397"/>
                      <a:pt x="767" y="450"/>
                      <a:pt x="663" y="321"/>
                    </a:cubicBezTo>
                    <a:cubicBezTo>
                      <a:pt x="633" y="284"/>
                      <a:pt x="577" y="270"/>
                      <a:pt x="539" y="238"/>
                    </a:cubicBezTo>
                    <a:cubicBezTo>
                      <a:pt x="503" y="208"/>
                      <a:pt x="479" y="171"/>
                      <a:pt x="446" y="140"/>
                    </a:cubicBezTo>
                    <a:cubicBezTo>
                      <a:pt x="395" y="91"/>
                      <a:pt x="336" y="27"/>
                      <a:pt x="266" y="13"/>
                    </a:cubicBezTo>
                    <a:cubicBezTo>
                      <a:pt x="205" y="0"/>
                      <a:pt x="67" y="13"/>
                      <a:pt x="24" y="60"/>
                    </a:cubicBezTo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8" name="Freeform 395">
                <a:extLst>
                  <a:ext uri="{FF2B5EF4-FFF2-40B4-BE49-F238E27FC236}">
                    <a16:creationId xmlns:a16="http://schemas.microsoft.com/office/drawing/2014/main" id="{AC10A4F1-465B-4A3D-95DF-D98CC99628FF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384561" y="3357253"/>
                <a:ext cx="1037401" cy="2195988"/>
              </a:xfrm>
              <a:custGeom>
                <a:avLst/>
                <a:gdLst/>
                <a:ahLst/>
                <a:cxnLst>
                  <a:cxn ang="0">
                    <a:pos x="196" y="75"/>
                  </a:cxn>
                  <a:cxn ang="0">
                    <a:pos x="73" y="356"/>
                  </a:cxn>
                  <a:cxn ang="0">
                    <a:pos x="32" y="651"/>
                  </a:cxn>
                  <a:cxn ang="0">
                    <a:pos x="79" y="787"/>
                  </a:cxn>
                  <a:cxn ang="0">
                    <a:pos x="86" y="962"/>
                  </a:cxn>
                  <a:cxn ang="0">
                    <a:pos x="87" y="1136"/>
                  </a:cxn>
                  <a:cxn ang="0">
                    <a:pos x="131" y="1295"/>
                  </a:cxn>
                  <a:cxn ang="0">
                    <a:pos x="190" y="1972"/>
                  </a:cxn>
                  <a:cxn ang="0">
                    <a:pos x="223" y="2117"/>
                  </a:cxn>
                  <a:cxn ang="0">
                    <a:pos x="210" y="2319"/>
                  </a:cxn>
                  <a:cxn ang="0">
                    <a:pos x="275" y="2456"/>
                  </a:cxn>
                  <a:cxn ang="0">
                    <a:pos x="307" y="2632"/>
                  </a:cxn>
                  <a:cxn ang="0">
                    <a:pos x="345" y="2921"/>
                  </a:cxn>
                  <a:cxn ang="0">
                    <a:pos x="619" y="2885"/>
                  </a:cxn>
                  <a:cxn ang="0">
                    <a:pos x="629" y="2593"/>
                  </a:cxn>
                  <a:cxn ang="0">
                    <a:pos x="567" y="2451"/>
                  </a:cxn>
                  <a:cxn ang="0">
                    <a:pos x="606" y="2311"/>
                  </a:cxn>
                  <a:cxn ang="0">
                    <a:pos x="594" y="2000"/>
                  </a:cxn>
                  <a:cxn ang="0">
                    <a:pos x="601" y="1654"/>
                  </a:cxn>
                  <a:cxn ang="0">
                    <a:pos x="607" y="1282"/>
                  </a:cxn>
                  <a:cxn ang="0">
                    <a:pos x="607" y="1104"/>
                  </a:cxn>
                  <a:cxn ang="0">
                    <a:pos x="621" y="949"/>
                  </a:cxn>
                  <a:cxn ang="0">
                    <a:pos x="622" y="924"/>
                  </a:cxn>
                  <a:cxn ang="0">
                    <a:pos x="731" y="1106"/>
                  </a:cxn>
                  <a:cxn ang="0">
                    <a:pos x="803" y="1360"/>
                  </a:cxn>
                  <a:cxn ang="0">
                    <a:pos x="909" y="1829"/>
                  </a:cxn>
                  <a:cxn ang="0">
                    <a:pos x="921" y="2047"/>
                  </a:cxn>
                  <a:cxn ang="0">
                    <a:pos x="945" y="2333"/>
                  </a:cxn>
                  <a:cxn ang="0">
                    <a:pos x="909" y="2879"/>
                  </a:cxn>
                  <a:cxn ang="0">
                    <a:pos x="1242" y="2895"/>
                  </a:cxn>
                  <a:cxn ang="0">
                    <a:pos x="1286" y="2771"/>
                  </a:cxn>
                  <a:cxn ang="0">
                    <a:pos x="1307" y="2594"/>
                  </a:cxn>
                  <a:cxn ang="0">
                    <a:pos x="1312" y="2188"/>
                  </a:cxn>
                  <a:cxn ang="0">
                    <a:pos x="1384" y="1791"/>
                  </a:cxn>
                  <a:cxn ang="0">
                    <a:pos x="1346" y="1445"/>
                  </a:cxn>
                  <a:cxn ang="0">
                    <a:pos x="1292" y="1036"/>
                  </a:cxn>
                  <a:cxn ang="0">
                    <a:pos x="1240" y="879"/>
                  </a:cxn>
                  <a:cxn ang="0">
                    <a:pos x="1182" y="736"/>
                  </a:cxn>
                  <a:cxn ang="0">
                    <a:pos x="1182" y="643"/>
                  </a:cxn>
                  <a:cxn ang="0">
                    <a:pos x="1206" y="564"/>
                  </a:cxn>
                  <a:cxn ang="0">
                    <a:pos x="1137" y="447"/>
                  </a:cxn>
                  <a:cxn ang="0">
                    <a:pos x="1053" y="263"/>
                  </a:cxn>
                  <a:cxn ang="0">
                    <a:pos x="959" y="83"/>
                  </a:cxn>
                  <a:cxn ang="0">
                    <a:pos x="492" y="11"/>
                  </a:cxn>
                  <a:cxn ang="0">
                    <a:pos x="190" y="82"/>
                  </a:cxn>
                </a:cxnLst>
                <a:rect l="0" t="0" r="r" b="b"/>
                <a:pathLst>
                  <a:path w="1410" h="2984">
                    <a:moveTo>
                      <a:pt x="196" y="75"/>
                    </a:moveTo>
                    <a:cubicBezTo>
                      <a:pt x="106" y="162"/>
                      <a:pt x="72" y="221"/>
                      <a:pt x="73" y="356"/>
                    </a:cubicBezTo>
                    <a:cubicBezTo>
                      <a:pt x="73" y="455"/>
                      <a:pt x="0" y="550"/>
                      <a:pt x="32" y="651"/>
                    </a:cubicBezTo>
                    <a:cubicBezTo>
                      <a:pt x="47" y="699"/>
                      <a:pt x="72" y="735"/>
                      <a:pt x="79" y="787"/>
                    </a:cubicBezTo>
                    <a:cubicBezTo>
                      <a:pt x="87" y="845"/>
                      <a:pt x="86" y="903"/>
                      <a:pt x="86" y="962"/>
                    </a:cubicBezTo>
                    <a:cubicBezTo>
                      <a:pt x="86" y="1017"/>
                      <a:pt x="76" y="1082"/>
                      <a:pt x="87" y="1136"/>
                    </a:cubicBezTo>
                    <a:cubicBezTo>
                      <a:pt x="99" y="1196"/>
                      <a:pt x="131" y="1230"/>
                      <a:pt x="131" y="1295"/>
                    </a:cubicBezTo>
                    <a:cubicBezTo>
                      <a:pt x="134" y="1518"/>
                      <a:pt x="133" y="1760"/>
                      <a:pt x="190" y="1972"/>
                    </a:cubicBezTo>
                    <a:cubicBezTo>
                      <a:pt x="203" y="2021"/>
                      <a:pt x="226" y="2060"/>
                      <a:pt x="223" y="2117"/>
                    </a:cubicBezTo>
                    <a:cubicBezTo>
                      <a:pt x="219" y="2182"/>
                      <a:pt x="197" y="2251"/>
                      <a:pt x="210" y="2319"/>
                    </a:cubicBezTo>
                    <a:cubicBezTo>
                      <a:pt x="219" y="2371"/>
                      <a:pt x="261" y="2406"/>
                      <a:pt x="275" y="2456"/>
                    </a:cubicBezTo>
                    <a:cubicBezTo>
                      <a:pt x="290" y="2510"/>
                      <a:pt x="302" y="2576"/>
                      <a:pt x="307" y="2632"/>
                    </a:cubicBezTo>
                    <a:cubicBezTo>
                      <a:pt x="317" y="2735"/>
                      <a:pt x="250" y="2849"/>
                      <a:pt x="345" y="2921"/>
                    </a:cubicBezTo>
                    <a:cubicBezTo>
                      <a:pt x="428" y="2984"/>
                      <a:pt x="569" y="2964"/>
                      <a:pt x="619" y="2885"/>
                    </a:cubicBezTo>
                    <a:cubicBezTo>
                      <a:pt x="687" y="2777"/>
                      <a:pt x="670" y="2704"/>
                      <a:pt x="629" y="2593"/>
                    </a:cubicBezTo>
                    <a:cubicBezTo>
                      <a:pt x="611" y="2547"/>
                      <a:pt x="575" y="2500"/>
                      <a:pt x="567" y="2451"/>
                    </a:cubicBezTo>
                    <a:cubicBezTo>
                      <a:pt x="558" y="2394"/>
                      <a:pt x="592" y="2359"/>
                      <a:pt x="606" y="2311"/>
                    </a:cubicBezTo>
                    <a:cubicBezTo>
                      <a:pt x="639" y="2199"/>
                      <a:pt x="604" y="2104"/>
                      <a:pt x="594" y="2000"/>
                    </a:cubicBezTo>
                    <a:cubicBezTo>
                      <a:pt x="584" y="1880"/>
                      <a:pt x="601" y="1772"/>
                      <a:pt x="601" y="1654"/>
                    </a:cubicBezTo>
                    <a:cubicBezTo>
                      <a:pt x="601" y="1528"/>
                      <a:pt x="614" y="1407"/>
                      <a:pt x="607" y="1282"/>
                    </a:cubicBezTo>
                    <a:cubicBezTo>
                      <a:pt x="604" y="1224"/>
                      <a:pt x="605" y="1162"/>
                      <a:pt x="607" y="1104"/>
                    </a:cubicBezTo>
                    <a:cubicBezTo>
                      <a:pt x="609" y="1067"/>
                      <a:pt x="605" y="982"/>
                      <a:pt x="621" y="949"/>
                    </a:cubicBezTo>
                    <a:cubicBezTo>
                      <a:pt x="623" y="944"/>
                      <a:pt x="621" y="930"/>
                      <a:pt x="622" y="924"/>
                    </a:cubicBezTo>
                    <a:cubicBezTo>
                      <a:pt x="684" y="947"/>
                      <a:pt x="714" y="1047"/>
                      <a:pt x="731" y="1106"/>
                    </a:cubicBezTo>
                    <a:cubicBezTo>
                      <a:pt x="756" y="1191"/>
                      <a:pt x="788" y="1274"/>
                      <a:pt x="803" y="1360"/>
                    </a:cubicBezTo>
                    <a:cubicBezTo>
                      <a:pt x="831" y="1521"/>
                      <a:pt x="885" y="1669"/>
                      <a:pt x="909" y="1829"/>
                    </a:cubicBezTo>
                    <a:cubicBezTo>
                      <a:pt x="1006" y="1843"/>
                      <a:pt x="927" y="1994"/>
                      <a:pt x="921" y="2047"/>
                    </a:cubicBezTo>
                    <a:cubicBezTo>
                      <a:pt x="909" y="2146"/>
                      <a:pt x="954" y="2232"/>
                      <a:pt x="945" y="2333"/>
                    </a:cubicBezTo>
                    <a:cubicBezTo>
                      <a:pt x="930" y="2511"/>
                      <a:pt x="901" y="2701"/>
                      <a:pt x="909" y="2879"/>
                    </a:cubicBezTo>
                    <a:cubicBezTo>
                      <a:pt x="1023" y="2891"/>
                      <a:pt x="1133" y="2965"/>
                      <a:pt x="1242" y="2895"/>
                    </a:cubicBezTo>
                    <a:cubicBezTo>
                      <a:pt x="1296" y="2860"/>
                      <a:pt x="1283" y="2844"/>
                      <a:pt x="1286" y="2771"/>
                    </a:cubicBezTo>
                    <a:cubicBezTo>
                      <a:pt x="1288" y="2708"/>
                      <a:pt x="1298" y="2652"/>
                      <a:pt x="1307" y="2594"/>
                    </a:cubicBezTo>
                    <a:cubicBezTo>
                      <a:pt x="1326" y="2462"/>
                      <a:pt x="1305" y="2322"/>
                      <a:pt x="1312" y="2188"/>
                    </a:cubicBezTo>
                    <a:cubicBezTo>
                      <a:pt x="1319" y="2053"/>
                      <a:pt x="1355" y="1920"/>
                      <a:pt x="1384" y="1791"/>
                    </a:cubicBezTo>
                    <a:cubicBezTo>
                      <a:pt x="1410" y="1674"/>
                      <a:pt x="1389" y="1551"/>
                      <a:pt x="1346" y="1445"/>
                    </a:cubicBezTo>
                    <a:cubicBezTo>
                      <a:pt x="1295" y="1315"/>
                      <a:pt x="1311" y="1172"/>
                      <a:pt x="1292" y="1036"/>
                    </a:cubicBezTo>
                    <a:cubicBezTo>
                      <a:pt x="1283" y="969"/>
                      <a:pt x="1278" y="933"/>
                      <a:pt x="1240" y="879"/>
                    </a:cubicBezTo>
                    <a:cubicBezTo>
                      <a:pt x="1207" y="832"/>
                      <a:pt x="1185" y="795"/>
                      <a:pt x="1182" y="736"/>
                    </a:cubicBezTo>
                    <a:cubicBezTo>
                      <a:pt x="1180" y="707"/>
                      <a:pt x="1177" y="671"/>
                      <a:pt x="1182" y="643"/>
                    </a:cubicBezTo>
                    <a:cubicBezTo>
                      <a:pt x="1186" y="615"/>
                      <a:pt x="1205" y="590"/>
                      <a:pt x="1206" y="564"/>
                    </a:cubicBezTo>
                    <a:cubicBezTo>
                      <a:pt x="1208" y="513"/>
                      <a:pt x="1169" y="484"/>
                      <a:pt x="1137" y="447"/>
                    </a:cubicBezTo>
                    <a:cubicBezTo>
                      <a:pt x="1089" y="389"/>
                      <a:pt x="1065" y="337"/>
                      <a:pt x="1053" y="263"/>
                    </a:cubicBezTo>
                    <a:cubicBezTo>
                      <a:pt x="1038" y="178"/>
                      <a:pt x="1003" y="148"/>
                      <a:pt x="959" y="83"/>
                    </a:cubicBezTo>
                    <a:cubicBezTo>
                      <a:pt x="809" y="57"/>
                      <a:pt x="649" y="33"/>
                      <a:pt x="492" y="11"/>
                    </a:cubicBezTo>
                    <a:cubicBezTo>
                      <a:pt x="413" y="0"/>
                      <a:pt x="246" y="15"/>
                      <a:pt x="190" y="82"/>
                    </a:cubicBezTo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9" name="Freeform 400">
                <a:extLst>
                  <a:ext uri="{FF2B5EF4-FFF2-40B4-BE49-F238E27FC236}">
                    <a16:creationId xmlns:a16="http://schemas.microsoft.com/office/drawing/2014/main" id="{BC8C9B3F-FBD9-497C-BB64-AEAAB8C704E4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438768" y="3439809"/>
                <a:ext cx="728050" cy="181000"/>
              </a:xfrm>
              <a:custGeom>
                <a:avLst/>
                <a:gdLst/>
                <a:ahLst/>
                <a:cxnLst>
                  <a:cxn ang="0">
                    <a:pos x="64" y="22"/>
                  </a:cxn>
                  <a:cxn ang="0">
                    <a:pos x="278" y="61"/>
                  </a:cxn>
                  <a:cxn ang="0">
                    <a:pos x="494" y="74"/>
                  </a:cxn>
                  <a:cxn ang="0">
                    <a:pos x="736" y="72"/>
                  </a:cxn>
                  <a:cxn ang="0">
                    <a:pos x="968" y="42"/>
                  </a:cxn>
                  <a:cxn ang="0">
                    <a:pos x="755" y="217"/>
                  </a:cxn>
                  <a:cxn ang="0">
                    <a:pos x="423" y="237"/>
                  </a:cxn>
                  <a:cxn ang="0">
                    <a:pos x="142" y="165"/>
                  </a:cxn>
                  <a:cxn ang="0">
                    <a:pos x="12" y="133"/>
                  </a:cxn>
                  <a:cxn ang="0">
                    <a:pos x="64" y="9"/>
                  </a:cxn>
                </a:cxnLst>
                <a:rect l="0" t="0" r="r" b="b"/>
                <a:pathLst>
                  <a:path w="989" h="246">
                    <a:moveTo>
                      <a:pt x="64" y="22"/>
                    </a:moveTo>
                    <a:cubicBezTo>
                      <a:pt x="117" y="11"/>
                      <a:pt x="219" y="52"/>
                      <a:pt x="278" y="61"/>
                    </a:cubicBezTo>
                    <a:cubicBezTo>
                      <a:pt x="351" y="72"/>
                      <a:pt x="416" y="74"/>
                      <a:pt x="494" y="74"/>
                    </a:cubicBezTo>
                    <a:cubicBezTo>
                      <a:pt x="575" y="74"/>
                      <a:pt x="659" y="84"/>
                      <a:pt x="736" y="72"/>
                    </a:cubicBezTo>
                    <a:cubicBezTo>
                      <a:pt x="817" y="60"/>
                      <a:pt x="883" y="38"/>
                      <a:pt x="968" y="42"/>
                    </a:cubicBezTo>
                    <a:cubicBezTo>
                      <a:pt x="989" y="190"/>
                      <a:pt x="876" y="211"/>
                      <a:pt x="755" y="217"/>
                    </a:cubicBezTo>
                    <a:cubicBezTo>
                      <a:pt x="645" y="223"/>
                      <a:pt x="531" y="246"/>
                      <a:pt x="423" y="237"/>
                    </a:cubicBezTo>
                    <a:cubicBezTo>
                      <a:pt x="328" y="229"/>
                      <a:pt x="238" y="182"/>
                      <a:pt x="142" y="165"/>
                    </a:cubicBezTo>
                    <a:cubicBezTo>
                      <a:pt x="93" y="157"/>
                      <a:pt x="30" y="186"/>
                      <a:pt x="12" y="133"/>
                    </a:cubicBezTo>
                    <a:cubicBezTo>
                      <a:pt x="0" y="99"/>
                      <a:pt x="20" y="0"/>
                      <a:pt x="64" y="9"/>
                    </a:cubicBezTo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0" name="Freeform 401">
                <a:extLst>
                  <a:ext uri="{FF2B5EF4-FFF2-40B4-BE49-F238E27FC236}">
                    <a16:creationId xmlns:a16="http://schemas.microsoft.com/office/drawing/2014/main" id="{918B1F1C-C84C-4113-B104-5AECFB0C3392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749365" y="3479685"/>
                <a:ext cx="204054" cy="165423"/>
              </a:xfrm>
              <a:custGeom>
                <a:avLst/>
                <a:gdLst/>
                <a:ahLst/>
                <a:cxnLst>
                  <a:cxn ang="0">
                    <a:pos x="14" y="40"/>
                  </a:cxn>
                  <a:cxn ang="0">
                    <a:pos x="110" y="21"/>
                  </a:cxn>
                  <a:cxn ang="0">
                    <a:pos x="204" y="165"/>
                  </a:cxn>
                  <a:cxn ang="0">
                    <a:pos x="2" y="201"/>
                  </a:cxn>
                  <a:cxn ang="0">
                    <a:pos x="2" y="171"/>
                  </a:cxn>
                  <a:cxn ang="0">
                    <a:pos x="184" y="138"/>
                  </a:cxn>
                  <a:cxn ang="0">
                    <a:pos x="14" y="53"/>
                  </a:cxn>
                </a:cxnLst>
                <a:rect l="0" t="0" r="r" b="b"/>
                <a:pathLst>
                  <a:path w="277" h="225">
                    <a:moveTo>
                      <a:pt x="14" y="40"/>
                    </a:moveTo>
                    <a:cubicBezTo>
                      <a:pt x="25" y="0"/>
                      <a:pt x="77" y="13"/>
                      <a:pt x="110" y="21"/>
                    </a:cubicBezTo>
                    <a:cubicBezTo>
                      <a:pt x="146" y="65"/>
                      <a:pt x="277" y="65"/>
                      <a:pt x="204" y="165"/>
                    </a:cubicBezTo>
                    <a:cubicBezTo>
                      <a:pt x="165" y="220"/>
                      <a:pt x="59" y="225"/>
                      <a:pt x="2" y="201"/>
                    </a:cubicBezTo>
                    <a:cubicBezTo>
                      <a:pt x="0" y="192"/>
                      <a:pt x="0" y="181"/>
                      <a:pt x="2" y="171"/>
                    </a:cubicBezTo>
                    <a:cubicBezTo>
                      <a:pt x="46" y="169"/>
                      <a:pt x="173" y="202"/>
                      <a:pt x="184" y="138"/>
                    </a:cubicBezTo>
                    <a:cubicBezTo>
                      <a:pt x="196" y="62"/>
                      <a:pt x="58" y="65"/>
                      <a:pt x="14" y="53"/>
                    </a:cubicBezTo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1" name="Freeform 402">
                <a:extLst>
                  <a:ext uri="{FF2B5EF4-FFF2-40B4-BE49-F238E27FC236}">
                    <a16:creationId xmlns:a16="http://schemas.microsoft.com/office/drawing/2014/main" id="{2199130D-B08F-4604-AA0D-25D7FFAA3AEC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413845" y="2264711"/>
                <a:ext cx="800637" cy="1236158"/>
              </a:xfrm>
              <a:custGeom>
                <a:avLst/>
                <a:gdLst/>
                <a:ahLst/>
                <a:cxnLst>
                  <a:cxn ang="0">
                    <a:pos x="326" y="79"/>
                  </a:cxn>
                  <a:cxn ang="0">
                    <a:pos x="223" y="165"/>
                  </a:cxn>
                  <a:cxn ang="0">
                    <a:pos x="176" y="376"/>
                  </a:cxn>
                  <a:cxn ang="0">
                    <a:pos x="125" y="636"/>
                  </a:cxn>
                  <a:cxn ang="0">
                    <a:pos x="85" y="954"/>
                  </a:cxn>
                  <a:cxn ang="0">
                    <a:pos x="32" y="1171"/>
                  </a:cxn>
                  <a:cxn ang="0">
                    <a:pos x="21" y="1390"/>
                  </a:cxn>
                  <a:cxn ang="0">
                    <a:pos x="67" y="1561"/>
                  </a:cxn>
                  <a:cxn ang="0">
                    <a:pos x="209" y="1652"/>
                  </a:cxn>
                  <a:cxn ang="0">
                    <a:pos x="392" y="1658"/>
                  </a:cxn>
                  <a:cxn ang="0">
                    <a:pos x="561" y="1671"/>
                  </a:cxn>
                  <a:cxn ang="0">
                    <a:pos x="900" y="1658"/>
                  </a:cxn>
                  <a:cxn ang="0">
                    <a:pos x="1045" y="1612"/>
                  </a:cxn>
                  <a:cxn ang="0">
                    <a:pos x="1070" y="1374"/>
                  </a:cxn>
                  <a:cxn ang="0">
                    <a:pos x="1076" y="805"/>
                  </a:cxn>
                  <a:cxn ang="0">
                    <a:pos x="835" y="125"/>
                  </a:cxn>
                  <a:cxn ang="0">
                    <a:pos x="723" y="47"/>
                  </a:cxn>
                  <a:cxn ang="0">
                    <a:pos x="599" y="52"/>
                  </a:cxn>
                  <a:cxn ang="0">
                    <a:pos x="300" y="79"/>
                  </a:cxn>
                </a:cxnLst>
                <a:rect l="0" t="0" r="r" b="b"/>
                <a:pathLst>
                  <a:path w="1088" h="1680">
                    <a:moveTo>
                      <a:pt x="326" y="79"/>
                    </a:moveTo>
                    <a:cubicBezTo>
                      <a:pt x="297" y="119"/>
                      <a:pt x="251" y="133"/>
                      <a:pt x="223" y="165"/>
                    </a:cubicBezTo>
                    <a:cubicBezTo>
                      <a:pt x="172" y="225"/>
                      <a:pt x="180" y="301"/>
                      <a:pt x="176" y="376"/>
                    </a:cubicBezTo>
                    <a:cubicBezTo>
                      <a:pt x="172" y="466"/>
                      <a:pt x="137" y="547"/>
                      <a:pt x="125" y="636"/>
                    </a:cubicBezTo>
                    <a:cubicBezTo>
                      <a:pt x="111" y="743"/>
                      <a:pt x="107" y="850"/>
                      <a:pt x="85" y="954"/>
                    </a:cubicBezTo>
                    <a:cubicBezTo>
                      <a:pt x="69" y="1026"/>
                      <a:pt x="40" y="1095"/>
                      <a:pt x="32" y="1171"/>
                    </a:cubicBezTo>
                    <a:cubicBezTo>
                      <a:pt x="25" y="1244"/>
                      <a:pt x="31" y="1322"/>
                      <a:pt x="21" y="1390"/>
                    </a:cubicBezTo>
                    <a:cubicBezTo>
                      <a:pt x="9" y="1472"/>
                      <a:pt x="0" y="1515"/>
                      <a:pt x="67" y="1561"/>
                    </a:cubicBezTo>
                    <a:cubicBezTo>
                      <a:pt x="111" y="1592"/>
                      <a:pt x="154" y="1641"/>
                      <a:pt x="209" y="1652"/>
                    </a:cubicBezTo>
                    <a:cubicBezTo>
                      <a:pt x="266" y="1663"/>
                      <a:pt x="334" y="1652"/>
                      <a:pt x="392" y="1658"/>
                    </a:cubicBezTo>
                    <a:cubicBezTo>
                      <a:pt x="446" y="1663"/>
                      <a:pt x="503" y="1671"/>
                      <a:pt x="561" y="1671"/>
                    </a:cubicBezTo>
                    <a:cubicBezTo>
                      <a:pt x="674" y="1671"/>
                      <a:pt x="793" y="1680"/>
                      <a:pt x="900" y="1658"/>
                    </a:cubicBezTo>
                    <a:cubicBezTo>
                      <a:pt x="942" y="1650"/>
                      <a:pt x="1014" y="1649"/>
                      <a:pt x="1045" y="1612"/>
                    </a:cubicBezTo>
                    <a:cubicBezTo>
                      <a:pt x="1088" y="1561"/>
                      <a:pt x="1070" y="1445"/>
                      <a:pt x="1070" y="1374"/>
                    </a:cubicBezTo>
                    <a:cubicBezTo>
                      <a:pt x="1070" y="1184"/>
                      <a:pt x="1077" y="994"/>
                      <a:pt x="1076" y="805"/>
                    </a:cubicBezTo>
                    <a:cubicBezTo>
                      <a:pt x="1076" y="561"/>
                      <a:pt x="1059" y="262"/>
                      <a:pt x="835" y="125"/>
                    </a:cubicBezTo>
                    <a:cubicBezTo>
                      <a:pt x="796" y="101"/>
                      <a:pt x="760" y="73"/>
                      <a:pt x="723" y="47"/>
                    </a:cubicBezTo>
                    <a:cubicBezTo>
                      <a:pt x="656" y="0"/>
                      <a:pt x="653" y="1"/>
                      <a:pt x="599" y="52"/>
                    </a:cubicBezTo>
                    <a:cubicBezTo>
                      <a:pt x="500" y="143"/>
                      <a:pt x="422" y="79"/>
                      <a:pt x="300" y="79"/>
                    </a:cubicBezTo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2" name="Freeform 409">
                <a:extLst>
                  <a:ext uri="{FF2B5EF4-FFF2-40B4-BE49-F238E27FC236}">
                    <a16:creationId xmlns:a16="http://schemas.microsoft.com/office/drawing/2014/main" id="{24E807AA-EC45-4834-A696-52CC0C86F357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615407" y="2137294"/>
                <a:ext cx="328355" cy="403122"/>
              </a:xfrm>
              <a:custGeom>
                <a:avLst/>
                <a:gdLst/>
                <a:ahLst/>
                <a:cxnLst>
                  <a:cxn ang="0">
                    <a:pos x="26" y="83"/>
                  </a:cxn>
                  <a:cxn ang="0">
                    <a:pos x="386" y="365"/>
                  </a:cxn>
                  <a:cxn ang="0">
                    <a:pos x="370" y="110"/>
                  </a:cxn>
                  <a:cxn ang="0">
                    <a:pos x="46" y="102"/>
                  </a:cxn>
                </a:cxnLst>
                <a:rect l="0" t="0" r="r" b="b"/>
                <a:pathLst>
                  <a:path w="446" h="548">
                    <a:moveTo>
                      <a:pt x="26" y="83"/>
                    </a:moveTo>
                    <a:cubicBezTo>
                      <a:pt x="0" y="271"/>
                      <a:pt x="191" y="548"/>
                      <a:pt x="386" y="365"/>
                    </a:cubicBezTo>
                    <a:cubicBezTo>
                      <a:pt x="446" y="309"/>
                      <a:pt x="413" y="170"/>
                      <a:pt x="370" y="110"/>
                    </a:cubicBezTo>
                    <a:cubicBezTo>
                      <a:pt x="290" y="0"/>
                      <a:pt x="139" y="48"/>
                      <a:pt x="46" y="102"/>
                    </a:cubicBezTo>
                  </a:path>
                </a:pathLst>
              </a:custGeom>
              <a:solidFill>
                <a:srgbClr val="F4DDC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3" name="Freeform 410">
                <a:extLst>
                  <a:ext uri="{FF2B5EF4-FFF2-40B4-BE49-F238E27FC236}">
                    <a16:creationId xmlns:a16="http://schemas.microsoft.com/office/drawing/2014/main" id="{548F8D7C-3B65-411D-9916-2479119F749A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625064" y="2176236"/>
                <a:ext cx="290659" cy="196577"/>
              </a:xfrm>
              <a:custGeom>
                <a:avLst/>
                <a:gdLst/>
                <a:ahLst/>
                <a:cxnLst>
                  <a:cxn ang="0">
                    <a:pos x="0" y="57"/>
                  </a:cxn>
                  <a:cxn ang="0">
                    <a:pos x="114" y="220"/>
                  </a:cxn>
                  <a:cxn ang="0">
                    <a:pos x="327" y="207"/>
                  </a:cxn>
                  <a:cxn ang="0">
                    <a:pos x="390" y="0"/>
                  </a:cxn>
                </a:cxnLst>
                <a:rect l="0" t="0" r="r" b="b"/>
                <a:pathLst>
                  <a:path w="395" h="267">
                    <a:moveTo>
                      <a:pt x="0" y="57"/>
                    </a:moveTo>
                    <a:cubicBezTo>
                      <a:pt x="21" y="138"/>
                      <a:pt x="43" y="178"/>
                      <a:pt x="114" y="220"/>
                    </a:cubicBezTo>
                    <a:cubicBezTo>
                      <a:pt x="179" y="260"/>
                      <a:pt x="261" y="267"/>
                      <a:pt x="327" y="207"/>
                    </a:cubicBezTo>
                    <a:cubicBezTo>
                      <a:pt x="395" y="147"/>
                      <a:pt x="385" y="88"/>
                      <a:pt x="390" y="0"/>
                    </a:cubicBezTo>
                  </a:path>
                </a:pathLst>
              </a:custGeom>
              <a:solidFill>
                <a:srgbClr val="E2CEC3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4" name="Freeform 411">
                <a:extLst>
                  <a:ext uri="{FF2B5EF4-FFF2-40B4-BE49-F238E27FC236}">
                    <a16:creationId xmlns:a16="http://schemas.microsoft.com/office/drawing/2014/main" id="{A6B0625C-5633-44EF-ABB8-8458379407A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502944" y="1724515"/>
                <a:ext cx="478202" cy="593780"/>
              </a:xfrm>
              <a:custGeom>
                <a:avLst/>
                <a:gdLst/>
                <a:ahLst/>
                <a:cxnLst>
                  <a:cxn ang="0">
                    <a:pos x="120" y="363"/>
                  </a:cxn>
                  <a:cxn ang="0">
                    <a:pos x="140" y="611"/>
                  </a:cxn>
                  <a:cxn ang="0">
                    <a:pos x="284" y="761"/>
                  </a:cxn>
                  <a:cxn ang="0">
                    <a:pos x="497" y="748"/>
                  </a:cxn>
                  <a:cxn ang="0">
                    <a:pos x="578" y="540"/>
                  </a:cxn>
                  <a:cxn ang="0">
                    <a:pos x="608" y="538"/>
                  </a:cxn>
                  <a:cxn ang="0">
                    <a:pos x="642" y="415"/>
                  </a:cxn>
                  <a:cxn ang="0">
                    <a:pos x="597" y="296"/>
                  </a:cxn>
                  <a:cxn ang="0">
                    <a:pos x="476" y="77"/>
                  </a:cxn>
                  <a:cxn ang="0">
                    <a:pos x="87" y="342"/>
                  </a:cxn>
                  <a:cxn ang="0">
                    <a:pos x="82" y="532"/>
                  </a:cxn>
                  <a:cxn ang="0">
                    <a:pos x="127" y="585"/>
                  </a:cxn>
                </a:cxnLst>
                <a:rect l="0" t="0" r="r" b="b"/>
                <a:pathLst>
                  <a:path w="650" h="807">
                    <a:moveTo>
                      <a:pt x="120" y="363"/>
                    </a:moveTo>
                    <a:cubicBezTo>
                      <a:pt x="120" y="450"/>
                      <a:pt x="119" y="530"/>
                      <a:pt x="140" y="611"/>
                    </a:cubicBezTo>
                    <a:cubicBezTo>
                      <a:pt x="161" y="693"/>
                      <a:pt x="213" y="719"/>
                      <a:pt x="284" y="761"/>
                    </a:cubicBezTo>
                    <a:cubicBezTo>
                      <a:pt x="349" y="801"/>
                      <a:pt x="431" y="807"/>
                      <a:pt x="497" y="748"/>
                    </a:cubicBezTo>
                    <a:cubicBezTo>
                      <a:pt x="565" y="687"/>
                      <a:pt x="573" y="628"/>
                      <a:pt x="578" y="540"/>
                    </a:cubicBezTo>
                    <a:cubicBezTo>
                      <a:pt x="587" y="541"/>
                      <a:pt x="600" y="537"/>
                      <a:pt x="608" y="538"/>
                    </a:cubicBezTo>
                    <a:cubicBezTo>
                      <a:pt x="630" y="496"/>
                      <a:pt x="650" y="470"/>
                      <a:pt x="642" y="415"/>
                    </a:cubicBezTo>
                    <a:cubicBezTo>
                      <a:pt x="635" y="362"/>
                      <a:pt x="605" y="352"/>
                      <a:pt x="597" y="296"/>
                    </a:cubicBezTo>
                    <a:cubicBezTo>
                      <a:pt x="583" y="205"/>
                      <a:pt x="567" y="114"/>
                      <a:pt x="476" y="77"/>
                    </a:cubicBezTo>
                    <a:cubicBezTo>
                      <a:pt x="285" y="0"/>
                      <a:pt x="74" y="133"/>
                      <a:pt x="87" y="342"/>
                    </a:cubicBezTo>
                    <a:cubicBezTo>
                      <a:pt x="0" y="360"/>
                      <a:pt x="58" y="488"/>
                      <a:pt x="82" y="532"/>
                    </a:cubicBezTo>
                    <a:cubicBezTo>
                      <a:pt x="111" y="534"/>
                      <a:pt x="124" y="559"/>
                      <a:pt x="127" y="585"/>
                    </a:cubicBezTo>
                  </a:path>
                </a:pathLst>
              </a:custGeom>
              <a:solidFill>
                <a:srgbClr val="F4DDC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5" name="Freeform 412">
                <a:extLst>
                  <a:ext uri="{FF2B5EF4-FFF2-40B4-BE49-F238E27FC236}">
                    <a16:creationId xmlns:a16="http://schemas.microsoft.com/office/drawing/2014/main" id="{1BC4EC39-2ECE-4ABB-9795-7A97DEAB78D0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297644" y="3567849"/>
                <a:ext cx="224303" cy="290036"/>
              </a:xfrm>
              <a:custGeom>
                <a:avLst/>
                <a:gdLst/>
                <a:ahLst/>
                <a:cxnLst>
                  <a:cxn ang="0">
                    <a:pos x="54" y="180"/>
                  </a:cxn>
                  <a:cxn ang="0">
                    <a:pos x="124" y="312"/>
                  </a:cxn>
                  <a:cxn ang="0">
                    <a:pos x="248" y="388"/>
                  </a:cxn>
                  <a:cxn ang="0">
                    <a:pos x="295" y="278"/>
                  </a:cxn>
                  <a:cxn ang="0">
                    <a:pos x="225" y="166"/>
                  </a:cxn>
                  <a:cxn ang="0">
                    <a:pos x="27" y="161"/>
                  </a:cxn>
                </a:cxnLst>
                <a:rect l="0" t="0" r="r" b="b"/>
                <a:pathLst>
                  <a:path w="305" h="394">
                    <a:moveTo>
                      <a:pt x="54" y="180"/>
                    </a:moveTo>
                    <a:cubicBezTo>
                      <a:pt x="51" y="221"/>
                      <a:pt x="101" y="280"/>
                      <a:pt x="124" y="312"/>
                    </a:cubicBezTo>
                    <a:cubicBezTo>
                      <a:pt x="155" y="357"/>
                      <a:pt x="188" y="394"/>
                      <a:pt x="248" y="388"/>
                    </a:cubicBezTo>
                    <a:cubicBezTo>
                      <a:pt x="261" y="346"/>
                      <a:pt x="289" y="322"/>
                      <a:pt x="295" y="278"/>
                    </a:cubicBezTo>
                    <a:cubicBezTo>
                      <a:pt x="305" y="206"/>
                      <a:pt x="278" y="202"/>
                      <a:pt x="225" y="166"/>
                    </a:cubicBezTo>
                    <a:cubicBezTo>
                      <a:pt x="188" y="140"/>
                      <a:pt x="0" y="0"/>
                      <a:pt x="27" y="161"/>
                    </a:cubicBezTo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6" name="Freeform 413">
                <a:extLst>
                  <a:ext uri="{FF2B5EF4-FFF2-40B4-BE49-F238E27FC236}">
                    <a16:creationId xmlns:a16="http://schemas.microsoft.com/office/drawing/2014/main" id="{12678EDD-C485-4BA2-96D9-0F06C2899FBA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7153422" y="3553207"/>
                <a:ext cx="180377" cy="270098"/>
              </a:xfrm>
              <a:custGeom>
                <a:avLst/>
                <a:gdLst/>
                <a:ahLst/>
                <a:cxnLst>
                  <a:cxn ang="0">
                    <a:pos x="215" y="161"/>
                  </a:cxn>
                  <a:cxn ang="0">
                    <a:pos x="170" y="247"/>
                  </a:cxn>
                  <a:cxn ang="0">
                    <a:pos x="71" y="357"/>
                  </a:cxn>
                  <a:cxn ang="0">
                    <a:pos x="6" y="227"/>
                  </a:cxn>
                  <a:cxn ang="0">
                    <a:pos x="221" y="148"/>
                  </a:cxn>
                </a:cxnLst>
                <a:rect l="0" t="0" r="r" b="b"/>
                <a:pathLst>
                  <a:path w="245" h="367">
                    <a:moveTo>
                      <a:pt x="215" y="161"/>
                    </a:moveTo>
                    <a:cubicBezTo>
                      <a:pt x="237" y="200"/>
                      <a:pt x="202" y="231"/>
                      <a:pt x="170" y="247"/>
                    </a:cubicBezTo>
                    <a:cubicBezTo>
                      <a:pt x="170" y="302"/>
                      <a:pt x="133" y="367"/>
                      <a:pt x="71" y="357"/>
                    </a:cubicBezTo>
                    <a:cubicBezTo>
                      <a:pt x="22" y="349"/>
                      <a:pt x="0" y="278"/>
                      <a:pt x="6" y="227"/>
                    </a:cubicBezTo>
                    <a:cubicBezTo>
                      <a:pt x="17" y="135"/>
                      <a:pt x="245" y="0"/>
                      <a:pt x="221" y="148"/>
                    </a:cubicBezTo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7" name="Freeform 414">
                <a:extLst>
                  <a:ext uri="{FF2B5EF4-FFF2-40B4-BE49-F238E27FC236}">
                    <a16:creationId xmlns:a16="http://schemas.microsoft.com/office/drawing/2014/main" id="{A833C5B0-5D03-4D69-ACAD-BFF1DF3F3F3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348424" y="3672212"/>
                <a:ext cx="136140" cy="190034"/>
              </a:xfrm>
              <a:custGeom>
                <a:avLst/>
                <a:gdLst/>
                <a:ahLst/>
                <a:cxnLst>
                  <a:cxn ang="0">
                    <a:pos x="110" y="4"/>
                  </a:cxn>
                  <a:cxn ang="0">
                    <a:pos x="74" y="71"/>
                  </a:cxn>
                  <a:cxn ang="0">
                    <a:pos x="74" y="134"/>
                  </a:cxn>
                  <a:cxn ang="0">
                    <a:pos x="178" y="229"/>
                  </a:cxn>
                  <a:cxn ang="0">
                    <a:pos x="126" y="249"/>
                  </a:cxn>
                  <a:cxn ang="0">
                    <a:pos x="73" y="210"/>
                  </a:cxn>
                  <a:cxn ang="0">
                    <a:pos x="10" y="90"/>
                  </a:cxn>
                  <a:cxn ang="0">
                    <a:pos x="107" y="0"/>
                  </a:cxn>
                </a:cxnLst>
                <a:rect l="0" t="0" r="r" b="b"/>
                <a:pathLst>
                  <a:path w="185" h="258">
                    <a:moveTo>
                      <a:pt x="110" y="4"/>
                    </a:moveTo>
                    <a:cubicBezTo>
                      <a:pt x="132" y="37"/>
                      <a:pt x="94" y="53"/>
                      <a:pt x="74" y="71"/>
                    </a:cubicBezTo>
                    <a:cubicBezTo>
                      <a:pt x="44" y="99"/>
                      <a:pt x="53" y="104"/>
                      <a:pt x="74" y="134"/>
                    </a:cubicBezTo>
                    <a:cubicBezTo>
                      <a:pt x="106" y="179"/>
                      <a:pt x="109" y="228"/>
                      <a:pt x="178" y="229"/>
                    </a:cubicBezTo>
                    <a:cubicBezTo>
                      <a:pt x="185" y="258"/>
                      <a:pt x="143" y="255"/>
                      <a:pt x="126" y="249"/>
                    </a:cubicBezTo>
                    <a:cubicBezTo>
                      <a:pt x="110" y="244"/>
                      <a:pt x="85" y="223"/>
                      <a:pt x="73" y="210"/>
                    </a:cubicBezTo>
                    <a:cubicBezTo>
                      <a:pt x="46" y="182"/>
                      <a:pt x="0" y="133"/>
                      <a:pt x="10" y="90"/>
                    </a:cubicBezTo>
                    <a:cubicBezTo>
                      <a:pt x="20" y="49"/>
                      <a:pt x="76" y="24"/>
                      <a:pt x="107" y="0"/>
                    </a:cubicBezTo>
                  </a:path>
                </a:pathLst>
              </a:custGeom>
              <a:solidFill>
                <a:schemeClr val="accent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8" name="Freeform 419">
                <a:extLst>
                  <a:ext uri="{FF2B5EF4-FFF2-40B4-BE49-F238E27FC236}">
                    <a16:creationId xmlns:a16="http://schemas.microsoft.com/office/drawing/2014/main" id="{F2F56533-34E2-4A61-B9A9-686B8602ACD7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762761" y="2319852"/>
                <a:ext cx="239880" cy="247045"/>
              </a:xfrm>
              <a:custGeom>
                <a:avLst/>
                <a:gdLst/>
                <a:ahLst/>
                <a:cxnLst>
                  <a:cxn ang="0">
                    <a:pos x="177" y="266"/>
                  </a:cxn>
                  <a:cxn ang="0">
                    <a:pos x="267" y="187"/>
                  </a:cxn>
                  <a:cxn ang="0">
                    <a:pos x="282" y="34"/>
                  </a:cxn>
                  <a:cxn ang="0">
                    <a:pos x="180" y="188"/>
                  </a:cxn>
                  <a:cxn ang="0">
                    <a:pos x="170" y="275"/>
                  </a:cxn>
                  <a:cxn ang="0">
                    <a:pos x="134" y="282"/>
                  </a:cxn>
                  <a:cxn ang="0">
                    <a:pos x="115" y="282"/>
                  </a:cxn>
                  <a:cxn ang="0">
                    <a:pos x="104" y="298"/>
                  </a:cxn>
                  <a:cxn ang="0">
                    <a:pos x="24" y="260"/>
                  </a:cxn>
                  <a:cxn ang="0">
                    <a:pos x="144" y="155"/>
                  </a:cxn>
                </a:cxnLst>
                <a:rect l="0" t="0" r="r" b="b"/>
                <a:pathLst>
                  <a:path w="326" h="336">
                    <a:moveTo>
                      <a:pt x="177" y="266"/>
                    </a:moveTo>
                    <a:cubicBezTo>
                      <a:pt x="186" y="318"/>
                      <a:pt x="258" y="202"/>
                      <a:pt x="267" y="187"/>
                    </a:cubicBezTo>
                    <a:cubicBezTo>
                      <a:pt x="287" y="153"/>
                      <a:pt x="326" y="57"/>
                      <a:pt x="282" y="34"/>
                    </a:cubicBezTo>
                    <a:cubicBezTo>
                      <a:pt x="213" y="0"/>
                      <a:pt x="180" y="141"/>
                      <a:pt x="180" y="188"/>
                    </a:cubicBezTo>
                    <a:cubicBezTo>
                      <a:pt x="180" y="212"/>
                      <a:pt x="189" y="258"/>
                      <a:pt x="170" y="275"/>
                    </a:cubicBezTo>
                    <a:cubicBezTo>
                      <a:pt x="163" y="281"/>
                      <a:pt x="143" y="280"/>
                      <a:pt x="134" y="282"/>
                    </a:cubicBezTo>
                    <a:cubicBezTo>
                      <a:pt x="129" y="284"/>
                      <a:pt x="120" y="280"/>
                      <a:pt x="115" y="282"/>
                    </a:cubicBezTo>
                    <a:cubicBezTo>
                      <a:pt x="107" y="286"/>
                      <a:pt x="110" y="295"/>
                      <a:pt x="104" y="298"/>
                    </a:cubicBezTo>
                    <a:cubicBezTo>
                      <a:pt x="60" y="325"/>
                      <a:pt x="0" y="336"/>
                      <a:pt x="24" y="260"/>
                    </a:cubicBezTo>
                    <a:cubicBezTo>
                      <a:pt x="42" y="204"/>
                      <a:pt x="111" y="200"/>
                      <a:pt x="144" y="155"/>
                    </a:cubicBezTo>
                  </a:path>
                </a:pathLst>
              </a:custGeom>
              <a:solidFill>
                <a:schemeClr val="accent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9" name="Freeform 420">
                <a:extLst>
                  <a:ext uri="{FF2B5EF4-FFF2-40B4-BE49-F238E27FC236}">
                    <a16:creationId xmlns:a16="http://schemas.microsoft.com/office/drawing/2014/main" id="{8033C8A2-9034-4FCC-9865-A6C285E4A5EA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588303" y="2355990"/>
                <a:ext cx="182558" cy="211842"/>
              </a:xfrm>
              <a:custGeom>
                <a:avLst/>
                <a:gdLst/>
                <a:ahLst/>
                <a:cxnLst>
                  <a:cxn ang="0">
                    <a:pos x="0" y="38"/>
                  </a:cxn>
                  <a:cxn ang="0">
                    <a:pos x="23" y="96"/>
                  </a:cxn>
                  <a:cxn ang="0">
                    <a:pos x="54" y="156"/>
                  </a:cxn>
                  <a:cxn ang="0">
                    <a:pos x="91" y="288"/>
                  </a:cxn>
                  <a:cxn ang="0">
                    <a:pos x="107" y="237"/>
                  </a:cxn>
                  <a:cxn ang="0">
                    <a:pos x="157" y="244"/>
                  </a:cxn>
                  <a:cxn ang="0">
                    <a:pos x="189" y="230"/>
                  </a:cxn>
                  <a:cxn ang="0">
                    <a:pos x="212" y="247"/>
                  </a:cxn>
                  <a:cxn ang="0">
                    <a:pos x="232" y="216"/>
                  </a:cxn>
                  <a:cxn ang="0">
                    <a:pos x="173" y="180"/>
                  </a:cxn>
                  <a:cxn ang="0">
                    <a:pos x="114" y="110"/>
                  </a:cxn>
                  <a:cxn ang="0">
                    <a:pos x="75" y="35"/>
                  </a:cxn>
                  <a:cxn ang="0">
                    <a:pos x="0" y="41"/>
                  </a:cxn>
                </a:cxnLst>
                <a:rect l="0" t="0" r="r" b="b"/>
                <a:pathLst>
                  <a:path w="248" h="288">
                    <a:moveTo>
                      <a:pt x="0" y="38"/>
                    </a:moveTo>
                    <a:cubicBezTo>
                      <a:pt x="14" y="53"/>
                      <a:pt x="14" y="78"/>
                      <a:pt x="23" y="96"/>
                    </a:cubicBezTo>
                    <a:cubicBezTo>
                      <a:pt x="34" y="117"/>
                      <a:pt x="46" y="134"/>
                      <a:pt x="54" y="156"/>
                    </a:cubicBezTo>
                    <a:cubicBezTo>
                      <a:pt x="72" y="201"/>
                      <a:pt x="78" y="242"/>
                      <a:pt x="91" y="288"/>
                    </a:cubicBezTo>
                    <a:cubicBezTo>
                      <a:pt x="91" y="266"/>
                      <a:pt x="86" y="247"/>
                      <a:pt x="107" y="237"/>
                    </a:cubicBezTo>
                    <a:cubicBezTo>
                      <a:pt x="127" y="227"/>
                      <a:pt x="141" y="245"/>
                      <a:pt x="157" y="244"/>
                    </a:cubicBezTo>
                    <a:cubicBezTo>
                      <a:pt x="169" y="243"/>
                      <a:pt x="174" y="229"/>
                      <a:pt x="189" y="230"/>
                    </a:cubicBezTo>
                    <a:cubicBezTo>
                      <a:pt x="202" y="231"/>
                      <a:pt x="207" y="245"/>
                      <a:pt x="212" y="247"/>
                    </a:cubicBezTo>
                    <a:cubicBezTo>
                      <a:pt x="235" y="252"/>
                      <a:pt x="248" y="241"/>
                      <a:pt x="232" y="216"/>
                    </a:cubicBezTo>
                    <a:cubicBezTo>
                      <a:pt x="222" y="201"/>
                      <a:pt x="189" y="191"/>
                      <a:pt x="173" y="180"/>
                    </a:cubicBezTo>
                    <a:cubicBezTo>
                      <a:pt x="146" y="162"/>
                      <a:pt x="130" y="138"/>
                      <a:pt x="114" y="110"/>
                    </a:cubicBezTo>
                    <a:cubicBezTo>
                      <a:pt x="101" y="85"/>
                      <a:pt x="93" y="57"/>
                      <a:pt x="75" y="35"/>
                    </a:cubicBezTo>
                    <a:cubicBezTo>
                      <a:pt x="46" y="0"/>
                      <a:pt x="34" y="24"/>
                      <a:pt x="0" y="41"/>
                    </a:cubicBezTo>
                  </a:path>
                </a:pathLst>
              </a:custGeom>
              <a:solidFill>
                <a:schemeClr val="accent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0" name="Freeform 422">
                <a:extLst>
                  <a:ext uri="{FF2B5EF4-FFF2-40B4-BE49-F238E27FC236}">
                    <a16:creationId xmlns:a16="http://schemas.microsoft.com/office/drawing/2014/main" id="{2CA57981-7DF3-4859-9AC4-D7966146149E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131286" y="2316737"/>
                <a:ext cx="522439" cy="1497534"/>
              </a:xfrm>
              <a:custGeom>
                <a:avLst/>
                <a:gdLst/>
                <a:ahLst/>
                <a:cxnLst>
                  <a:cxn ang="0">
                    <a:pos x="710" y="8"/>
                  </a:cxn>
                  <a:cxn ang="0">
                    <a:pos x="461" y="124"/>
                  </a:cxn>
                  <a:cxn ang="0">
                    <a:pos x="220" y="242"/>
                  </a:cxn>
                  <a:cxn ang="0">
                    <a:pos x="97" y="511"/>
                  </a:cxn>
                  <a:cxn ang="0">
                    <a:pos x="45" y="889"/>
                  </a:cxn>
                  <a:cxn ang="0">
                    <a:pos x="19" y="1215"/>
                  </a:cxn>
                  <a:cxn ang="0">
                    <a:pos x="92" y="1547"/>
                  </a:cxn>
                  <a:cxn ang="0">
                    <a:pos x="103" y="1672"/>
                  </a:cxn>
                  <a:cxn ang="0">
                    <a:pos x="161" y="1815"/>
                  </a:cxn>
                  <a:cxn ang="0">
                    <a:pos x="285" y="2035"/>
                  </a:cxn>
                  <a:cxn ang="0">
                    <a:pos x="350" y="1892"/>
                  </a:cxn>
                  <a:cxn ang="0">
                    <a:pos x="424" y="1784"/>
                  </a:cxn>
                  <a:cxn ang="0">
                    <a:pos x="436" y="1691"/>
                  </a:cxn>
                  <a:cxn ang="0">
                    <a:pos x="438" y="1566"/>
                  </a:cxn>
                  <a:cxn ang="0">
                    <a:pos x="346" y="1448"/>
                  </a:cxn>
                  <a:cxn ang="0">
                    <a:pos x="312" y="1328"/>
                  </a:cxn>
                  <a:cxn ang="0">
                    <a:pos x="346" y="1417"/>
                  </a:cxn>
                  <a:cxn ang="0">
                    <a:pos x="351" y="1515"/>
                  </a:cxn>
                  <a:cxn ang="0">
                    <a:pos x="442" y="1684"/>
                  </a:cxn>
                  <a:cxn ang="0">
                    <a:pos x="480" y="1383"/>
                  </a:cxn>
                  <a:cxn ang="0">
                    <a:pos x="645" y="1164"/>
                  </a:cxn>
                  <a:cxn ang="0">
                    <a:pos x="651" y="830"/>
                  </a:cxn>
                  <a:cxn ang="0">
                    <a:pos x="633" y="484"/>
                  </a:cxn>
                  <a:cxn ang="0">
                    <a:pos x="638" y="211"/>
                  </a:cxn>
                  <a:cxn ang="0">
                    <a:pos x="689" y="0"/>
                  </a:cxn>
                </a:cxnLst>
                <a:rect l="0" t="0" r="r" b="b"/>
                <a:pathLst>
                  <a:path w="710" h="2035">
                    <a:moveTo>
                      <a:pt x="710" y="8"/>
                    </a:moveTo>
                    <a:cubicBezTo>
                      <a:pt x="634" y="55"/>
                      <a:pt x="553" y="92"/>
                      <a:pt x="461" y="124"/>
                    </a:cubicBezTo>
                    <a:cubicBezTo>
                      <a:pt x="373" y="155"/>
                      <a:pt x="294" y="189"/>
                      <a:pt x="220" y="242"/>
                    </a:cubicBezTo>
                    <a:cubicBezTo>
                      <a:pt x="122" y="311"/>
                      <a:pt x="102" y="391"/>
                      <a:pt x="97" y="511"/>
                    </a:cubicBezTo>
                    <a:cubicBezTo>
                      <a:pt x="92" y="641"/>
                      <a:pt x="50" y="759"/>
                      <a:pt x="45" y="889"/>
                    </a:cubicBezTo>
                    <a:cubicBezTo>
                      <a:pt x="40" y="1001"/>
                      <a:pt x="36" y="1107"/>
                      <a:pt x="19" y="1215"/>
                    </a:cubicBezTo>
                    <a:cubicBezTo>
                      <a:pt x="0" y="1330"/>
                      <a:pt x="58" y="1440"/>
                      <a:pt x="92" y="1547"/>
                    </a:cubicBezTo>
                    <a:cubicBezTo>
                      <a:pt x="109" y="1602"/>
                      <a:pt x="106" y="1613"/>
                      <a:pt x="103" y="1672"/>
                    </a:cubicBezTo>
                    <a:cubicBezTo>
                      <a:pt x="100" y="1744"/>
                      <a:pt x="128" y="1759"/>
                      <a:pt x="161" y="1815"/>
                    </a:cubicBezTo>
                    <a:cubicBezTo>
                      <a:pt x="199" y="1882"/>
                      <a:pt x="204" y="1990"/>
                      <a:pt x="285" y="2035"/>
                    </a:cubicBezTo>
                    <a:cubicBezTo>
                      <a:pt x="302" y="1952"/>
                      <a:pt x="281" y="1934"/>
                      <a:pt x="350" y="1892"/>
                    </a:cubicBezTo>
                    <a:cubicBezTo>
                      <a:pt x="393" y="1865"/>
                      <a:pt x="418" y="1834"/>
                      <a:pt x="424" y="1784"/>
                    </a:cubicBezTo>
                    <a:cubicBezTo>
                      <a:pt x="484" y="1758"/>
                      <a:pt x="441" y="1724"/>
                      <a:pt x="436" y="1691"/>
                    </a:cubicBezTo>
                    <a:cubicBezTo>
                      <a:pt x="430" y="1650"/>
                      <a:pt x="449" y="1610"/>
                      <a:pt x="438" y="1566"/>
                    </a:cubicBezTo>
                    <a:cubicBezTo>
                      <a:pt x="423" y="1511"/>
                      <a:pt x="375" y="1496"/>
                      <a:pt x="346" y="1448"/>
                    </a:cubicBezTo>
                    <a:cubicBezTo>
                      <a:pt x="323" y="1410"/>
                      <a:pt x="333" y="1365"/>
                      <a:pt x="312" y="1328"/>
                    </a:cubicBezTo>
                    <a:cubicBezTo>
                      <a:pt x="315" y="1365"/>
                      <a:pt x="336" y="1385"/>
                      <a:pt x="346" y="1417"/>
                    </a:cubicBezTo>
                    <a:cubicBezTo>
                      <a:pt x="357" y="1451"/>
                      <a:pt x="344" y="1485"/>
                      <a:pt x="351" y="1515"/>
                    </a:cubicBezTo>
                    <a:cubicBezTo>
                      <a:pt x="364" y="1569"/>
                      <a:pt x="421" y="1628"/>
                      <a:pt x="442" y="1684"/>
                    </a:cubicBezTo>
                    <a:cubicBezTo>
                      <a:pt x="541" y="1665"/>
                      <a:pt x="458" y="1450"/>
                      <a:pt x="480" y="1383"/>
                    </a:cubicBezTo>
                    <a:cubicBezTo>
                      <a:pt x="507" y="1304"/>
                      <a:pt x="600" y="1240"/>
                      <a:pt x="645" y="1164"/>
                    </a:cubicBezTo>
                    <a:cubicBezTo>
                      <a:pt x="695" y="1079"/>
                      <a:pt x="681" y="927"/>
                      <a:pt x="651" y="830"/>
                    </a:cubicBezTo>
                    <a:cubicBezTo>
                      <a:pt x="617" y="717"/>
                      <a:pt x="628" y="605"/>
                      <a:pt x="633" y="484"/>
                    </a:cubicBezTo>
                    <a:cubicBezTo>
                      <a:pt x="637" y="395"/>
                      <a:pt x="637" y="302"/>
                      <a:pt x="638" y="211"/>
                    </a:cubicBezTo>
                    <a:cubicBezTo>
                      <a:pt x="639" y="165"/>
                      <a:pt x="655" y="22"/>
                      <a:pt x="689" y="0"/>
                    </a:cubicBezTo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1" name="Freeform 423">
                <a:extLst>
                  <a:ext uri="{FF2B5EF4-FFF2-40B4-BE49-F238E27FC236}">
                    <a16:creationId xmlns:a16="http://schemas.microsoft.com/office/drawing/2014/main" id="{CD60E2F9-F4D8-4092-918E-42C45AA9BA1B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927562" y="2289634"/>
                <a:ext cx="524620" cy="1473857"/>
              </a:xfrm>
              <a:custGeom>
                <a:avLst/>
                <a:gdLst/>
                <a:ahLst/>
                <a:cxnLst>
                  <a:cxn ang="0">
                    <a:pos x="26" y="26"/>
                  </a:cxn>
                  <a:cxn ang="0">
                    <a:pos x="78" y="195"/>
                  </a:cxn>
                  <a:cxn ang="0">
                    <a:pos x="78" y="378"/>
                  </a:cxn>
                  <a:cxn ang="0">
                    <a:pos x="52" y="756"/>
                  </a:cxn>
                  <a:cxn ang="0">
                    <a:pos x="223" y="1375"/>
                  </a:cxn>
                  <a:cxn ang="0">
                    <a:pos x="289" y="1722"/>
                  </a:cxn>
                  <a:cxn ang="0">
                    <a:pos x="365" y="1853"/>
                  </a:cxn>
                  <a:cxn ang="0">
                    <a:pos x="500" y="2003"/>
                  </a:cxn>
                  <a:cxn ang="0">
                    <a:pos x="605" y="1786"/>
                  </a:cxn>
                  <a:cxn ang="0">
                    <a:pos x="660" y="1638"/>
                  </a:cxn>
                  <a:cxn ang="0">
                    <a:pos x="690" y="1636"/>
                  </a:cxn>
                  <a:cxn ang="0">
                    <a:pos x="664" y="1494"/>
                  </a:cxn>
                  <a:cxn ang="0">
                    <a:pos x="685" y="1355"/>
                  </a:cxn>
                  <a:cxn ang="0">
                    <a:pos x="685" y="1173"/>
                  </a:cxn>
                  <a:cxn ang="0">
                    <a:pos x="698" y="996"/>
                  </a:cxn>
                  <a:cxn ang="0">
                    <a:pos x="581" y="306"/>
                  </a:cxn>
                  <a:cxn ang="0">
                    <a:pos x="553" y="209"/>
                  </a:cxn>
                  <a:cxn ang="0">
                    <a:pos x="478" y="156"/>
                  </a:cxn>
                  <a:cxn ang="0">
                    <a:pos x="255" y="58"/>
                  </a:cxn>
                  <a:cxn ang="0">
                    <a:pos x="124" y="53"/>
                  </a:cxn>
                  <a:cxn ang="0">
                    <a:pos x="0" y="0"/>
                  </a:cxn>
                </a:cxnLst>
                <a:rect l="0" t="0" r="r" b="b"/>
                <a:pathLst>
                  <a:path w="713" h="2003">
                    <a:moveTo>
                      <a:pt x="26" y="26"/>
                    </a:moveTo>
                    <a:cubicBezTo>
                      <a:pt x="41" y="88"/>
                      <a:pt x="75" y="128"/>
                      <a:pt x="78" y="195"/>
                    </a:cubicBezTo>
                    <a:cubicBezTo>
                      <a:pt x="81" y="255"/>
                      <a:pt x="81" y="318"/>
                      <a:pt x="78" y="378"/>
                    </a:cubicBezTo>
                    <a:cubicBezTo>
                      <a:pt x="72" y="504"/>
                      <a:pt x="69" y="632"/>
                      <a:pt x="52" y="756"/>
                    </a:cubicBezTo>
                    <a:cubicBezTo>
                      <a:pt x="21" y="976"/>
                      <a:pt x="157" y="1175"/>
                      <a:pt x="223" y="1375"/>
                    </a:cubicBezTo>
                    <a:cubicBezTo>
                      <a:pt x="259" y="1483"/>
                      <a:pt x="243" y="1613"/>
                      <a:pt x="289" y="1722"/>
                    </a:cubicBezTo>
                    <a:cubicBezTo>
                      <a:pt x="305" y="1763"/>
                      <a:pt x="322" y="1844"/>
                      <a:pt x="365" y="1853"/>
                    </a:cubicBezTo>
                    <a:cubicBezTo>
                      <a:pt x="439" y="1868"/>
                      <a:pt x="480" y="1987"/>
                      <a:pt x="500" y="2003"/>
                    </a:cubicBezTo>
                    <a:cubicBezTo>
                      <a:pt x="528" y="1954"/>
                      <a:pt x="585" y="1837"/>
                      <a:pt x="605" y="1786"/>
                    </a:cubicBezTo>
                    <a:cubicBezTo>
                      <a:pt x="627" y="1729"/>
                      <a:pt x="664" y="1706"/>
                      <a:pt x="660" y="1638"/>
                    </a:cubicBezTo>
                    <a:cubicBezTo>
                      <a:pt x="669" y="1639"/>
                      <a:pt x="681" y="1635"/>
                      <a:pt x="690" y="1636"/>
                    </a:cubicBezTo>
                    <a:cubicBezTo>
                      <a:pt x="713" y="1578"/>
                      <a:pt x="679" y="1543"/>
                      <a:pt x="664" y="1494"/>
                    </a:cubicBezTo>
                    <a:cubicBezTo>
                      <a:pt x="646" y="1434"/>
                      <a:pt x="677" y="1415"/>
                      <a:pt x="685" y="1355"/>
                    </a:cubicBezTo>
                    <a:cubicBezTo>
                      <a:pt x="693" y="1296"/>
                      <a:pt x="680" y="1233"/>
                      <a:pt x="685" y="1173"/>
                    </a:cubicBezTo>
                    <a:cubicBezTo>
                      <a:pt x="690" y="1114"/>
                      <a:pt x="705" y="1058"/>
                      <a:pt x="698" y="996"/>
                    </a:cubicBezTo>
                    <a:cubicBezTo>
                      <a:pt x="673" y="769"/>
                      <a:pt x="636" y="526"/>
                      <a:pt x="581" y="306"/>
                    </a:cubicBezTo>
                    <a:cubicBezTo>
                      <a:pt x="574" y="278"/>
                      <a:pt x="570" y="231"/>
                      <a:pt x="553" y="209"/>
                    </a:cubicBezTo>
                    <a:cubicBezTo>
                      <a:pt x="533" y="182"/>
                      <a:pt x="477" y="162"/>
                      <a:pt x="478" y="156"/>
                    </a:cubicBezTo>
                    <a:cubicBezTo>
                      <a:pt x="389" y="166"/>
                      <a:pt x="332" y="77"/>
                      <a:pt x="255" y="58"/>
                    </a:cubicBezTo>
                    <a:cubicBezTo>
                      <a:pt x="213" y="48"/>
                      <a:pt x="165" y="63"/>
                      <a:pt x="124" y="53"/>
                    </a:cubicBezTo>
                    <a:cubicBezTo>
                      <a:pt x="82" y="43"/>
                      <a:pt x="34" y="21"/>
                      <a:pt x="0" y="0"/>
                    </a:cubicBezTo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2" name="Freeform 425">
                <a:extLst>
                  <a:ext uri="{FF2B5EF4-FFF2-40B4-BE49-F238E27FC236}">
                    <a16:creationId xmlns:a16="http://schemas.microsoft.com/office/drawing/2014/main" id="{22618CED-221D-4A26-AE5B-CF0FCBFC37CF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702324" y="2488391"/>
                <a:ext cx="224615" cy="991294"/>
              </a:xfrm>
              <a:custGeom>
                <a:avLst/>
                <a:gdLst/>
                <a:ahLst/>
                <a:cxnLst>
                  <a:cxn ang="0">
                    <a:pos x="65" y="43"/>
                  </a:cxn>
                  <a:cxn ang="0">
                    <a:pos x="51" y="199"/>
                  </a:cxn>
                  <a:cxn ang="0">
                    <a:pos x="12" y="343"/>
                  </a:cxn>
                  <a:cxn ang="0">
                    <a:pos x="25" y="499"/>
                  </a:cxn>
                  <a:cxn ang="0">
                    <a:pos x="6" y="676"/>
                  </a:cxn>
                  <a:cxn ang="0">
                    <a:pos x="19" y="1021"/>
                  </a:cxn>
                  <a:cxn ang="0">
                    <a:pos x="19" y="1222"/>
                  </a:cxn>
                  <a:cxn ang="0">
                    <a:pos x="125" y="1313"/>
                  </a:cxn>
                  <a:cxn ang="0">
                    <a:pos x="215" y="1300"/>
                  </a:cxn>
                  <a:cxn ang="0">
                    <a:pos x="274" y="1238"/>
                  </a:cxn>
                  <a:cxn ang="0">
                    <a:pos x="260" y="923"/>
                  </a:cxn>
                  <a:cxn ang="0">
                    <a:pos x="233" y="599"/>
                  </a:cxn>
                  <a:cxn ang="0">
                    <a:pos x="195" y="271"/>
                  </a:cxn>
                  <a:cxn ang="0">
                    <a:pos x="109" y="5"/>
                  </a:cxn>
                  <a:cxn ang="0">
                    <a:pos x="71" y="10"/>
                  </a:cxn>
                </a:cxnLst>
                <a:rect l="0" t="0" r="r" b="b"/>
                <a:pathLst>
                  <a:path w="305" h="1347">
                    <a:moveTo>
                      <a:pt x="65" y="43"/>
                    </a:moveTo>
                    <a:cubicBezTo>
                      <a:pt x="65" y="98"/>
                      <a:pt x="64" y="149"/>
                      <a:pt x="51" y="199"/>
                    </a:cubicBezTo>
                    <a:cubicBezTo>
                      <a:pt x="38" y="249"/>
                      <a:pt x="15" y="290"/>
                      <a:pt x="12" y="343"/>
                    </a:cubicBezTo>
                    <a:cubicBezTo>
                      <a:pt x="10" y="396"/>
                      <a:pt x="24" y="446"/>
                      <a:pt x="25" y="499"/>
                    </a:cubicBezTo>
                    <a:cubicBezTo>
                      <a:pt x="27" y="562"/>
                      <a:pt x="9" y="614"/>
                      <a:pt x="6" y="676"/>
                    </a:cubicBezTo>
                    <a:cubicBezTo>
                      <a:pt x="1" y="794"/>
                      <a:pt x="13" y="908"/>
                      <a:pt x="19" y="1021"/>
                    </a:cubicBezTo>
                    <a:cubicBezTo>
                      <a:pt x="21" y="1070"/>
                      <a:pt x="0" y="1184"/>
                      <a:pt x="19" y="1222"/>
                    </a:cubicBezTo>
                    <a:cubicBezTo>
                      <a:pt x="28" y="1241"/>
                      <a:pt x="107" y="1301"/>
                      <a:pt x="125" y="1313"/>
                    </a:cubicBezTo>
                    <a:cubicBezTo>
                      <a:pt x="174" y="1347"/>
                      <a:pt x="167" y="1337"/>
                      <a:pt x="215" y="1300"/>
                    </a:cubicBezTo>
                    <a:cubicBezTo>
                      <a:pt x="241" y="1280"/>
                      <a:pt x="266" y="1268"/>
                      <a:pt x="274" y="1238"/>
                    </a:cubicBezTo>
                    <a:cubicBezTo>
                      <a:pt x="305" y="1224"/>
                      <a:pt x="260" y="978"/>
                      <a:pt x="260" y="923"/>
                    </a:cubicBezTo>
                    <a:cubicBezTo>
                      <a:pt x="260" y="807"/>
                      <a:pt x="243" y="709"/>
                      <a:pt x="233" y="599"/>
                    </a:cubicBezTo>
                    <a:cubicBezTo>
                      <a:pt x="223" y="492"/>
                      <a:pt x="225" y="372"/>
                      <a:pt x="195" y="271"/>
                    </a:cubicBezTo>
                    <a:cubicBezTo>
                      <a:pt x="171" y="188"/>
                      <a:pt x="157" y="79"/>
                      <a:pt x="109" y="5"/>
                    </a:cubicBezTo>
                    <a:cubicBezTo>
                      <a:pt x="94" y="0"/>
                      <a:pt x="80" y="4"/>
                      <a:pt x="71" y="10"/>
                    </a:cubicBezTo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3" name="Freeform 426">
                <a:extLst>
                  <a:ext uri="{FF2B5EF4-FFF2-40B4-BE49-F238E27FC236}">
                    <a16:creationId xmlns:a16="http://schemas.microsoft.com/office/drawing/2014/main" id="{321D8D18-E2D6-4B05-A65F-137318C77FBA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710424" y="2429511"/>
                <a:ext cx="114021" cy="150158"/>
              </a:xfrm>
              <a:custGeom>
                <a:avLst/>
                <a:gdLst/>
                <a:ahLst/>
                <a:cxnLst>
                  <a:cxn ang="0">
                    <a:pos x="27" y="55"/>
                  </a:cxn>
                  <a:cxn ang="0">
                    <a:pos x="144" y="76"/>
                  </a:cxn>
                  <a:cxn ang="0">
                    <a:pos x="27" y="55"/>
                  </a:cxn>
                </a:cxnLst>
                <a:rect l="0" t="0" r="r" b="b"/>
                <a:pathLst>
                  <a:path w="155" h="204">
                    <a:moveTo>
                      <a:pt x="27" y="55"/>
                    </a:moveTo>
                    <a:cubicBezTo>
                      <a:pt x="77" y="0"/>
                      <a:pt x="89" y="9"/>
                      <a:pt x="144" y="76"/>
                    </a:cubicBezTo>
                    <a:cubicBezTo>
                      <a:pt x="155" y="204"/>
                      <a:pt x="0" y="167"/>
                      <a:pt x="27" y="55"/>
                    </a:cubicBezTo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4" name="Freeform 427">
                <a:extLst>
                  <a:ext uri="{FF2B5EF4-FFF2-40B4-BE49-F238E27FC236}">
                    <a16:creationId xmlns:a16="http://schemas.microsoft.com/office/drawing/2014/main" id="{3E6C7C15-8FE7-4709-9CAC-6943712BB811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691420" y="2404277"/>
                <a:ext cx="152339" cy="142993"/>
              </a:xfrm>
              <a:custGeom>
                <a:avLst/>
                <a:gdLst/>
                <a:ahLst/>
                <a:cxnLst>
                  <a:cxn ang="0">
                    <a:pos x="27" y="78"/>
                  </a:cxn>
                  <a:cxn ang="0">
                    <a:pos x="196" y="66"/>
                  </a:cxn>
                  <a:cxn ang="0">
                    <a:pos x="27" y="78"/>
                  </a:cxn>
                </a:cxnLst>
                <a:rect l="0" t="0" r="r" b="b"/>
                <a:pathLst>
                  <a:path w="207" h="194">
                    <a:moveTo>
                      <a:pt x="27" y="78"/>
                    </a:moveTo>
                    <a:cubicBezTo>
                      <a:pt x="77" y="23"/>
                      <a:pt x="142" y="0"/>
                      <a:pt x="196" y="66"/>
                    </a:cubicBezTo>
                    <a:cubicBezTo>
                      <a:pt x="207" y="194"/>
                      <a:pt x="0" y="190"/>
                      <a:pt x="27" y="78"/>
                    </a:cubicBezTo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5" name="Freeform 428">
                <a:extLst>
                  <a:ext uri="{FF2B5EF4-FFF2-40B4-BE49-F238E27FC236}">
                    <a16:creationId xmlns:a16="http://schemas.microsoft.com/office/drawing/2014/main" id="{1F31691E-318D-4861-88F4-951CCE8EF8C6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592665" y="2313310"/>
                <a:ext cx="158881" cy="236141"/>
              </a:xfrm>
              <a:custGeom>
                <a:avLst/>
                <a:gdLst/>
                <a:ahLst/>
                <a:cxnLst>
                  <a:cxn ang="0">
                    <a:pos x="64" y="0"/>
                  </a:cxn>
                  <a:cxn ang="0">
                    <a:pos x="44" y="157"/>
                  </a:cxn>
                  <a:cxn ang="0">
                    <a:pos x="116" y="321"/>
                  </a:cxn>
                  <a:cxn ang="0">
                    <a:pos x="199" y="157"/>
                  </a:cxn>
                  <a:cxn ang="0">
                    <a:pos x="64" y="0"/>
                  </a:cxn>
                </a:cxnLst>
                <a:rect l="0" t="0" r="r" b="b"/>
                <a:pathLst>
                  <a:path w="216" h="321">
                    <a:moveTo>
                      <a:pt x="64" y="0"/>
                    </a:moveTo>
                    <a:cubicBezTo>
                      <a:pt x="0" y="59"/>
                      <a:pt x="8" y="82"/>
                      <a:pt x="44" y="157"/>
                    </a:cubicBezTo>
                    <a:cubicBezTo>
                      <a:pt x="69" y="212"/>
                      <a:pt x="82" y="269"/>
                      <a:pt x="116" y="321"/>
                    </a:cubicBezTo>
                    <a:cubicBezTo>
                      <a:pt x="139" y="272"/>
                      <a:pt x="216" y="223"/>
                      <a:pt x="199" y="157"/>
                    </a:cubicBezTo>
                    <a:cubicBezTo>
                      <a:pt x="190" y="118"/>
                      <a:pt x="98" y="14"/>
                      <a:pt x="64" y="0"/>
                    </a:cubicBezTo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6" name="Freeform 429">
                <a:extLst>
                  <a:ext uri="{FF2B5EF4-FFF2-40B4-BE49-F238E27FC236}">
                    <a16:creationId xmlns:a16="http://schemas.microsoft.com/office/drawing/2014/main" id="{5E3D85BA-DBBD-4675-80E2-8D4C8317D59D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809803" y="2256611"/>
                <a:ext cx="209661" cy="280379"/>
              </a:xfrm>
              <a:custGeom>
                <a:avLst/>
                <a:gdLst/>
                <a:ahLst/>
                <a:cxnLst>
                  <a:cxn ang="0">
                    <a:pos x="139" y="0"/>
                  </a:cxn>
                  <a:cxn ang="0">
                    <a:pos x="14" y="230"/>
                  </a:cxn>
                  <a:cxn ang="0">
                    <a:pos x="108" y="381"/>
                  </a:cxn>
                  <a:cxn ang="0">
                    <a:pos x="139" y="0"/>
                  </a:cxn>
                </a:cxnLst>
                <a:rect l="0" t="0" r="r" b="b"/>
                <a:pathLst>
                  <a:path w="285" h="381">
                    <a:moveTo>
                      <a:pt x="139" y="0"/>
                    </a:moveTo>
                    <a:cubicBezTo>
                      <a:pt x="137" y="100"/>
                      <a:pt x="30" y="143"/>
                      <a:pt x="14" y="230"/>
                    </a:cubicBezTo>
                    <a:cubicBezTo>
                      <a:pt x="0" y="301"/>
                      <a:pt x="66" y="333"/>
                      <a:pt x="108" y="381"/>
                    </a:cubicBezTo>
                    <a:cubicBezTo>
                      <a:pt x="181" y="285"/>
                      <a:pt x="285" y="67"/>
                      <a:pt x="13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7" name="Freeform 430">
                <a:extLst>
                  <a:ext uri="{FF2B5EF4-FFF2-40B4-BE49-F238E27FC236}">
                    <a16:creationId xmlns:a16="http://schemas.microsoft.com/office/drawing/2014/main" id="{214F7F29-6A1B-4E60-B0E8-BB11A4D4F9AB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759646" y="3542926"/>
                <a:ext cx="114021" cy="34580"/>
              </a:xfrm>
              <a:custGeom>
                <a:avLst/>
                <a:gdLst/>
                <a:ahLst/>
                <a:cxnLst>
                  <a:cxn ang="0">
                    <a:pos x="0" y="45"/>
                  </a:cxn>
                  <a:cxn ang="0">
                    <a:pos x="155" y="44"/>
                  </a:cxn>
                  <a:cxn ang="0">
                    <a:pos x="0" y="19"/>
                  </a:cxn>
                </a:cxnLst>
                <a:rect l="0" t="0" r="r" b="b"/>
                <a:pathLst>
                  <a:path w="155" h="47">
                    <a:moveTo>
                      <a:pt x="0" y="45"/>
                    </a:moveTo>
                    <a:cubicBezTo>
                      <a:pt x="51" y="45"/>
                      <a:pt x="104" y="47"/>
                      <a:pt x="155" y="44"/>
                    </a:cubicBezTo>
                    <a:cubicBezTo>
                      <a:pt x="142" y="0"/>
                      <a:pt x="41" y="19"/>
                      <a:pt x="0" y="19"/>
                    </a:cubicBezTo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8" name="Freeform 431">
                <a:extLst>
                  <a:ext uri="{FF2B5EF4-FFF2-40B4-BE49-F238E27FC236}">
                    <a16:creationId xmlns:a16="http://schemas.microsoft.com/office/drawing/2014/main" id="{FB61E159-FD43-438A-BDAF-22CEA71FAF46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783945" y="1717973"/>
                <a:ext cx="205300" cy="330224"/>
              </a:xfrm>
              <a:custGeom>
                <a:avLst/>
                <a:gdLst/>
                <a:ahLst/>
                <a:cxnLst>
                  <a:cxn ang="0">
                    <a:pos x="110" y="150"/>
                  </a:cxn>
                  <a:cxn ang="0">
                    <a:pos x="144" y="299"/>
                  </a:cxn>
                  <a:cxn ang="0">
                    <a:pos x="174" y="301"/>
                  </a:cxn>
                  <a:cxn ang="0">
                    <a:pos x="213" y="449"/>
                  </a:cxn>
                  <a:cxn ang="0">
                    <a:pos x="215" y="412"/>
                  </a:cxn>
                  <a:cxn ang="0">
                    <a:pos x="246" y="423"/>
                  </a:cxn>
                  <a:cxn ang="0">
                    <a:pos x="242" y="321"/>
                  </a:cxn>
                  <a:cxn ang="0">
                    <a:pos x="265" y="332"/>
                  </a:cxn>
                  <a:cxn ang="0">
                    <a:pos x="254" y="268"/>
                  </a:cxn>
                  <a:cxn ang="0">
                    <a:pos x="272" y="274"/>
                  </a:cxn>
                  <a:cxn ang="0">
                    <a:pos x="144" y="64"/>
                  </a:cxn>
                  <a:cxn ang="0">
                    <a:pos x="36" y="32"/>
                  </a:cxn>
                  <a:cxn ang="0">
                    <a:pos x="78" y="150"/>
                  </a:cxn>
                </a:cxnLst>
                <a:rect l="0" t="0" r="r" b="b"/>
                <a:pathLst>
                  <a:path w="279" h="449">
                    <a:moveTo>
                      <a:pt x="110" y="150"/>
                    </a:moveTo>
                    <a:cubicBezTo>
                      <a:pt x="154" y="187"/>
                      <a:pt x="141" y="247"/>
                      <a:pt x="144" y="299"/>
                    </a:cubicBezTo>
                    <a:cubicBezTo>
                      <a:pt x="153" y="298"/>
                      <a:pt x="165" y="302"/>
                      <a:pt x="174" y="301"/>
                    </a:cubicBezTo>
                    <a:cubicBezTo>
                      <a:pt x="177" y="347"/>
                      <a:pt x="156" y="440"/>
                      <a:pt x="213" y="449"/>
                    </a:cubicBezTo>
                    <a:cubicBezTo>
                      <a:pt x="212" y="438"/>
                      <a:pt x="217" y="423"/>
                      <a:pt x="215" y="412"/>
                    </a:cubicBezTo>
                    <a:cubicBezTo>
                      <a:pt x="223" y="417"/>
                      <a:pt x="240" y="420"/>
                      <a:pt x="246" y="423"/>
                    </a:cubicBezTo>
                    <a:cubicBezTo>
                      <a:pt x="253" y="387"/>
                      <a:pt x="238" y="357"/>
                      <a:pt x="242" y="321"/>
                    </a:cubicBezTo>
                    <a:cubicBezTo>
                      <a:pt x="248" y="324"/>
                      <a:pt x="258" y="327"/>
                      <a:pt x="265" y="332"/>
                    </a:cubicBezTo>
                    <a:cubicBezTo>
                      <a:pt x="265" y="310"/>
                      <a:pt x="261" y="287"/>
                      <a:pt x="254" y="268"/>
                    </a:cubicBezTo>
                    <a:cubicBezTo>
                      <a:pt x="261" y="269"/>
                      <a:pt x="266" y="272"/>
                      <a:pt x="272" y="274"/>
                    </a:cubicBezTo>
                    <a:cubicBezTo>
                      <a:pt x="279" y="182"/>
                      <a:pt x="203" y="125"/>
                      <a:pt x="144" y="64"/>
                    </a:cubicBezTo>
                    <a:cubicBezTo>
                      <a:pt x="125" y="43"/>
                      <a:pt x="67" y="0"/>
                      <a:pt x="36" y="32"/>
                    </a:cubicBezTo>
                    <a:cubicBezTo>
                      <a:pt x="0" y="71"/>
                      <a:pt x="65" y="124"/>
                      <a:pt x="78" y="150"/>
                    </a:cubicBezTo>
                  </a:path>
                </a:pathLst>
              </a:custGeom>
              <a:solidFill>
                <a:srgbClr val="877468"/>
              </a:solidFill>
              <a:ln w="5" cap="flat">
                <a:solidFill>
                  <a:srgbClr val="736357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9" name="Freeform 432">
                <a:extLst>
                  <a:ext uri="{FF2B5EF4-FFF2-40B4-BE49-F238E27FC236}">
                    <a16:creationId xmlns:a16="http://schemas.microsoft.com/office/drawing/2014/main" id="{36462264-6E4E-47F1-9787-F074D87FE713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783945" y="1717973"/>
                <a:ext cx="205300" cy="330224"/>
              </a:xfrm>
              <a:custGeom>
                <a:avLst/>
                <a:gdLst/>
                <a:ahLst/>
                <a:cxnLst>
                  <a:cxn ang="0">
                    <a:pos x="110" y="150"/>
                  </a:cxn>
                  <a:cxn ang="0">
                    <a:pos x="144" y="299"/>
                  </a:cxn>
                  <a:cxn ang="0">
                    <a:pos x="174" y="301"/>
                  </a:cxn>
                  <a:cxn ang="0">
                    <a:pos x="213" y="449"/>
                  </a:cxn>
                  <a:cxn ang="0">
                    <a:pos x="215" y="412"/>
                  </a:cxn>
                  <a:cxn ang="0">
                    <a:pos x="246" y="423"/>
                  </a:cxn>
                  <a:cxn ang="0">
                    <a:pos x="242" y="321"/>
                  </a:cxn>
                  <a:cxn ang="0">
                    <a:pos x="265" y="332"/>
                  </a:cxn>
                  <a:cxn ang="0">
                    <a:pos x="254" y="268"/>
                  </a:cxn>
                  <a:cxn ang="0">
                    <a:pos x="272" y="274"/>
                  </a:cxn>
                  <a:cxn ang="0">
                    <a:pos x="144" y="64"/>
                  </a:cxn>
                  <a:cxn ang="0">
                    <a:pos x="36" y="32"/>
                  </a:cxn>
                  <a:cxn ang="0">
                    <a:pos x="78" y="150"/>
                  </a:cxn>
                </a:cxnLst>
                <a:rect l="0" t="0" r="r" b="b"/>
                <a:pathLst>
                  <a:path w="279" h="449">
                    <a:moveTo>
                      <a:pt x="110" y="150"/>
                    </a:moveTo>
                    <a:cubicBezTo>
                      <a:pt x="154" y="187"/>
                      <a:pt x="141" y="247"/>
                      <a:pt x="144" y="299"/>
                    </a:cubicBezTo>
                    <a:cubicBezTo>
                      <a:pt x="153" y="298"/>
                      <a:pt x="165" y="302"/>
                      <a:pt x="174" y="301"/>
                    </a:cubicBezTo>
                    <a:cubicBezTo>
                      <a:pt x="177" y="347"/>
                      <a:pt x="156" y="440"/>
                      <a:pt x="213" y="449"/>
                    </a:cubicBezTo>
                    <a:cubicBezTo>
                      <a:pt x="212" y="438"/>
                      <a:pt x="217" y="423"/>
                      <a:pt x="215" y="412"/>
                    </a:cubicBezTo>
                    <a:cubicBezTo>
                      <a:pt x="223" y="417"/>
                      <a:pt x="240" y="420"/>
                      <a:pt x="246" y="423"/>
                    </a:cubicBezTo>
                    <a:cubicBezTo>
                      <a:pt x="253" y="387"/>
                      <a:pt x="238" y="357"/>
                      <a:pt x="242" y="321"/>
                    </a:cubicBezTo>
                    <a:cubicBezTo>
                      <a:pt x="248" y="324"/>
                      <a:pt x="258" y="327"/>
                      <a:pt x="265" y="332"/>
                    </a:cubicBezTo>
                    <a:cubicBezTo>
                      <a:pt x="265" y="310"/>
                      <a:pt x="261" y="287"/>
                      <a:pt x="254" y="268"/>
                    </a:cubicBezTo>
                    <a:cubicBezTo>
                      <a:pt x="261" y="269"/>
                      <a:pt x="266" y="272"/>
                      <a:pt x="272" y="274"/>
                    </a:cubicBezTo>
                    <a:cubicBezTo>
                      <a:pt x="279" y="182"/>
                      <a:pt x="203" y="125"/>
                      <a:pt x="144" y="64"/>
                    </a:cubicBezTo>
                    <a:cubicBezTo>
                      <a:pt x="125" y="43"/>
                      <a:pt x="67" y="0"/>
                      <a:pt x="36" y="32"/>
                    </a:cubicBezTo>
                    <a:cubicBezTo>
                      <a:pt x="0" y="71"/>
                      <a:pt x="65" y="124"/>
                      <a:pt x="78" y="150"/>
                    </a:cubicBezTo>
                  </a:path>
                </a:pathLst>
              </a:custGeom>
              <a:noFill/>
              <a:ln w="5" cap="flat">
                <a:solidFill>
                  <a:srgbClr val="736357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0" name="Freeform 433">
                <a:extLst>
                  <a:ext uri="{FF2B5EF4-FFF2-40B4-BE49-F238E27FC236}">
                    <a16:creationId xmlns:a16="http://schemas.microsoft.com/office/drawing/2014/main" id="{9ACC01BC-4B8B-4BA8-AB90-592624762395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519766" y="1695854"/>
                <a:ext cx="424618" cy="386299"/>
              </a:xfrm>
              <a:custGeom>
                <a:avLst/>
                <a:gdLst/>
                <a:ahLst/>
                <a:cxnLst>
                  <a:cxn ang="0">
                    <a:pos x="19" y="409"/>
                  </a:cxn>
                  <a:cxn ang="0">
                    <a:pos x="45" y="401"/>
                  </a:cxn>
                  <a:cxn ang="0">
                    <a:pos x="96" y="525"/>
                  </a:cxn>
                  <a:cxn ang="0">
                    <a:pos x="97" y="441"/>
                  </a:cxn>
                  <a:cxn ang="0">
                    <a:pos x="116" y="371"/>
                  </a:cxn>
                  <a:cxn ang="0">
                    <a:pos x="92" y="324"/>
                  </a:cxn>
                  <a:cxn ang="0">
                    <a:pos x="129" y="343"/>
                  </a:cxn>
                  <a:cxn ang="0">
                    <a:pos x="131" y="227"/>
                  </a:cxn>
                  <a:cxn ang="0">
                    <a:pos x="200" y="212"/>
                  </a:cxn>
                  <a:cxn ang="0">
                    <a:pos x="216" y="175"/>
                  </a:cxn>
                  <a:cxn ang="0">
                    <a:pos x="264" y="182"/>
                  </a:cxn>
                  <a:cxn ang="0">
                    <a:pos x="443" y="193"/>
                  </a:cxn>
                  <a:cxn ang="0">
                    <a:pos x="353" y="2"/>
                  </a:cxn>
                  <a:cxn ang="0">
                    <a:pos x="353" y="2"/>
                  </a:cxn>
                  <a:cxn ang="0">
                    <a:pos x="375" y="31"/>
                  </a:cxn>
                  <a:cxn ang="0">
                    <a:pos x="196" y="18"/>
                  </a:cxn>
                  <a:cxn ang="0">
                    <a:pos x="226" y="57"/>
                  </a:cxn>
                  <a:cxn ang="0">
                    <a:pos x="93" y="102"/>
                  </a:cxn>
                  <a:cxn ang="0">
                    <a:pos x="124" y="115"/>
                  </a:cxn>
                  <a:cxn ang="0">
                    <a:pos x="27" y="254"/>
                  </a:cxn>
                  <a:cxn ang="0">
                    <a:pos x="27" y="343"/>
                  </a:cxn>
                  <a:cxn ang="0">
                    <a:pos x="0" y="414"/>
                  </a:cxn>
                  <a:cxn ang="0">
                    <a:pos x="50" y="403"/>
                  </a:cxn>
                  <a:cxn ang="0">
                    <a:pos x="65" y="441"/>
                  </a:cxn>
                </a:cxnLst>
                <a:rect l="0" t="0" r="r" b="b"/>
                <a:pathLst>
                  <a:path w="577" h="525">
                    <a:moveTo>
                      <a:pt x="19" y="409"/>
                    </a:moveTo>
                    <a:cubicBezTo>
                      <a:pt x="29" y="405"/>
                      <a:pt x="36" y="410"/>
                      <a:pt x="45" y="401"/>
                    </a:cubicBezTo>
                    <a:cubicBezTo>
                      <a:pt x="87" y="433"/>
                      <a:pt x="29" y="516"/>
                      <a:pt x="96" y="525"/>
                    </a:cubicBezTo>
                    <a:cubicBezTo>
                      <a:pt x="98" y="498"/>
                      <a:pt x="93" y="468"/>
                      <a:pt x="97" y="441"/>
                    </a:cubicBezTo>
                    <a:cubicBezTo>
                      <a:pt x="101" y="415"/>
                      <a:pt x="126" y="405"/>
                      <a:pt x="116" y="371"/>
                    </a:cubicBezTo>
                    <a:cubicBezTo>
                      <a:pt x="96" y="357"/>
                      <a:pt x="93" y="351"/>
                      <a:pt x="92" y="324"/>
                    </a:cubicBezTo>
                    <a:cubicBezTo>
                      <a:pt x="102" y="332"/>
                      <a:pt x="118" y="334"/>
                      <a:pt x="129" y="343"/>
                    </a:cubicBezTo>
                    <a:cubicBezTo>
                      <a:pt x="131" y="305"/>
                      <a:pt x="129" y="265"/>
                      <a:pt x="131" y="227"/>
                    </a:cubicBezTo>
                    <a:cubicBezTo>
                      <a:pt x="157" y="228"/>
                      <a:pt x="178" y="222"/>
                      <a:pt x="200" y="212"/>
                    </a:cubicBezTo>
                    <a:cubicBezTo>
                      <a:pt x="209" y="208"/>
                      <a:pt x="206" y="178"/>
                      <a:pt x="216" y="175"/>
                    </a:cubicBezTo>
                    <a:cubicBezTo>
                      <a:pt x="232" y="170"/>
                      <a:pt x="248" y="182"/>
                      <a:pt x="264" y="182"/>
                    </a:cubicBezTo>
                    <a:cubicBezTo>
                      <a:pt x="318" y="181"/>
                      <a:pt x="384" y="207"/>
                      <a:pt x="443" y="193"/>
                    </a:cubicBezTo>
                    <a:cubicBezTo>
                      <a:pt x="577" y="163"/>
                      <a:pt x="444" y="13"/>
                      <a:pt x="353" y="2"/>
                    </a:cubicBezTo>
                    <a:cubicBezTo>
                      <a:pt x="350" y="0"/>
                      <a:pt x="350" y="0"/>
                      <a:pt x="353" y="2"/>
                    </a:cubicBezTo>
                    <a:cubicBezTo>
                      <a:pt x="362" y="11"/>
                      <a:pt x="367" y="23"/>
                      <a:pt x="375" y="31"/>
                    </a:cubicBezTo>
                    <a:cubicBezTo>
                      <a:pt x="319" y="16"/>
                      <a:pt x="258" y="15"/>
                      <a:pt x="196" y="18"/>
                    </a:cubicBezTo>
                    <a:cubicBezTo>
                      <a:pt x="206" y="28"/>
                      <a:pt x="213" y="46"/>
                      <a:pt x="226" y="57"/>
                    </a:cubicBezTo>
                    <a:cubicBezTo>
                      <a:pt x="184" y="54"/>
                      <a:pt x="128" y="79"/>
                      <a:pt x="93" y="102"/>
                    </a:cubicBezTo>
                    <a:cubicBezTo>
                      <a:pt x="112" y="103"/>
                      <a:pt x="112" y="111"/>
                      <a:pt x="124" y="115"/>
                    </a:cubicBezTo>
                    <a:cubicBezTo>
                      <a:pt x="82" y="146"/>
                      <a:pt x="40" y="207"/>
                      <a:pt x="27" y="254"/>
                    </a:cubicBezTo>
                    <a:cubicBezTo>
                      <a:pt x="19" y="285"/>
                      <a:pt x="30" y="314"/>
                      <a:pt x="27" y="343"/>
                    </a:cubicBezTo>
                    <a:cubicBezTo>
                      <a:pt x="24" y="372"/>
                      <a:pt x="13" y="386"/>
                      <a:pt x="0" y="414"/>
                    </a:cubicBezTo>
                    <a:cubicBezTo>
                      <a:pt x="15" y="407"/>
                      <a:pt x="37" y="408"/>
                      <a:pt x="50" y="403"/>
                    </a:cubicBezTo>
                    <a:cubicBezTo>
                      <a:pt x="46" y="424"/>
                      <a:pt x="61" y="429"/>
                      <a:pt x="65" y="441"/>
                    </a:cubicBezTo>
                  </a:path>
                </a:pathLst>
              </a:custGeom>
              <a:solidFill>
                <a:srgbClr val="736357"/>
              </a:solidFill>
              <a:ln w="5" cap="flat">
                <a:solidFill>
                  <a:srgbClr val="736357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1" name="Freeform 434">
                <a:extLst>
                  <a:ext uri="{FF2B5EF4-FFF2-40B4-BE49-F238E27FC236}">
                    <a16:creationId xmlns:a16="http://schemas.microsoft.com/office/drawing/2014/main" id="{5E766864-A5C3-47C1-8A38-C5931220D9F8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519766" y="1695854"/>
                <a:ext cx="424618" cy="386299"/>
              </a:xfrm>
              <a:custGeom>
                <a:avLst/>
                <a:gdLst/>
                <a:ahLst/>
                <a:cxnLst>
                  <a:cxn ang="0">
                    <a:pos x="19" y="409"/>
                  </a:cxn>
                  <a:cxn ang="0">
                    <a:pos x="45" y="401"/>
                  </a:cxn>
                  <a:cxn ang="0">
                    <a:pos x="96" y="525"/>
                  </a:cxn>
                  <a:cxn ang="0">
                    <a:pos x="97" y="441"/>
                  </a:cxn>
                  <a:cxn ang="0">
                    <a:pos x="116" y="371"/>
                  </a:cxn>
                  <a:cxn ang="0">
                    <a:pos x="92" y="324"/>
                  </a:cxn>
                  <a:cxn ang="0">
                    <a:pos x="129" y="343"/>
                  </a:cxn>
                  <a:cxn ang="0">
                    <a:pos x="131" y="227"/>
                  </a:cxn>
                  <a:cxn ang="0">
                    <a:pos x="200" y="212"/>
                  </a:cxn>
                  <a:cxn ang="0">
                    <a:pos x="216" y="175"/>
                  </a:cxn>
                  <a:cxn ang="0">
                    <a:pos x="264" y="182"/>
                  </a:cxn>
                  <a:cxn ang="0">
                    <a:pos x="443" y="193"/>
                  </a:cxn>
                  <a:cxn ang="0">
                    <a:pos x="353" y="2"/>
                  </a:cxn>
                  <a:cxn ang="0">
                    <a:pos x="353" y="2"/>
                  </a:cxn>
                  <a:cxn ang="0">
                    <a:pos x="375" y="31"/>
                  </a:cxn>
                  <a:cxn ang="0">
                    <a:pos x="196" y="18"/>
                  </a:cxn>
                  <a:cxn ang="0">
                    <a:pos x="226" y="57"/>
                  </a:cxn>
                  <a:cxn ang="0">
                    <a:pos x="93" y="102"/>
                  </a:cxn>
                  <a:cxn ang="0">
                    <a:pos x="124" y="115"/>
                  </a:cxn>
                  <a:cxn ang="0">
                    <a:pos x="27" y="254"/>
                  </a:cxn>
                  <a:cxn ang="0">
                    <a:pos x="27" y="343"/>
                  </a:cxn>
                  <a:cxn ang="0">
                    <a:pos x="0" y="414"/>
                  </a:cxn>
                  <a:cxn ang="0">
                    <a:pos x="50" y="403"/>
                  </a:cxn>
                  <a:cxn ang="0">
                    <a:pos x="65" y="441"/>
                  </a:cxn>
                </a:cxnLst>
                <a:rect l="0" t="0" r="r" b="b"/>
                <a:pathLst>
                  <a:path w="577" h="525">
                    <a:moveTo>
                      <a:pt x="19" y="409"/>
                    </a:moveTo>
                    <a:cubicBezTo>
                      <a:pt x="29" y="405"/>
                      <a:pt x="36" y="410"/>
                      <a:pt x="45" y="401"/>
                    </a:cubicBezTo>
                    <a:cubicBezTo>
                      <a:pt x="87" y="433"/>
                      <a:pt x="29" y="516"/>
                      <a:pt x="96" y="525"/>
                    </a:cubicBezTo>
                    <a:cubicBezTo>
                      <a:pt x="98" y="498"/>
                      <a:pt x="93" y="468"/>
                      <a:pt x="97" y="441"/>
                    </a:cubicBezTo>
                    <a:cubicBezTo>
                      <a:pt x="101" y="415"/>
                      <a:pt x="126" y="405"/>
                      <a:pt x="116" y="371"/>
                    </a:cubicBezTo>
                    <a:cubicBezTo>
                      <a:pt x="96" y="357"/>
                      <a:pt x="93" y="351"/>
                      <a:pt x="92" y="324"/>
                    </a:cubicBezTo>
                    <a:cubicBezTo>
                      <a:pt x="102" y="332"/>
                      <a:pt x="118" y="334"/>
                      <a:pt x="129" y="343"/>
                    </a:cubicBezTo>
                    <a:cubicBezTo>
                      <a:pt x="131" y="305"/>
                      <a:pt x="129" y="265"/>
                      <a:pt x="131" y="227"/>
                    </a:cubicBezTo>
                    <a:cubicBezTo>
                      <a:pt x="157" y="228"/>
                      <a:pt x="178" y="222"/>
                      <a:pt x="200" y="212"/>
                    </a:cubicBezTo>
                    <a:cubicBezTo>
                      <a:pt x="209" y="208"/>
                      <a:pt x="206" y="178"/>
                      <a:pt x="216" y="175"/>
                    </a:cubicBezTo>
                    <a:cubicBezTo>
                      <a:pt x="232" y="170"/>
                      <a:pt x="248" y="182"/>
                      <a:pt x="264" y="182"/>
                    </a:cubicBezTo>
                    <a:cubicBezTo>
                      <a:pt x="318" y="181"/>
                      <a:pt x="384" y="207"/>
                      <a:pt x="443" y="193"/>
                    </a:cubicBezTo>
                    <a:cubicBezTo>
                      <a:pt x="577" y="163"/>
                      <a:pt x="444" y="13"/>
                      <a:pt x="353" y="2"/>
                    </a:cubicBezTo>
                    <a:cubicBezTo>
                      <a:pt x="350" y="0"/>
                      <a:pt x="350" y="0"/>
                      <a:pt x="353" y="2"/>
                    </a:cubicBezTo>
                    <a:cubicBezTo>
                      <a:pt x="362" y="11"/>
                      <a:pt x="367" y="23"/>
                      <a:pt x="375" y="31"/>
                    </a:cubicBezTo>
                    <a:cubicBezTo>
                      <a:pt x="319" y="16"/>
                      <a:pt x="258" y="15"/>
                      <a:pt x="196" y="18"/>
                    </a:cubicBezTo>
                    <a:cubicBezTo>
                      <a:pt x="206" y="28"/>
                      <a:pt x="213" y="46"/>
                      <a:pt x="226" y="57"/>
                    </a:cubicBezTo>
                    <a:cubicBezTo>
                      <a:pt x="184" y="54"/>
                      <a:pt x="128" y="79"/>
                      <a:pt x="93" y="102"/>
                    </a:cubicBezTo>
                    <a:cubicBezTo>
                      <a:pt x="112" y="103"/>
                      <a:pt x="112" y="111"/>
                      <a:pt x="124" y="115"/>
                    </a:cubicBezTo>
                    <a:cubicBezTo>
                      <a:pt x="82" y="146"/>
                      <a:pt x="40" y="207"/>
                      <a:pt x="27" y="254"/>
                    </a:cubicBezTo>
                    <a:cubicBezTo>
                      <a:pt x="19" y="285"/>
                      <a:pt x="30" y="314"/>
                      <a:pt x="27" y="343"/>
                    </a:cubicBezTo>
                    <a:cubicBezTo>
                      <a:pt x="24" y="372"/>
                      <a:pt x="13" y="386"/>
                      <a:pt x="0" y="414"/>
                    </a:cubicBezTo>
                    <a:cubicBezTo>
                      <a:pt x="15" y="407"/>
                      <a:pt x="37" y="408"/>
                      <a:pt x="50" y="403"/>
                    </a:cubicBezTo>
                    <a:cubicBezTo>
                      <a:pt x="46" y="424"/>
                      <a:pt x="61" y="429"/>
                      <a:pt x="65" y="441"/>
                    </a:cubicBezTo>
                  </a:path>
                </a:pathLst>
              </a:custGeom>
              <a:noFill/>
              <a:ln w="5" cap="flat">
                <a:solidFill>
                  <a:srgbClr val="736357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2" name="Freeform 444">
                <a:extLst>
                  <a:ext uri="{FF2B5EF4-FFF2-40B4-BE49-F238E27FC236}">
                    <a16:creationId xmlns:a16="http://schemas.microsoft.com/office/drawing/2014/main" id="{4C4B6989-EB54-481F-8EF7-8FF565C54394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7233798" y="3867231"/>
                <a:ext cx="115267" cy="3246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" y="130"/>
                  </a:cxn>
                  <a:cxn ang="0">
                    <a:pos x="44" y="243"/>
                  </a:cxn>
                  <a:cxn ang="0">
                    <a:pos x="139" y="441"/>
                  </a:cxn>
                  <a:cxn ang="0">
                    <a:pos x="98" y="202"/>
                  </a:cxn>
                  <a:cxn ang="0">
                    <a:pos x="26" y="0"/>
                  </a:cxn>
                </a:cxnLst>
                <a:rect l="0" t="0" r="r" b="b"/>
                <a:pathLst>
                  <a:path w="157" h="441">
                    <a:moveTo>
                      <a:pt x="0" y="0"/>
                    </a:moveTo>
                    <a:cubicBezTo>
                      <a:pt x="25" y="31"/>
                      <a:pt x="10" y="89"/>
                      <a:pt x="8" y="130"/>
                    </a:cubicBezTo>
                    <a:cubicBezTo>
                      <a:pt x="5" y="187"/>
                      <a:pt x="14" y="198"/>
                      <a:pt x="44" y="243"/>
                    </a:cubicBezTo>
                    <a:cubicBezTo>
                      <a:pt x="84" y="302"/>
                      <a:pt x="97" y="379"/>
                      <a:pt x="139" y="441"/>
                    </a:cubicBezTo>
                    <a:cubicBezTo>
                      <a:pt x="157" y="374"/>
                      <a:pt x="122" y="264"/>
                      <a:pt x="98" y="202"/>
                    </a:cubicBezTo>
                    <a:cubicBezTo>
                      <a:pt x="84" y="166"/>
                      <a:pt x="57" y="9"/>
                      <a:pt x="26" y="0"/>
                    </a:cubicBezTo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3" name="Freeform 445">
                <a:extLst>
                  <a:ext uri="{FF2B5EF4-FFF2-40B4-BE49-F238E27FC236}">
                    <a16:creationId xmlns:a16="http://schemas.microsoft.com/office/drawing/2014/main" id="{3A26F03F-FAC0-4229-9878-3DB13218A08B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998902" y="2492129"/>
                <a:ext cx="172900" cy="1040516"/>
              </a:xfrm>
              <a:custGeom>
                <a:avLst/>
                <a:gdLst/>
                <a:ahLst/>
                <a:cxnLst>
                  <a:cxn ang="0">
                    <a:pos x="182" y="6"/>
                  </a:cxn>
                  <a:cxn ang="0">
                    <a:pos x="153" y="153"/>
                  </a:cxn>
                  <a:cxn ang="0">
                    <a:pos x="113" y="319"/>
                  </a:cxn>
                  <a:cxn ang="0">
                    <a:pos x="12" y="625"/>
                  </a:cxn>
                  <a:cxn ang="0">
                    <a:pos x="13" y="772"/>
                  </a:cxn>
                  <a:cxn ang="0">
                    <a:pos x="61" y="907"/>
                  </a:cxn>
                  <a:cxn ang="0">
                    <a:pos x="159" y="1190"/>
                  </a:cxn>
                  <a:cxn ang="0">
                    <a:pos x="172" y="1414"/>
                  </a:cxn>
                  <a:cxn ang="0">
                    <a:pos x="221" y="1268"/>
                  </a:cxn>
                  <a:cxn ang="0">
                    <a:pos x="215" y="1104"/>
                  </a:cxn>
                  <a:cxn ang="0">
                    <a:pos x="186" y="1037"/>
                  </a:cxn>
                  <a:cxn ang="0">
                    <a:pos x="171" y="962"/>
                  </a:cxn>
                  <a:cxn ang="0">
                    <a:pos x="109" y="812"/>
                  </a:cxn>
                  <a:cxn ang="0">
                    <a:pos x="58" y="678"/>
                  </a:cxn>
                  <a:cxn ang="0">
                    <a:pos x="74" y="514"/>
                  </a:cxn>
                  <a:cxn ang="0">
                    <a:pos x="140" y="392"/>
                  </a:cxn>
                  <a:cxn ang="0">
                    <a:pos x="182" y="231"/>
                  </a:cxn>
                  <a:cxn ang="0">
                    <a:pos x="179" y="0"/>
                  </a:cxn>
                </a:cxnLst>
                <a:rect l="0" t="0" r="r" b="b"/>
                <a:pathLst>
                  <a:path w="235" h="1414">
                    <a:moveTo>
                      <a:pt x="182" y="6"/>
                    </a:moveTo>
                    <a:cubicBezTo>
                      <a:pt x="187" y="55"/>
                      <a:pt x="160" y="106"/>
                      <a:pt x="153" y="153"/>
                    </a:cubicBezTo>
                    <a:cubicBezTo>
                      <a:pt x="143" y="209"/>
                      <a:pt x="124" y="263"/>
                      <a:pt x="113" y="319"/>
                    </a:cubicBezTo>
                    <a:cubicBezTo>
                      <a:pt x="94" y="425"/>
                      <a:pt x="35" y="523"/>
                      <a:pt x="12" y="625"/>
                    </a:cubicBezTo>
                    <a:cubicBezTo>
                      <a:pt x="0" y="678"/>
                      <a:pt x="0" y="720"/>
                      <a:pt x="13" y="772"/>
                    </a:cubicBezTo>
                    <a:cubicBezTo>
                      <a:pt x="24" y="821"/>
                      <a:pt x="44" y="860"/>
                      <a:pt x="61" y="907"/>
                    </a:cubicBezTo>
                    <a:cubicBezTo>
                      <a:pt x="92" y="1001"/>
                      <a:pt x="129" y="1095"/>
                      <a:pt x="159" y="1190"/>
                    </a:cubicBezTo>
                    <a:cubicBezTo>
                      <a:pt x="180" y="1256"/>
                      <a:pt x="174" y="1340"/>
                      <a:pt x="172" y="1414"/>
                    </a:cubicBezTo>
                    <a:cubicBezTo>
                      <a:pt x="227" y="1400"/>
                      <a:pt x="221" y="1312"/>
                      <a:pt x="221" y="1268"/>
                    </a:cubicBezTo>
                    <a:cubicBezTo>
                      <a:pt x="221" y="1215"/>
                      <a:pt x="235" y="1154"/>
                      <a:pt x="215" y="1104"/>
                    </a:cubicBezTo>
                    <a:cubicBezTo>
                      <a:pt x="207" y="1083"/>
                      <a:pt x="193" y="1060"/>
                      <a:pt x="186" y="1037"/>
                    </a:cubicBezTo>
                    <a:cubicBezTo>
                      <a:pt x="178" y="1012"/>
                      <a:pt x="179" y="986"/>
                      <a:pt x="171" y="962"/>
                    </a:cubicBezTo>
                    <a:cubicBezTo>
                      <a:pt x="154" y="910"/>
                      <a:pt x="129" y="862"/>
                      <a:pt x="109" y="812"/>
                    </a:cubicBezTo>
                    <a:cubicBezTo>
                      <a:pt x="92" y="767"/>
                      <a:pt x="67" y="724"/>
                      <a:pt x="58" y="678"/>
                    </a:cubicBezTo>
                    <a:cubicBezTo>
                      <a:pt x="47" y="622"/>
                      <a:pt x="65" y="567"/>
                      <a:pt x="74" y="514"/>
                    </a:cubicBezTo>
                    <a:cubicBezTo>
                      <a:pt x="82" y="461"/>
                      <a:pt x="109" y="435"/>
                      <a:pt x="140" y="392"/>
                    </a:cubicBezTo>
                    <a:cubicBezTo>
                      <a:pt x="173" y="346"/>
                      <a:pt x="182" y="291"/>
                      <a:pt x="182" y="231"/>
                    </a:cubicBezTo>
                    <a:cubicBezTo>
                      <a:pt x="182" y="161"/>
                      <a:pt x="203" y="66"/>
                      <a:pt x="179" y="0"/>
                    </a:cubicBezTo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4" name="Freeform 446">
                <a:extLst>
                  <a:ext uri="{FF2B5EF4-FFF2-40B4-BE49-F238E27FC236}">
                    <a16:creationId xmlns:a16="http://schemas.microsoft.com/office/drawing/2014/main" id="{B347CDAA-42B2-4C56-AB78-6895A21E1A3E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7054978" y="2357236"/>
                <a:ext cx="87541" cy="118694"/>
              </a:xfrm>
              <a:custGeom>
                <a:avLst/>
                <a:gdLst/>
                <a:ahLst/>
                <a:cxnLst>
                  <a:cxn ang="0">
                    <a:pos x="2" y="150"/>
                  </a:cxn>
                  <a:cxn ang="0">
                    <a:pos x="74" y="85"/>
                  </a:cxn>
                  <a:cxn ang="0">
                    <a:pos x="0" y="0"/>
                  </a:cxn>
                  <a:cxn ang="0">
                    <a:pos x="58" y="46"/>
                  </a:cxn>
                  <a:cxn ang="0">
                    <a:pos x="119" y="97"/>
                  </a:cxn>
                  <a:cxn ang="0">
                    <a:pos x="5" y="156"/>
                  </a:cxn>
                </a:cxnLst>
                <a:rect l="0" t="0" r="r" b="b"/>
                <a:pathLst>
                  <a:path w="119" h="161">
                    <a:moveTo>
                      <a:pt x="2" y="150"/>
                    </a:moveTo>
                    <a:cubicBezTo>
                      <a:pt x="25" y="129"/>
                      <a:pt x="51" y="107"/>
                      <a:pt x="74" y="85"/>
                    </a:cubicBezTo>
                    <a:cubicBezTo>
                      <a:pt x="44" y="60"/>
                      <a:pt x="26" y="28"/>
                      <a:pt x="0" y="0"/>
                    </a:cubicBezTo>
                    <a:cubicBezTo>
                      <a:pt x="23" y="7"/>
                      <a:pt x="42" y="29"/>
                      <a:pt x="58" y="46"/>
                    </a:cubicBezTo>
                    <a:cubicBezTo>
                      <a:pt x="77" y="65"/>
                      <a:pt x="99" y="78"/>
                      <a:pt x="119" y="97"/>
                    </a:cubicBezTo>
                    <a:cubicBezTo>
                      <a:pt x="84" y="117"/>
                      <a:pt x="50" y="161"/>
                      <a:pt x="5" y="156"/>
                    </a:cubicBezTo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5" name="Freeform 452">
                <a:extLst>
                  <a:ext uri="{FF2B5EF4-FFF2-40B4-BE49-F238E27FC236}">
                    <a16:creationId xmlns:a16="http://schemas.microsoft.com/office/drawing/2014/main" id="{EEB83F91-32BE-4658-9B6B-CB2E4878BE45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7238159" y="2486833"/>
                <a:ext cx="69783" cy="374461"/>
              </a:xfrm>
              <a:custGeom>
                <a:avLst/>
                <a:gdLst/>
                <a:ahLst/>
                <a:cxnLst>
                  <a:cxn ang="0">
                    <a:pos x="60" y="135"/>
                  </a:cxn>
                  <a:cxn ang="0">
                    <a:pos x="36" y="251"/>
                  </a:cxn>
                  <a:cxn ang="0">
                    <a:pos x="26" y="385"/>
                  </a:cxn>
                  <a:cxn ang="0">
                    <a:pos x="17" y="509"/>
                  </a:cxn>
                  <a:cxn ang="0">
                    <a:pos x="17" y="411"/>
                  </a:cxn>
                  <a:cxn ang="0">
                    <a:pos x="27" y="301"/>
                  </a:cxn>
                  <a:cxn ang="0">
                    <a:pos x="36" y="183"/>
                  </a:cxn>
                  <a:cxn ang="0">
                    <a:pos x="95" y="0"/>
                  </a:cxn>
                  <a:cxn ang="0">
                    <a:pos x="60" y="135"/>
                  </a:cxn>
                </a:cxnLst>
                <a:rect l="0" t="0" r="r" b="b"/>
                <a:pathLst>
                  <a:path w="95" h="509">
                    <a:moveTo>
                      <a:pt x="60" y="135"/>
                    </a:moveTo>
                    <a:cubicBezTo>
                      <a:pt x="52" y="173"/>
                      <a:pt x="44" y="211"/>
                      <a:pt x="36" y="251"/>
                    </a:cubicBezTo>
                    <a:cubicBezTo>
                      <a:pt x="28" y="296"/>
                      <a:pt x="30" y="339"/>
                      <a:pt x="26" y="385"/>
                    </a:cubicBezTo>
                    <a:cubicBezTo>
                      <a:pt x="22" y="420"/>
                      <a:pt x="29" y="479"/>
                      <a:pt x="17" y="509"/>
                    </a:cubicBezTo>
                    <a:cubicBezTo>
                      <a:pt x="0" y="486"/>
                      <a:pt x="13" y="438"/>
                      <a:pt x="17" y="411"/>
                    </a:cubicBezTo>
                    <a:cubicBezTo>
                      <a:pt x="23" y="375"/>
                      <a:pt x="22" y="337"/>
                      <a:pt x="27" y="301"/>
                    </a:cubicBezTo>
                    <a:cubicBezTo>
                      <a:pt x="33" y="263"/>
                      <a:pt x="36" y="224"/>
                      <a:pt x="36" y="183"/>
                    </a:cubicBezTo>
                    <a:cubicBezTo>
                      <a:pt x="36" y="118"/>
                      <a:pt x="59" y="51"/>
                      <a:pt x="95" y="0"/>
                    </a:cubicBezTo>
                    <a:cubicBezTo>
                      <a:pt x="91" y="46"/>
                      <a:pt x="69" y="89"/>
                      <a:pt x="60" y="135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6" name="Freeform 454">
                <a:extLst>
                  <a:ext uri="{FF2B5EF4-FFF2-40B4-BE49-F238E27FC236}">
                    <a16:creationId xmlns:a16="http://schemas.microsoft.com/office/drawing/2014/main" id="{9F6BF262-9C81-4708-9310-D1E7E21801E8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7058405" y="2467830"/>
                <a:ext cx="76637" cy="29907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104" y="38"/>
                  </a:cxn>
                  <a:cxn ang="0">
                    <a:pos x="0" y="0"/>
                  </a:cxn>
                </a:cxnLst>
                <a:rect l="0" t="0" r="r" b="b"/>
                <a:pathLst>
                  <a:path w="104" h="41">
                    <a:moveTo>
                      <a:pt x="6" y="6"/>
                    </a:moveTo>
                    <a:cubicBezTo>
                      <a:pt x="44" y="26"/>
                      <a:pt x="69" y="33"/>
                      <a:pt x="104" y="38"/>
                    </a:cubicBezTo>
                    <a:cubicBezTo>
                      <a:pt x="74" y="41"/>
                      <a:pt x="9" y="19"/>
                      <a:pt x="0" y="0"/>
                    </a:cubicBezTo>
                  </a:path>
                </a:pathLst>
              </a:custGeom>
              <a:solidFill>
                <a:srgbClr val="151B1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7" name="Freeform 455">
                <a:extLst>
                  <a:ext uri="{FF2B5EF4-FFF2-40B4-BE49-F238E27FC236}">
                    <a16:creationId xmlns:a16="http://schemas.microsoft.com/office/drawing/2014/main" id="{C910BEAB-02A5-49F0-968B-FEB8E230C66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433160" y="2396178"/>
                <a:ext cx="177262" cy="676336"/>
              </a:xfrm>
              <a:custGeom>
                <a:avLst/>
                <a:gdLst/>
                <a:ahLst/>
                <a:cxnLst>
                  <a:cxn ang="0">
                    <a:pos x="113" y="15"/>
                  </a:cxn>
                  <a:cxn ang="0">
                    <a:pos x="54" y="101"/>
                  </a:cxn>
                  <a:cxn ang="0">
                    <a:pos x="94" y="129"/>
                  </a:cxn>
                  <a:cxn ang="0">
                    <a:pos x="129" y="171"/>
                  </a:cxn>
                  <a:cxn ang="0">
                    <a:pos x="22" y="186"/>
                  </a:cxn>
                  <a:cxn ang="0">
                    <a:pos x="54" y="374"/>
                  </a:cxn>
                  <a:cxn ang="0">
                    <a:pos x="106" y="540"/>
                  </a:cxn>
                  <a:cxn ang="0">
                    <a:pos x="187" y="685"/>
                  </a:cxn>
                  <a:cxn ang="0">
                    <a:pos x="236" y="831"/>
                  </a:cxn>
                  <a:cxn ang="0">
                    <a:pos x="211" y="919"/>
                  </a:cxn>
                  <a:cxn ang="0">
                    <a:pos x="193" y="763"/>
                  </a:cxn>
                  <a:cxn ang="0">
                    <a:pos x="136" y="634"/>
                  </a:cxn>
                  <a:cxn ang="0">
                    <a:pos x="41" y="355"/>
                  </a:cxn>
                  <a:cxn ang="0">
                    <a:pos x="9" y="166"/>
                  </a:cxn>
                  <a:cxn ang="0">
                    <a:pos x="106" y="175"/>
                  </a:cxn>
                  <a:cxn ang="0">
                    <a:pos x="24" y="100"/>
                  </a:cxn>
                  <a:cxn ang="0">
                    <a:pos x="112" y="0"/>
                  </a:cxn>
                  <a:cxn ang="0">
                    <a:pos x="54" y="110"/>
                  </a:cxn>
                </a:cxnLst>
                <a:rect l="0" t="0" r="r" b="b"/>
                <a:pathLst>
                  <a:path w="241" h="919">
                    <a:moveTo>
                      <a:pt x="113" y="15"/>
                    </a:moveTo>
                    <a:cubicBezTo>
                      <a:pt x="116" y="41"/>
                      <a:pt x="76" y="89"/>
                      <a:pt x="54" y="101"/>
                    </a:cubicBezTo>
                    <a:cubicBezTo>
                      <a:pt x="60" y="116"/>
                      <a:pt x="81" y="117"/>
                      <a:pt x="94" y="129"/>
                    </a:cubicBezTo>
                    <a:cubicBezTo>
                      <a:pt x="108" y="141"/>
                      <a:pt x="113" y="162"/>
                      <a:pt x="129" y="171"/>
                    </a:cubicBezTo>
                    <a:cubicBezTo>
                      <a:pt x="96" y="186"/>
                      <a:pt x="58" y="182"/>
                      <a:pt x="22" y="186"/>
                    </a:cubicBezTo>
                    <a:cubicBezTo>
                      <a:pt x="18" y="259"/>
                      <a:pt x="37" y="306"/>
                      <a:pt x="54" y="374"/>
                    </a:cubicBezTo>
                    <a:cubicBezTo>
                      <a:pt x="68" y="431"/>
                      <a:pt x="81" y="488"/>
                      <a:pt x="106" y="540"/>
                    </a:cubicBezTo>
                    <a:cubicBezTo>
                      <a:pt x="130" y="590"/>
                      <a:pt x="166" y="632"/>
                      <a:pt x="187" y="685"/>
                    </a:cubicBezTo>
                    <a:cubicBezTo>
                      <a:pt x="205" y="732"/>
                      <a:pt x="228" y="780"/>
                      <a:pt x="236" y="831"/>
                    </a:cubicBezTo>
                    <a:cubicBezTo>
                      <a:pt x="241" y="862"/>
                      <a:pt x="237" y="899"/>
                      <a:pt x="211" y="919"/>
                    </a:cubicBezTo>
                    <a:cubicBezTo>
                      <a:pt x="207" y="860"/>
                      <a:pt x="214" y="817"/>
                      <a:pt x="193" y="763"/>
                    </a:cubicBezTo>
                    <a:cubicBezTo>
                      <a:pt x="177" y="721"/>
                      <a:pt x="155" y="678"/>
                      <a:pt x="136" y="634"/>
                    </a:cubicBezTo>
                    <a:cubicBezTo>
                      <a:pt x="98" y="543"/>
                      <a:pt x="56" y="451"/>
                      <a:pt x="41" y="355"/>
                    </a:cubicBezTo>
                    <a:cubicBezTo>
                      <a:pt x="31" y="297"/>
                      <a:pt x="0" y="226"/>
                      <a:pt x="9" y="166"/>
                    </a:cubicBezTo>
                    <a:cubicBezTo>
                      <a:pt x="42" y="164"/>
                      <a:pt x="75" y="180"/>
                      <a:pt x="106" y="175"/>
                    </a:cubicBezTo>
                    <a:cubicBezTo>
                      <a:pt x="99" y="141"/>
                      <a:pt x="25" y="130"/>
                      <a:pt x="24" y="100"/>
                    </a:cubicBezTo>
                    <a:cubicBezTo>
                      <a:pt x="24" y="77"/>
                      <a:pt x="91" y="6"/>
                      <a:pt x="112" y="0"/>
                    </a:cubicBezTo>
                    <a:cubicBezTo>
                      <a:pt x="98" y="36"/>
                      <a:pt x="69" y="74"/>
                      <a:pt x="54" y="110"/>
                    </a:cubicBezTo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8" name="Freeform 456">
                <a:extLst>
                  <a:ext uri="{FF2B5EF4-FFF2-40B4-BE49-F238E27FC236}">
                    <a16:creationId xmlns:a16="http://schemas.microsoft.com/office/drawing/2014/main" id="{FEC10F24-7B22-42F1-B806-34270D34C17F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162128" y="2513314"/>
                <a:ext cx="292840" cy="1079458"/>
              </a:xfrm>
              <a:custGeom>
                <a:avLst/>
                <a:gdLst/>
                <a:ahLst/>
                <a:cxnLst>
                  <a:cxn ang="0">
                    <a:pos x="246" y="894"/>
                  </a:cxn>
                  <a:cxn ang="0">
                    <a:pos x="78" y="946"/>
                  </a:cxn>
                  <a:cxn ang="0">
                    <a:pos x="44" y="1005"/>
                  </a:cxn>
                  <a:cxn ang="0">
                    <a:pos x="124" y="1031"/>
                  </a:cxn>
                  <a:cxn ang="0">
                    <a:pos x="74" y="973"/>
                  </a:cxn>
                  <a:cxn ang="0">
                    <a:pos x="128" y="983"/>
                  </a:cxn>
                  <a:cxn ang="0">
                    <a:pos x="184" y="965"/>
                  </a:cxn>
                  <a:cxn ang="0">
                    <a:pos x="191" y="998"/>
                  </a:cxn>
                  <a:cxn ang="0">
                    <a:pos x="236" y="992"/>
                  </a:cxn>
                  <a:cxn ang="0">
                    <a:pos x="234" y="1083"/>
                  </a:cxn>
                  <a:cxn ang="0">
                    <a:pos x="262" y="1168"/>
                  </a:cxn>
                  <a:cxn ang="0">
                    <a:pos x="203" y="1242"/>
                  </a:cxn>
                  <a:cxn ang="0">
                    <a:pos x="268" y="1259"/>
                  </a:cxn>
                  <a:cxn ang="0">
                    <a:pos x="295" y="1316"/>
                  </a:cxn>
                  <a:cxn ang="0">
                    <a:pos x="291" y="1359"/>
                  </a:cxn>
                  <a:cxn ang="0">
                    <a:pos x="304" y="1439"/>
                  </a:cxn>
                  <a:cxn ang="0">
                    <a:pos x="386" y="1432"/>
                  </a:cxn>
                  <a:cxn ang="0">
                    <a:pos x="392" y="1361"/>
                  </a:cxn>
                  <a:cxn ang="0">
                    <a:pos x="302" y="1190"/>
                  </a:cxn>
                  <a:cxn ang="0">
                    <a:pos x="262" y="988"/>
                  </a:cxn>
                  <a:cxn ang="0">
                    <a:pos x="259" y="766"/>
                  </a:cxn>
                  <a:cxn ang="0">
                    <a:pos x="239" y="541"/>
                  </a:cxn>
                  <a:cxn ang="0">
                    <a:pos x="239" y="381"/>
                  </a:cxn>
                  <a:cxn ang="0">
                    <a:pos x="204" y="267"/>
                  </a:cxn>
                  <a:cxn ang="0">
                    <a:pos x="161" y="146"/>
                  </a:cxn>
                  <a:cxn ang="0">
                    <a:pos x="145" y="0"/>
                  </a:cxn>
                  <a:cxn ang="0">
                    <a:pos x="170" y="245"/>
                  </a:cxn>
                  <a:cxn ang="0">
                    <a:pos x="193" y="375"/>
                  </a:cxn>
                  <a:cxn ang="0">
                    <a:pos x="209" y="476"/>
                  </a:cxn>
                  <a:cxn ang="0">
                    <a:pos x="184" y="477"/>
                  </a:cxn>
                  <a:cxn ang="0">
                    <a:pos x="217" y="583"/>
                  </a:cxn>
                  <a:cxn ang="0">
                    <a:pos x="226" y="708"/>
                  </a:cxn>
                  <a:cxn ang="0">
                    <a:pos x="249" y="819"/>
                  </a:cxn>
                  <a:cxn ang="0">
                    <a:pos x="252" y="903"/>
                  </a:cxn>
                </a:cxnLst>
                <a:rect l="0" t="0" r="r" b="b"/>
                <a:pathLst>
                  <a:path w="398" h="1467">
                    <a:moveTo>
                      <a:pt x="246" y="894"/>
                    </a:moveTo>
                    <a:cubicBezTo>
                      <a:pt x="249" y="955"/>
                      <a:pt x="115" y="932"/>
                      <a:pt x="78" y="946"/>
                    </a:cubicBezTo>
                    <a:cubicBezTo>
                      <a:pt x="50" y="957"/>
                      <a:pt x="0" y="986"/>
                      <a:pt x="44" y="1005"/>
                    </a:cubicBezTo>
                    <a:cubicBezTo>
                      <a:pt x="71" y="1016"/>
                      <a:pt x="102" y="1008"/>
                      <a:pt x="124" y="1031"/>
                    </a:cubicBezTo>
                    <a:cubicBezTo>
                      <a:pt x="119" y="1009"/>
                      <a:pt x="55" y="994"/>
                      <a:pt x="74" y="973"/>
                    </a:cubicBezTo>
                    <a:cubicBezTo>
                      <a:pt x="89" y="955"/>
                      <a:pt x="115" y="980"/>
                      <a:pt x="128" y="983"/>
                    </a:cubicBezTo>
                    <a:cubicBezTo>
                      <a:pt x="152" y="987"/>
                      <a:pt x="163" y="976"/>
                      <a:pt x="184" y="965"/>
                    </a:cubicBezTo>
                    <a:cubicBezTo>
                      <a:pt x="191" y="973"/>
                      <a:pt x="192" y="986"/>
                      <a:pt x="191" y="998"/>
                    </a:cubicBezTo>
                    <a:cubicBezTo>
                      <a:pt x="205" y="995"/>
                      <a:pt x="219" y="989"/>
                      <a:pt x="236" y="992"/>
                    </a:cubicBezTo>
                    <a:cubicBezTo>
                      <a:pt x="238" y="1036"/>
                      <a:pt x="205" y="1048"/>
                      <a:pt x="234" y="1083"/>
                    </a:cubicBezTo>
                    <a:cubicBezTo>
                      <a:pt x="257" y="1110"/>
                      <a:pt x="271" y="1125"/>
                      <a:pt x="262" y="1168"/>
                    </a:cubicBezTo>
                    <a:cubicBezTo>
                      <a:pt x="254" y="1208"/>
                      <a:pt x="214" y="1200"/>
                      <a:pt x="203" y="1242"/>
                    </a:cubicBezTo>
                    <a:cubicBezTo>
                      <a:pt x="188" y="1298"/>
                      <a:pt x="235" y="1264"/>
                      <a:pt x="268" y="1259"/>
                    </a:cubicBezTo>
                    <a:cubicBezTo>
                      <a:pt x="271" y="1285"/>
                      <a:pt x="284" y="1295"/>
                      <a:pt x="295" y="1316"/>
                    </a:cubicBezTo>
                    <a:cubicBezTo>
                      <a:pt x="309" y="1343"/>
                      <a:pt x="302" y="1341"/>
                      <a:pt x="291" y="1359"/>
                    </a:cubicBezTo>
                    <a:cubicBezTo>
                      <a:pt x="278" y="1381"/>
                      <a:pt x="247" y="1439"/>
                      <a:pt x="304" y="1439"/>
                    </a:cubicBezTo>
                    <a:cubicBezTo>
                      <a:pt x="319" y="1467"/>
                      <a:pt x="369" y="1455"/>
                      <a:pt x="386" y="1432"/>
                    </a:cubicBezTo>
                    <a:cubicBezTo>
                      <a:pt x="398" y="1416"/>
                      <a:pt x="394" y="1386"/>
                      <a:pt x="392" y="1361"/>
                    </a:cubicBezTo>
                    <a:cubicBezTo>
                      <a:pt x="338" y="1323"/>
                      <a:pt x="318" y="1253"/>
                      <a:pt x="302" y="1190"/>
                    </a:cubicBezTo>
                    <a:cubicBezTo>
                      <a:pt x="285" y="1123"/>
                      <a:pt x="264" y="1060"/>
                      <a:pt x="262" y="988"/>
                    </a:cubicBezTo>
                    <a:cubicBezTo>
                      <a:pt x="261" y="914"/>
                      <a:pt x="266" y="842"/>
                      <a:pt x="259" y="766"/>
                    </a:cubicBezTo>
                    <a:cubicBezTo>
                      <a:pt x="252" y="690"/>
                      <a:pt x="239" y="619"/>
                      <a:pt x="239" y="541"/>
                    </a:cubicBezTo>
                    <a:cubicBezTo>
                      <a:pt x="239" y="491"/>
                      <a:pt x="249" y="430"/>
                      <a:pt x="239" y="381"/>
                    </a:cubicBezTo>
                    <a:cubicBezTo>
                      <a:pt x="232" y="345"/>
                      <a:pt x="215" y="303"/>
                      <a:pt x="204" y="267"/>
                    </a:cubicBezTo>
                    <a:cubicBezTo>
                      <a:pt x="191" y="227"/>
                      <a:pt x="171" y="188"/>
                      <a:pt x="161" y="146"/>
                    </a:cubicBezTo>
                    <a:cubicBezTo>
                      <a:pt x="151" y="101"/>
                      <a:pt x="158" y="42"/>
                      <a:pt x="145" y="0"/>
                    </a:cubicBezTo>
                    <a:cubicBezTo>
                      <a:pt x="136" y="85"/>
                      <a:pt x="159" y="162"/>
                      <a:pt x="170" y="245"/>
                    </a:cubicBezTo>
                    <a:cubicBezTo>
                      <a:pt x="176" y="290"/>
                      <a:pt x="181" y="331"/>
                      <a:pt x="193" y="375"/>
                    </a:cubicBezTo>
                    <a:cubicBezTo>
                      <a:pt x="200" y="404"/>
                      <a:pt x="215" y="446"/>
                      <a:pt x="209" y="476"/>
                    </a:cubicBezTo>
                    <a:cubicBezTo>
                      <a:pt x="202" y="474"/>
                      <a:pt x="192" y="478"/>
                      <a:pt x="184" y="477"/>
                    </a:cubicBezTo>
                    <a:cubicBezTo>
                      <a:pt x="178" y="514"/>
                      <a:pt x="208" y="549"/>
                      <a:pt x="217" y="583"/>
                    </a:cubicBezTo>
                    <a:cubicBezTo>
                      <a:pt x="229" y="624"/>
                      <a:pt x="224" y="664"/>
                      <a:pt x="226" y="708"/>
                    </a:cubicBezTo>
                    <a:cubicBezTo>
                      <a:pt x="228" y="743"/>
                      <a:pt x="257" y="784"/>
                      <a:pt x="249" y="819"/>
                    </a:cubicBezTo>
                    <a:cubicBezTo>
                      <a:pt x="241" y="858"/>
                      <a:pt x="217" y="866"/>
                      <a:pt x="252" y="903"/>
                    </a:cubicBezTo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9" name="Freeform 458">
                <a:extLst>
                  <a:ext uri="{FF2B5EF4-FFF2-40B4-BE49-F238E27FC236}">
                    <a16:creationId xmlns:a16="http://schemas.microsoft.com/office/drawing/2014/main" id="{B352D7A1-9A45-4737-AAB1-C3EAEC0418F2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186427" y="3125473"/>
                <a:ext cx="137697" cy="42680"/>
              </a:xfrm>
              <a:custGeom>
                <a:avLst/>
                <a:gdLst/>
                <a:ahLst/>
                <a:cxnLst>
                  <a:cxn ang="0">
                    <a:pos x="174" y="58"/>
                  </a:cxn>
                  <a:cxn ang="0">
                    <a:pos x="105" y="26"/>
                  </a:cxn>
                  <a:cxn ang="0">
                    <a:pos x="8" y="35"/>
                  </a:cxn>
                  <a:cxn ang="0">
                    <a:pos x="108" y="6"/>
                  </a:cxn>
                  <a:cxn ang="0">
                    <a:pos x="187" y="55"/>
                  </a:cxn>
                </a:cxnLst>
                <a:rect l="0" t="0" r="r" b="b"/>
                <a:pathLst>
                  <a:path w="187" h="58">
                    <a:moveTo>
                      <a:pt x="174" y="58"/>
                    </a:moveTo>
                    <a:cubicBezTo>
                      <a:pt x="176" y="32"/>
                      <a:pt x="125" y="23"/>
                      <a:pt x="105" y="26"/>
                    </a:cubicBezTo>
                    <a:cubicBezTo>
                      <a:pt x="70" y="30"/>
                      <a:pt x="46" y="44"/>
                      <a:pt x="8" y="35"/>
                    </a:cubicBezTo>
                    <a:cubicBezTo>
                      <a:pt x="0" y="0"/>
                      <a:pt x="85" y="2"/>
                      <a:pt x="108" y="6"/>
                    </a:cubicBezTo>
                    <a:cubicBezTo>
                      <a:pt x="143" y="13"/>
                      <a:pt x="162" y="33"/>
                      <a:pt x="187" y="55"/>
                    </a:cubicBezTo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" name="Freeform 461">
                <a:extLst>
                  <a:ext uri="{FF2B5EF4-FFF2-40B4-BE49-F238E27FC236}">
                    <a16:creationId xmlns:a16="http://schemas.microsoft.com/office/drawing/2014/main" id="{98C0D3AA-CE8C-4AF2-8F7A-3FAB4FD3BD27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558708" y="2407393"/>
                <a:ext cx="43614" cy="175081"/>
              </a:xfrm>
              <a:custGeom>
                <a:avLst/>
                <a:gdLst/>
                <a:ahLst/>
                <a:cxnLst>
                  <a:cxn ang="0">
                    <a:pos x="59" y="39"/>
                  </a:cxn>
                  <a:cxn ang="0">
                    <a:pos x="45" y="238"/>
                  </a:cxn>
                  <a:cxn ang="0">
                    <a:pos x="56" y="0"/>
                  </a:cxn>
                </a:cxnLst>
                <a:rect l="0" t="0" r="r" b="b"/>
                <a:pathLst>
                  <a:path w="59" h="238">
                    <a:moveTo>
                      <a:pt x="59" y="39"/>
                    </a:moveTo>
                    <a:cubicBezTo>
                      <a:pt x="26" y="97"/>
                      <a:pt x="49" y="175"/>
                      <a:pt x="45" y="238"/>
                    </a:cubicBezTo>
                    <a:cubicBezTo>
                      <a:pt x="0" y="222"/>
                      <a:pt x="51" y="36"/>
                      <a:pt x="56" y="0"/>
                    </a:cubicBezTo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1" name="Freeform 462">
                <a:extLst>
                  <a:ext uri="{FF2B5EF4-FFF2-40B4-BE49-F238E27FC236}">
                    <a16:creationId xmlns:a16="http://schemas.microsoft.com/office/drawing/2014/main" id="{EF16714A-AC53-4C4F-AE71-24C590CE95F8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736904" y="3212391"/>
                <a:ext cx="170096" cy="269475"/>
              </a:xfrm>
              <a:custGeom>
                <a:avLst/>
                <a:gdLst/>
                <a:ahLst/>
                <a:cxnLst>
                  <a:cxn ang="0">
                    <a:pos x="39" y="283"/>
                  </a:cxn>
                  <a:cxn ang="0">
                    <a:pos x="84" y="296"/>
                  </a:cxn>
                  <a:cxn ang="0">
                    <a:pos x="208" y="215"/>
                  </a:cxn>
                  <a:cxn ang="0">
                    <a:pos x="212" y="0"/>
                  </a:cxn>
                  <a:cxn ang="0">
                    <a:pos x="228" y="156"/>
                  </a:cxn>
                  <a:cxn ang="0">
                    <a:pos x="228" y="244"/>
                  </a:cxn>
                  <a:cxn ang="0">
                    <a:pos x="186" y="300"/>
                  </a:cxn>
                  <a:cxn ang="0">
                    <a:pos x="74" y="333"/>
                  </a:cxn>
                  <a:cxn ang="0">
                    <a:pos x="0" y="245"/>
                  </a:cxn>
                  <a:cxn ang="0">
                    <a:pos x="42" y="289"/>
                  </a:cxn>
                </a:cxnLst>
                <a:rect l="0" t="0" r="r" b="b"/>
                <a:pathLst>
                  <a:path w="231" h="366">
                    <a:moveTo>
                      <a:pt x="39" y="283"/>
                    </a:moveTo>
                    <a:cubicBezTo>
                      <a:pt x="54" y="286"/>
                      <a:pt x="69" y="293"/>
                      <a:pt x="84" y="296"/>
                    </a:cubicBezTo>
                    <a:cubicBezTo>
                      <a:pt x="128" y="362"/>
                      <a:pt x="201" y="258"/>
                      <a:pt x="208" y="215"/>
                    </a:cubicBezTo>
                    <a:cubicBezTo>
                      <a:pt x="220" y="144"/>
                      <a:pt x="222" y="70"/>
                      <a:pt x="212" y="0"/>
                    </a:cubicBezTo>
                    <a:cubicBezTo>
                      <a:pt x="212" y="56"/>
                      <a:pt x="228" y="99"/>
                      <a:pt x="228" y="156"/>
                    </a:cubicBezTo>
                    <a:cubicBezTo>
                      <a:pt x="228" y="184"/>
                      <a:pt x="231" y="215"/>
                      <a:pt x="228" y="244"/>
                    </a:cubicBezTo>
                    <a:cubicBezTo>
                      <a:pt x="225" y="279"/>
                      <a:pt x="213" y="284"/>
                      <a:pt x="186" y="300"/>
                    </a:cubicBezTo>
                    <a:cubicBezTo>
                      <a:pt x="143" y="326"/>
                      <a:pt x="122" y="366"/>
                      <a:pt x="74" y="333"/>
                    </a:cubicBezTo>
                    <a:cubicBezTo>
                      <a:pt x="52" y="317"/>
                      <a:pt x="1" y="270"/>
                      <a:pt x="0" y="245"/>
                    </a:cubicBezTo>
                    <a:cubicBezTo>
                      <a:pt x="11" y="262"/>
                      <a:pt x="34" y="272"/>
                      <a:pt x="42" y="289"/>
                    </a:cubicBezTo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2" name="Freeform 463">
                <a:extLst>
                  <a:ext uri="{FF2B5EF4-FFF2-40B4-BE49-F238E27FC236}">
                    <a16:creationId xmlns:a16="http://schemas.microsoft.com/office/drawing/2014/main" id="{BD964145-87A6-498C-B112-ABB9606160E0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734723" y="2534809"/>
                <a:ext cx="33957" cy="136140"/>
              </a:xfrm>
              <a:custGeom>
                <a:avLst/>
                <a:gdLst/>
                <a:ahLst/>
                <a:cxnLst>
                  <a:cxn ang="0">
                    <a:pos x="35" y="10"/>
                  </a:cxn>
                  <a:cxn ang="0">
                    <a:pos x="3" y="185"/>
                  </a:cxn>
                  <a:cxn ang="0">
                    <a:pos x="22" y="95"/>
                  </a:cxn>
                  <a:cxn ang="0">
                    <a:pos x="32" y="0"/>
                  </a:cxn>
                </a:cxnLst>
                <a:rect l="0" t="0" r="r" b="b"/>
                <a:pathLst>
                  <a:path w="46" h="185">
                    <a:moveTo>
                      <a:pt x="35" y="10"/>
                    </a:moveTo>
                    <a:cubicBezTo>
                      <a:pt x="46" y="74"/>
                      <a:pt x="39" y="134"/>
                      <a:pt x="3" y="185"/>
                    </a:cubicBezTo>
                    <a:cubicBezTo>
                      <a:pt x="0" y="153"/>
                      <a:pt x="21" y="128"/>
                      <a:pt x="22" y="95"/>
                    </a:cubicBezTo>
                    <a:cubicBezTo>
                      <a:pt x="24" y="72"/>
                      <a:pt x="13" y="7"/>
                      <a:pt x="32" y="0"/>
                    </a:cubicBezTo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3" name="Freeform 464">
                <a:extLst>
                  <a:ext uri="{FF2B5EF4-FFF2-40B4-BE49-F238E27FC236}">
                    <a16:creationId xmlns:a16="http://schemas.microsoft.com/office/drawing/2014/main" id="{B700191B-D908-4160-A5CC-353AF4D32F7F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714162" y="2443530"/>
                <a:ext cx="34580" cy="69783"/>
              </a:xfrm>
              <a:custGeom>
                <a:avLst/>
                <a:gdLst/>
                <a:ahLst/>
                <a:cxnLst>
                  <a:cxn ang="0">
                    <a:pos x="41" y="0"/>
                  </a:cxn>
                  <a:cxn ang="0">
                    <a:pos x="42" y="50"/>
                  </a:cxn>
                  <a:cxn ang="0">
                    <a:pos x="30" y="95"/>
                  </a:cxn>
                  <a:cxn ang="0">
                    <a:pos x="2" y="85"/>
                  </a:cxn>
                  <a:cxn ang="0">
                    <a:pos x="37" y="0"/>
                  </a:cxn>
                </a:cxnLst>
                <a:rect l="0" t="0" r="r" b="b"/>
                <a:pathLst>
                  <a:path w="47" h="95">
                    <a:moveTo>
                      <a:pt x="41" y="0"/>
                    </a:moveTo>
                    <a:cubicBezTo>
                      <a:pt x="42" y="16"/>
                      <a:pt x="47" y="34"/>
                      <a:pt x="42" y="50"/>
                    </a:cubicBezTo>
                    <a:cubicBezTo>
                      <a:pt x="35" y="67"/>
                      <a:pt x="8" y="78"/>
                      <a:pt x="30" y="95"/>
                    </a:cubicBezTo>
                    <a:cubicBezTo>
                      <a:pt x="20" y="93"/>
                      <a:pt x="11" y="89"/>
                      <a:pt x="2" y="85"/>
                    </a:cubicBezTo>
                    <a:cubicBezTo>
                      <a:pt x="0" y="56"/>
                      <a:pt x="43" y="38"/>
                      <a:pt x="37" y="0"/>
                    </a:cubicBezTo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4" name="Freeform 465">
                <a:extLst>
                  <a:ext uri="{FF2B5EF4-FFF2-40B4-BE49-F238E27FC236}">
                    <a16:creationId xmlns:a16="http://schemas.microsoft.com/office/drawing/2014/main" id="{4AF69677-51B8-45E6-A0F7-5181AFE6501E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775222" y="2443530"/>
                <a:ext cx="58257" cy="77260"/>
              </a:xfrm>
              <a:custGeom>
                <a:avLst/>
                <a:gdLst/>
                <a:ahLst/>
                <a:cxnLst>
                  <a:cxn ang="0">
                    <a:pos x="59" y="10"/>
                  </a:cxn>
                  <a:cxn ang="0">
                    <a:pos x="52" y="59"/>
                  </a:cxn>
                  <a:cxn ang="0">
                    <a:pos x="0" y="89"/>
                  </a:cxn>
                  <a:cxn ang="0">
                    <a:pos x="58" y="65"/>
                  </a:cxn>
                  <a:cxn ang="0">
                    <a:pos x="59" y="0"/>
                  </a:cxn>
                </a:cxnLst>
                <a:rect l="0" t="0" r="r" b="b"/>
                <a:pathLst>
                  <a:path w="79" h="105">
                    <a:moveTo>
                      <a:pt x="59" y="10"/>
                    </a:moveTo>
                    <a:cubicBezTo>
                      <a:pt x="35" y="18"/>
                      <a:pt x="58" y="43"/>
                      <a:pt x="52" y="59"/>
                    </a:cubicBezTo>
                    <a:cubicBezTo>
                      <a:pt x="45" y="78"/>
                      <a:pt x="20" y="86"/>
                      <a:pt x="0" y="89"/>
                    </a:cubicBezTo>
                    <a:cubicBezTo>
                      <a:pt x="16" y="105"/>
                      <a:pt x="47" y="79"/>
                      <a:pt x="58" y="65"/>
                    </a:cubicBezTo>
                    <a:cubicBezTo>
                      <a:pt x="79" y="39"/>
                      <a:pt x="66" y="28"/>
                      <a:pt x="59" y="0"/>
                    </a:cubicBezTo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5" name="Freeform 466">
                <a:extLst>
                  <a:ext uri="{FF2B5EF4-FFF2-40B4-BE49-F238E27FC236}">
                    <a16:creationId xmlns:a16="http://schemas.microsoft.com/office/drawing/2014/main" id="{1E48C818-A4A6-469F-BBAE-666461ED3B2D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620703" y="2318918"/>
                <a:ext cx="50157" cy="177573"/>
              </a:xfrm>
              <a:custGeom>
                <a:avLst/>
                <a:gdLst/>
                <a:ahLst/>
                <a:cxnLst>
                  <a:cxn ang="0">
                    <a:pos x="33" y="6"/>
                  </a:cxn>
                  <a:cxn ang="0">
                    <a:pos x="25" y="74"/>
                  </a:cxn>
                  <a:cxn ang="0">
                    <a:pos x="27" y="133"/>
                  </a:cxn>
                  <a:cxn ang="0">
                    <a:pos x="50" y="182"/>
                  </a:cxn>
                  <a:cxn ang="0">
                    <a:pos x="68" y="241"/>
                  </a:cxn>
                  <a:cxn ang="0">
                    <a:pos x="14" y="120"/>
                  </a:cxn>
                  <a:cxn ang="0">
                    <a:pos x="11" y="53"/>
                  </a:cxn>
                  <a:cxn ang="0">
                    <a:pos x="42" y="0"/>
                  </a:cxn>
                </a:cxnLst>
                <a:rect l="0" t="0" r="r" b="b"/>
                <a:pathLst>
                  <a:path w="68" h="241">
                    <a:moveTo>
                      <a:pt x="33" y="6"/>
                    </a:moveTo>
                    <a:cubicBezTo>
                      <a:pt x="32" y="36"/>
                      <a:pt x="32" y="50"/>
                      <a:pt x="25" y="74"/>
                    </a:cubicBezTo>
                    <a:cubicBezTo>
                      <a:pt x="20" y="94"/>
                      <a:pt x="17" y="112"/>
                      <a:pt x="27" y="133"/>
                    </a:cubicBezTo>
                    <a:cubicBezTo>
                      <a:pt x="36" y="151"/>
                      <a:pt x="45" y="158"/>
                      <a:pt x="50" y="182"/>
                    </a:cubicBezTo>
                    <a:cubicBezTo>
                      <a:pt x="54" y="201"/>
                      <a:pt x="57" y="226"/>
                      <a:pt x="68" y="241"/>
                    </a:cubicBezTo>
                    <a:cubicBezTo>
                      <a:pt x="43" y="205"/>
                      <a:pt x="33" y="160"/>
                      <a:pt x="14" y="120"/>
                    </a:cubicBezTo>
                    <a:cubicBezTo>
                      <a:pt x="0" y="90"/>
                      <a:pt x="1" y="83"/>
                      <a:pt x="11" y="53"/>
                    </a:cubicBezTo>
                    <a:cubicBezTo>
                      <a:pt x="17" y="35"/>
                      <a:pt x="20" y="2"/>
                      <a:pt x="42" y="0"/>
                    </a:cubicBezTo>
                  </a:path>
                </a:pathLst>
              </a:custGeom>
              <a:solidFill>
                <a:schemeClr val="accent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6" name="Freeform 467">
                <a:extLst>
                  <a:ext uri="{FF2B5EF4-FFF2-40B4-BE49-F238E27FC236}">
                    <a16:creationId xmlns:a16="http://schemas.microsoft.com/office/drawing/2014/main" id="{C77AC3BF-2975-40A3-AB14-E5C6EB0F84B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885505" y="2262530"/>
                <a:ext cx="76637" cy="100002"/>
              </a:xfrm>
              <a:custGeom>
                <a:avLst/>
                <a:gdLst/>
                <a:ahLst/>
                <a:cxnLst>
                  <a:cxn ang="0">
                    <a:pos x="7" y="83"/>
                  </a:cxn>
                  <a:cxn ang="0">
                    <a:pos x="56" y="31"/>
                  </a:cxn>
                  <a:cxn ang="0">
                    <a:pos x="98" y="136"/>
                  </a:cxn>
                  <a:cxn ang="0">
                    <a:pos x="42" y="0"/>
                  </a:cxn>
                  <a:cxn ang="0">
                    <a:pos x="0" y="80"/>
                  </a:cxn>
                </a:cxnLst>
                <a:rect l="0" t="0" r="r" b="b"/>
                <a:pathLst>
                  <a:path w="104" h="136">
                    <a:moveTo>
                      <a:pt x="7" y="83"/>
                    </a:moveTo>
                    <a:cubicBezTo>
                      <a:pt x="40" y="86"/>
                      <a:pt x="38" y="46"/>
                      <a:pt x="56" y="31"/>
                    </a:cubicBezTo>
                    <a:cubicBezTo>
                      <a:pt x="77" y="53"/>
                      <a:pt x="104" y="105"/>
                      <a:pt x="98" y="136"/>
                    </a:cubicBezTo>
                    <a:cubicBezTo>
                      <a:pt x="98" y="87"/>
                      <a:pt x="97" y="20"/>
                      <a:pt x="42" y="0"/>
                    </a:cubicBezTo>
                    <a:cubicBezTo>
                      <a:pt x="28" y="23"/>
                      <a:pt x="29" y="70"/>
                      <a:pt x="0" y="80"/>
                    </a:cubicBezTo>
                  </a:path>
                </a:pathLst>
              </a:custGeom>
              <a:solidFill>
                <a:schemeClr val="accent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7" name="Freeform 468">
                <a:extLst>
                  <a:ext uri="{FF2B5EF4-FFF2-40B4-BE49-F238E27FC236}">
                    <a16:creationId xmlns:a16="http://schemas.microsoft.com/office/drawing/2014/main" id="{1A7D5093-342D-411D-833A-2A15B1C9D04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7193298" y="3644485"/>
                <a:ext cx="91279" cy="180065"/>
              </a:xfrm>
              <a:custGeom>
                <a:avLst/>
                <a:gdLst/>
                <a:ahLst/>
                <a:cxnLst>
                  <a:cxn ang="0">
                    <a:pos x="0" y="19"/>
                  </a:cxn>
                  <a:cxn ang="0">
                    <a:pos x="39" y="71"/>
                  </a:cxn>
                  <a:cxn ang="0">
                    <a:pos x="77" y="121"/>
                  </a:cxn>
                  <a:cxn ang="0">
                    <a:pos x="0" y="221"/>
                  </a:cxn>
                  <a:cxn ang="0">
                    <a:pos x="0" y="234"/>
                  </a:cxn>
                  <a:cxn ang="0">
                    <a:pos x="120" y="111"/>
                  </a:cxn>
                  <a:cxn ang="0">
                    <a:pos x="16" y="9"/>
                  </a:cxn>
                </a:cxnLst>
                <a:rect l="0" t="0" r="r" b="b"/>
                <a:pathLst>
                  <a:path w="124" h="245">
                    <a:moveTo>
                      <a:pt x="0" y="19"/>
                    </a:moveTo>
                    <a:cubicBezTo>
                      <a:pt x="19" y="33"/>
                      <a:pt x="28" y="52"/>
                      <a:pt x="39" y="71"/>
                    </a:cubicBezTo>
                    <a:cubicBezTo>
                      <a:pt x="48" y="88"/>
                      <a:pt x="67" y="103"/>
                      <a:pt x="77" y="121"/>
                    </a:cubicBezTo>
                    <a:cubicBezTo>
                      <a:pt x="102" y="165"/>
                      <a:pt x="43" y="222"/>
                      <a:pt x="0" y="221"/>
                    </a:cubicBezTo>
                    <a:cubicBezTo>
                      <a:pt x="0" y="226"/>
                      <a:pt x="0" y="229"/>
                      <a:pt x="0" y="234"/>
                    </a:cubicBezTo>
                    <a:cubicBezTo>
                      <a:pt x="73" y="245"/>
                      <a:pt x="124" y="177"/>
                      <a:pt x="120" y="111"/>
                    </a:cubicBezTo>
                    <a:cubicBezTo>
                      <a:pt x="77" y="83"/>
                      <a:pt x="85" y="0"/>
                      <a:pt x="16" y="9"/>
                    </a:cubicBezTo>
                  </a:path>
                </a:pathLst>
              </a:custGeom>
              <a:solidFill>
                <a:schemeClr val="accent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8" name="Freeform 469">
                <a:extLst>
                  <a:ext uri="{FF2B5EF4-FFF2-40B4-BE49-F238E27FC236}">
                    <a16:creationId xmlns:a16="http://schemas.microsoft.com/office/drawing/2014/main" id="{4B0D8BA2-23D5-41B8-A034-53EC0BE92FE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633787" y="1720153"/>
                <a:ext cx="119317" cy="70406"/>
              </a:xfrm>
              <a:custGeom>
                <a:avLst/>
                <a:gdLst/>
                <a:ahLst/>
                <a:cxnLst>
                  <a:cxn ang="0">
                    <a:pos x="97" y="83"/>
                  </a:cxn>
                  <a:cxn ang="0">
                    <a:pos x="13" y="71"/>
                  </a:cxn>
                  <a:cxn ang="0">
                    <a:pos x="162" y="53"/>
                  </a:cxn>
                  <a:cxn ang="0">
                    <a:pos x="0" y="92"/>
                  </a:cxn>
                  <a:cxn ang="0">
                    <a:pos x="81" y="73"/>
                  </a:cxn>
                </a:cxnLst>
                <a:rect l="0" t="0" r="r" b="b"/>
                <a:pathLst>
                  <a:path w="162" h="96">
                    <a:moveTo>
                      <a:pt x="97" y="83"/>
                    </a:moveTo>
                    <a:cubicBezTo>
                      <a:pt x="70" y="78"/>
                      <a:pt x="39" y="75"/>
                      <a:pt x="13" y="71"/>
                    </a:cubicBezTo>
                    <a:cubicBezTo>
                      <a:pt x="62" y="52"/>
                      <a:pt x="108" y="56"/>
                      <a:pt x="162" y="53"/>
                    </a:cubicBezTo>
                    <a:cubicBezTo>
                      <a:pt x="130" y="0"/>
                      <a:pt x="15" y="40"/>
                      <a:pt x="0" y="92"/>
                    </a:cubicBezTo>
                    <a:cubicBezTo>
                      <a:pt x="28" y="96"/>
                      <a:pt x="54" y="66"/>
                      <a:pt x="81" y="73"/>
                    </a:cubicBezTo>
                  </a:path>
                </a:pathLst>
              </a:custGeom>
              <a:solidFill>
                <a:srgbClr val="877468"/>
              </a:solidFill>
              <a:ln w="5" cap="flat">
                <a:solidFill>
                  <a:srgbClr val="736357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9" name="Freeform 470">
                <a:extLst>
                  <a:ext uri="{FF2B5EF4-FFF2-40B4-BE49-F238E27FC236}">
                    <a16:creationId xmlns:a16="http://schemas.microsoft.com/office/drawing/2014/main" id="{1CD3FB30-3894-4D26-A7DD-14E265C7A41B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633787" y="1720153"/>
                <a:ext cx="119317" cy="70406"/>
              </a:xfrm>
              <a:custGeom>
                <a:avLst/>
                <a:gdLst/>
                <a:ahLst/>
                <a:cxnLst>
                  <a:cxn ang="0">
                    <a:pos x="97" y="83"/>
                  </a:cxn>
                  <a:cxn ang="0">
                    <a:pos x="13" y="71"/>
                  </a:cxn>
                  <a:cxn ang="0">
                    <a:pos x="162" y="53"/>
                  </a:cxn>
                  <a:cxn ang="0">
                    <a:pos x="0" y="92"/>
                  </a:cxn>
                  <a:cxn ang="0">
                    <a:pos x="81" y="73"/>
                  </a:cxn>
                </a:cxnLst>
                <a:rect l="0" t="0" r="r" b="b"/>
                <a:pathLst>
                  <a:path w="162" h="96">
                    <a:moveTo>
                      <a:pt x="97" y="83"/>
                    </a:moveTo>
                    <a:cubicBezTo>
                      <a:pt x="70" y="78"/>
                      <a:pt x="39" y="75"/>
                      <a:pt x="13" y="71"/>
                    </a:cubicBezTo>
                    <a:cubicBezTo>
                      <a:pt x="62" y="52"/>
                      <a:pt x="108" y="56"/>
                      <a:pt x="162" y="53"/>
                    </a:cubicBezTo>
                    <a:cubicBezTo>
                      <a:pt x="130" y="0"/>
                      <a:pt x="15" y="40"/>
                      <a:pt x="0" y="92"/>
                    </a:cubicBezTo>
                    <a:cubicBezTo>
                      <a:pt x="28" y="96"/>
                      <a:pt x="54" y="66"/>
                      <a:pt x="81" y="73"/>
                    </a:cubicBezTo>
                  </a:path>
                </a:pathLst>
              </a:custGeom>
              <a:noFill/>
              <a:ln w="5" cap="flat">
                <a:solidFill>
                  <a:srgbClr val="736357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0" name="Freeform 471">
                <a:extLst>
                  <a:ext uri="{FF2B5EF4-FFF2-40B4-BE49-F238E27FC236}">
                    <a16:creationId xmlns:a16="http://schemas.microsoft.com/office/drawing/2014/main" id="{2ED18BE5-4FE3-4F32-BF9B-229037DBC2D3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530981" y="1812678"/>
                <a:ext cx="92525" cy="171654"/>
              </a:xfrm>
              <a:custGeom>
                <a:avLst/>
                <a:gdLst/>
                <a:ahLst/>
                <a:cxnLst>
                  <a:cxn ang="0">
                    <a:pos x="32" y="163"/>
                  </a:cxn>
                  <a:cxn ang="0">
                    <a:pos x="77" y="59"/>
                  </a:cxn>
                  <a:cxn ang="0">
                    <a:pos x="68" y="101"/>
                  </a:cxn>
                  <a:cxn ang="0">
                    <a:pos x="126" y="6"/>
                  </a:cxn>
                  <a:cxn ang="0">
                    <a:pos x="28" y="94"/>
                  </a:cxn>
                  <a:cxn ang="0">
                    <a:pos x="22" y="172"/>
                  </a:cxn>
                  <a:cxn ang="0">
                    <a:pos x="0" y="233"/>
                  </a:cxn>
                  <a:cxn ang="0">
                    <a:pos x="32" y="149"/>
                  </a:cxn>
                </a:cxnLst>
                <a:rect l="0" t="0" r="r" b="b"/>
                <a:pathLst>
                  <a:path w="126" h="233">
                    <a:moveTo>
                      <a:pt x="32" y="163"/>
                    </a:moveTo>
                    <a:cubicBezTo>
                      <a:pt x="36" y="122"/>
                      <a:pt x="51" y="88"/>
                      <a:pt x="77" y="59"/>
                    </a:cubicBezTo>
                    <a:cubicBezTo>
                      <a:pt x="72" y="72"/>
                      <a:pt x="61" y="88"/>
                      <a:pt x="68" y="101"/>
                    </a:cubicBezTo>
                    <a:cubicBezTo>
                      <a:pt x="85" y="68"/>
                      <a:pt x="107" y="39"/>
                      <a:pt x="126" y="6"/>
                    </a:cubicBezTo>
                    <a:cubicBezTo>
                      <a:pt x="85" y="0"/>
                      <a:pt x="40" y="59"/>
                      <a:pt x="28" y="94"/>
                    </a:cubicBezTo>
                    <a:cubicBezTo>
                      <a:pt x="21" y="118"/>
                      <a:pt x="28" y="147"/>
                      <a:pt x="22" y="172"/>
                    </a:cubicBezTo>
                    <a:cubicBezTo>
                      <a:pt x="17" y="192"/>
                      <a:pt x="8" y="214"/>
                      <a:pt x="0" y="233"/>
                    </a:cubicBezTo>
                    <a:cubicBezTo>
                      <a:pt x="32" y="213"/>
                      <a:pt x="21" y="179"/>
                      <a:pt x="32" y="149"/>
                    </a:cubicBezTo>
                  </a:path>
                </a:pathLst>
              </a:custGeom>
              <a:solidFill>
                <a:srgbClr val="877468"/>
              </a:solidFill>
              <a:ln w="5" cap="flat">
                <a:solidFill>
                  <a:srgbClr val="736357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1" name="Freeform 472">
                <a:extLst>
                  <a:ext uri="{FF2B5EF4-FFF2-40B4-BE49-F238E27FC236}">
                    <a16:creationId xmlns:a16="http://schemas.microsoft.com/office/drawing/2014/main" id="{4C407E9E-BE4F-453E-9D4A-3F68827B747A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530981" y="1812678"/>
                <a:ext cx="92525" cy="171654"/>
              </a:xfrm>
              <a:custGeom>
                <a:avLst/>
                <a:gdLst/>
                <a:ahLst/>
                <a:cxnLst>
                  <a:cxn ang="0">
                    <a:pos x="32" y="163"/>
                  </a:cxn>
                  <a:cxn ang="0">
                    <a:pos x="77" y="59"/>
                  </a:cxn>
                  <a:cxn ang="0">
                    <a:pos x="68" y="101"/>
                  </a:cxn>
                  <a:cxn ang="0">
                    <a:pos x="126" y="6"/>
                  </a:cxn>
                  <a:cxn ang="0">
                    <a:pos x="28" y="94"/>
                  </a:cxn>
                  <a:cxn ang="0">
                    <a:pos x="22" y="172"/>
                  </a:cxn>
                  <a:cxn ang="0">
                    <a:pos x="0" y="233"/>
                  </a:cxn>
                  <a:cxn ang="0">
                    <a:pos x="32" y="149"/>
                  </a:cxn>
                </a:cxnLst>
                <a:rect l="0" t="0" r="r" b="b"/>
                <a:pathLst>
                  <a:path w="126" h="233">
                    <a:moveTo>
                      <a:pt x="32" y="163"/>
                    </a:moveTo>
                    <a:cubicBezTo>
                      <a:pt x="36" y="122"/>
                      <a:pt x="51" y="88"/>
                      <a:pt x="77" y="59"/>
                    </a:cubicBezTo>
                    <a:cubicBezTo>
                      <a:pt x="72" y="72"/>
                      <a:pt x="61" y="88"/>
                      <a:pt x="68" y="101"/>
                    </a:cubicBezTo>
                    <a:cubicBezTo>
                      <a:pt x="85" y="68"/>
                      <a:pt x="107" y="39"/>
                      <a:pt x="126" y="6"/>
                    </a:cubicBezTo>
                    <a:cubicBezTo>
                      <a:pt x="85" y="0"/>
                      <a:pt x="40" y="59"/>
                      <a:pt x="28" y="94"/>
                    </a:cubicBezTo>
                    <a:cubicBezTo>
                      <a:pt x="21" y="118"/>
                      <a:pt x="28" y="147"/>
                      <a:pt x="22" y="172"/>
                    </a:cubicBezTo>
                    <a:cubicBezTo>
                      <a:pt x="17" y="192"/>
                      <a:pt x="8" y="214"/>
                      <a:pt x="0" y="233"/>
                    </a:cubicBezTo>
                    <a:cubicBezTo>
                      <a:pt x="32" y="213"/>
                      <a:pt x="21" y="179"/>
                      <a:pt x="32" y="149"/>
                    </a:cubicBezTo>
                  </a:path>
                </a:pathLst>
              </a:custGeom>
              <a:noFill/>
              <a:ln w="5" cap="flat">
                <a:solidFill>
                  <a:srgbClr val="736357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" name="Freeform 473">
                <a:extLst>
                  <a:ext uri="{FF2B5EF4-FFF2-40B4-BE49-F238E27FC236}">
                    <a16:creationId xmlns:a16="http://schemas.microsoft.com/office/drawing/2014/main" id="{4FF5B47A-C49E-4C13-8B2F-2275AD08C5F5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861205" y="1808940"/>
                <a:ext cx="72275" cy="127417"/>
              </a:xfrm>
              <a:custGeom>
                <a:avLst/>
                <a:gdLst/>
                <a:ahLst/>
                <a:cxnLst>
                  <a:cxn ang="0">
                    <a:pos x="10" y="17"/>
                  </a:cxn>
                  <a:cxn ang="0">
                    <a:pos x="56" y="131"/>
                  </a:cxn>
                  <a:cxn ang="0">
                    <a:pos x="63" y="86"/>
                  </a:cxn>
                  <a:cxn ang="0">
                    <a:pos x="88" y="173"/>
                  </a:cxn>
                  <a:cxn ang="0">
                    <a:pos x="75" y="54"/>
                  </a:cxn>
                  <a:cxn ang="0">
                    <a:pos x="17" y="2"/>
                  </a:cxn>
                  <a:cxn ang="0">
                    <a:pos x="0" y="21"/>
                  </a:cxn>
                </a:cxnLst>
                <a:rect l="0" t="0" r="r" b="b"/>
                <a:pathLst>
                  <a:path w="98" h="173">
                    <a:moveTo>
                      <a:pt x="10" y="17"/>
                    </a:moveTo>
                    <a:cubicBezTo>
                      <a:pt x="44" y="36"/>
                      <a:pt x="57" y="90"/>
                      <a:pt x="56" y="131"/>
                    </a:cubicBezTo>
                    <a:cubicBezTo>
                      <a:pt x="58" y="116"/>
                      <a:pt x="66" y="103"/>
                      <a:pt x="63" y="86"/>
                    </a:cubicBezTo>
                    <a:cubicBezTo>
                      <a:pt x="79" y="107"/>
                      <a:pt x="88" y="146"/>
                      <a:pt x="88" y="173"/>
                    </a:cubicBezTo>
                    <a:cubicBezTo>
                      <a:pt x="86" y="129"/>
                      <a:pt x="98" y="93"/>
                      <a:pt x="75" y="54"/>
                    </a:cubicBezTo>
                    <a:cubicBezTo>
                      <a:pt x="63" y="36"/>
                      <a:pt x="40" y="0"/>
                      <a:pt x="17" y="2"/>
                    </a:cubicBezTo>
                    <a:cubicBezTo>
                      <a:pt x="15" y="13"/>
                      <a:pt x="8" y="15"/>
                      <a:pt x="0" y="21"/>
                    </a:cubicBezTo>
                  </a:path>
                </a:pathLst>
              </a:custGeom>
              <a:solidFill>
                <a:srgbClr val="736357"/>
              </a:solidFill>
              <a:ln w="5" cap="flat">
                <a:solidFill>
                  <a:srgbClr val="736357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" name="Freeform 474">
                <a:extLst>
                  <a:ext uri="{FF2B5EF4-FFF2-40B4-BE49-F238E27FC236}">
                    <a16:creationId xmlns:a16="http://schemas.microsoft.com/office/drawing/2014/main" id="{8F4CBFB5-B07F-4ABF-9E24-C6AF36474D62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861205" y="1808940"/>
                <a:ext cx="72275" cy="127417"/>
              </a:xfrm>
              <a:custGeom>
                <a:avLst/>
                <a:gdLst/>
                <a:ahLst/>
                <a:cxnLst>
                  <a:cxn ang="0">
                    <a:pos x="10" y="17"/>
                  </a:cxn>
                  <a:cxn ang="0">
                    <a:pos x="56" y="131"/>
                  </a:cxn>
                  <a:cxn ang="0">
                    <a:pos x="63" y="86"/>
                  </a:cxn>
                  <a:cxn ang="0">
                    <a:pos x="88" y="173"/>
                  </a:cxn>
                  <a:cxn ang="0">
                    <a:pos x="75" y="54"/>
                  </a:cxn>
                  <a:cxn ang="0">
                    <a:pos x="17" y="2"/>
                  </a:cxn>
                  <a:cxn ang="0">
                    <a:pos x="0" y="21"/>
                  </a:cxn>
                </a:cxnLst>
                <a:rect l="0" t="0" r="r" b="b"/>
                <a:pathLst>
                  <a:path w="98" h="173">
                    <a:moveTo>
                      <a:pt x="10" y="17"/>
                    </a:moveTo>
                    <a:cubicBezTo>
                      <a:pt x="44" y="36"/>
                      <a:pt x="57" y="90"/>
                      <a:pt x="56" y="131"/>
                    </a:cubicBezTo>
                    <a:cubicBezTo>
                      <a:pt x="58" y="116"/>
                      <a:pt x="66" y="103"/>
                      <a:pt x="63" y="86"/>
                    </a:cubicBezTo>
                    <a:cubicBezTo>
                      <a:pt x="79" y="107"/>
                      <a:pt x="88" y="146"/>
                      <a:pt x="88" y="173"/>
                    </a:cubicBezTo>
                    <a:cubicBezTo>
                      <a:pt x="86" y="129"/>
                      <a:pt x="98" y="93"/>
                      <a:pt x="75" y="54"/>
                    </a:cubicBezTo>
                    <a:cubicBezTo>
                      <a:pt x="63" y="36"/>
                      <a:pt x="40" y="0"/>
                      <a:pt x="17" y="2"/>
                    </a:cubicBezTo>
                    <a:cubicBezTo>
                      <a:pt x="15" y="13"/>
                      <a:pt x="8" y="15"/>
                      <a:pt x="0" y="21"/>
                    </a:cubicBezTo>
                  </a:path>
                </a:pathLst>
              </a:custGeom>
              <a:noFill/>
              <a:ln w="5" cap="flat">
                <a:solidFill>
                  <a:srgbClr val="736357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4" name="Freeform 475">
                <a:extLst>
                  <a:ext uri="{FF2B5EF4-FFF2-40B4-BE49-F238E27FC236}">
                    <a16:creationId xmlns:a16="http://schemas.microsoft.com/office/drawing/2014/main" id="{CF08C7E1-54CE-4643-9A1E-5ACD0FDF6E86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771484" y="2991515"/>
                <a:ext cx="114955" cy="326797"/>
              </a:xfrm>
              <a:custGeom>
                <a:avLst/>
                <a:gdLst/>
                <a:ahLst/>
                <a:cxnLst>
                  <a:cxn ang="0">
                    <a:pos x="125" y="272"/>
                  </a:cxn>
                  <a:cxn ang="0">
                    <a:pos x="39" y="423"/>
                  </a:cxn>
                  <a:cxn ang="0">
                    <a:pos x="49" y="415"/>
                  </a:cxn>
                  <a:cxn ang="0">
                    <a:pos x="8" y="444"/>
                  </a:cxn>
                  <a:cxn ang="0">
                    <a:pos x="43" y="384"/>
                  </a:cxn>
                  <a:cxn ang="0">
                    <a:pos x="86" y="251"/>
                  </a:cxn>
                  <a:cxn ang="0">
                    <a:pos x="113" y="158"/>
                  </a:cxn>
                  <a:cxn ang="0">
                    <a:pos x="126" y="64"/>
                  </a:cxn>
                  <a:cxn ang="0">
                    <a:pos x="138" y="0"/>
                  </a:cxn>
                  <a:cxn ang="0">
                    <a:pos x="125" y="272"/>
                  </a:cxn>
                </a:cxnLst>
                <a:rect l="0" t="0" r="r" b="b"/>
                <a:pathLst>
                  <a:path w="156" h="444">
                    <a:moveTo>
                      <a:pt x="125" y="272"/>
                    </a:moveTo>
                    <a:cubicBezTo>
                      <a:pt x="108" y="320"/>
                      <a:pt x="77" y="388"/>
                      <a:pt x="39" y="423"/>
                    </a:cubicBezTo>
                    <a:cubicBezTo>
                      <a:pt x="43" y="419"/>
                      <a:pt x="47" y="417"/>
                      <a:pt x="49" y="415"/>
                    </a:cubicBezTo>
                    <a:cubicBezTo>
                      <a:pt x="42" y="431"/>
                      <a:pt x="24" y="442"/>
                      <a:pt x="8" y="444"/>
                    </a:cubicBezTo>
                    <a:cubicBezTo>
                      <a:pt x="0" y="412"/>
                      <a:pt x="25" y="402"/>
                      <a:pt x="43" y="384"/>
                    </a:cubicBezTo>
                    <a:cubicBezTo>
                      <a:pt x="80" y="348"/>
                      <a:pt x="82" y="304"/>
                      <a:pt x="86" y="251"/>
                    </a:cubicBezTo>
                    <a:cubicBezTo>
                      <a:pt x="89" y="213"/>
                      <a:pt x="102" y="192"/>
                      <a:pt x="113" y="158"/>
                    </a:cubicBezTo>
                    <a:cubicBezTo>
                      <a:pt x="124" y="128"/>
                      <a:pt x="119" y="95"/>
                      <a:pt x="126" y="64"/>
                    </a:cubicBezTo>
                    <a:cubicBezTo>
                      <a:pt x="130" y="42"/>
                      <a:pt x="139" y="24"/>
                      <a:pt x="138" y="0"/>
                    </a:cubicBezTo>
                    <a:cubicBezTo>
                      <a:pt x="138" y="88"/>
                      <a:pt x="156" y="187"/>
                      <a:pt x="125" y="272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5" name="Freeform 478">
                <a:extLst>
                  <a:ext uri="{FF2B5EF4-FFF2-40B4-BE49-F238E27FC236}">
                    <a16:creationId xmlns:a16="http://schemas.microsoft.com/office/drawing/2014/main" id="{CA7062F1-B38F-4B43-927D-21F786E4FF8F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7253424" y="5512742"/>
                <a:ext cx="90033" cy="103740"/>
              </a:xfrm>
              <a:custGeom>
                <a:avLst/>
                <a:gdLst/>
                <a:ahLst/>
                <a:cxnLst>
                  <a:cxn ang="0">
                    <a:pos x="35" y="10"/>
                  </a:cxn>
                  <a:cxn ang="0">
                    <a:pos x="3" y="11"/>
                  </a:cxn>
                  <a:cxn ang="0">
                    <a:pos x="31" y="40"/>
                  </a:cxn>
                  <a:cxn ang="0">
                    <a:pos x="51" y="75"/>
                  </a:cxn>
                  <a:cxn ang="0">
                    <a:pos x="122" y="141"/>
                  </a:cxn>
                  <a:cxn ang="0">
                    <a:pos x="78" y="81"/>
                  </a:cxn>
                  <a:cxn ang="0">
                    <a:pos x="41" y="7"/>
                  </a:cxn>
                  <a:cxn ang="0">
                    <a:pos x="15" y="0"/>
                  </a:cxn>
                </a:cxnLst>
                <a:rect l="0" t="0" r="r" b="b"/>
                <a:pathLst>
                  <a:path w="122" h="141">
                    <a:moveTo>
                      <a:pt x="35" y="10"/>
                    </a:moveTo>
                    <a:cubicBezTo>
                      <a:pt x="25" y="9"/>
                      <a:pt x="13" y="10"/>
                      <a:pt x="3" y="11"/>
                    </a:cubicBezTo>
                    <a:cubicBezTo>
                      <a:pt x="0" y="29"/>
                      <a:pt x="21" y="31"/>
                      <a:pt x="31" y="40"/>
                    </a:cubicBezTo>
                    <a:cubicBezTo>
                      <a:pt x="42" y="52"/>
                      <a:pt x="45" y="62"/>
                      <a:pt x="51" y="75"/>
                    </a:cubicBezTo>
                    <a:cubicBezTo>
                      <a:pt x="67" y="110"/>
                      <a:pt x="82" y="130"/>
                      <a:pt x="122" y="141"/>
                    </a:cubicBezTo>
                    <a:cubicBezTo>
                      <a:pt x="97" y="125"/>
                      <a:pt x="87" y="105"/>
                      <a:pt x="78" y="81"/>
                    </a:cubicBezTo>
                    <a:cubicBezTo>
                      <a:pt x="67" y="54"/>
                      <a:pt x="48" y="34"/>
                      <a:pt x="41" y="7"/>
                    </a:cubicBezTo>
                    <a:cubicBezTo>
                      <a:pt x="33" y="4"/>
                      <a:pt x="24" y="0"/>
                      <a:pt x="15" y="0"/>
                    </a:cubicBezTo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6" name="Stern mit 4 Zacken 130">
                <a:extLst>
                  <a:ext uri="{FF2B5EF4-FFF2-40B4-BE49-F238E27FC236}">
                    <a16:creationId xmlns:a16="http://schemas.microsoft.com/office/drawing/2014/main" id="{EAEFA4C5-F913-4E4A-8F55-F092F1F5AEA6}"/>
                  </a:ext>
                </a:extLst>
              </p:cNvPr>
              <p:cNvSpPr/>
              <p:nvPr/>
            </p:nvSpPr>
            <p:spPr bwMode="gray">
              <a:xfrm>
                <a:off x="6953727" y="1590582"/>
                <a:ext cx="146172" cy="118989"/>
              </a:xfrm>
              <a:prstGeom prst="star4">
                <a:avLst>
                  <a:gd name="adj" fmla="val 2866"/>
                </a:avLst>
              </a:prstGeom>
              <a:gradFill flip="none" rotWithShape="1">
                <a:gsLst>
                  <a:gs pos="1000">
                    <a:srgbClr val="FFFFFF"/>
                  </a:gs>
                  <a:gs pos="100000">
                    <a:srgbClr val="FFFFFF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437" name="Freeform 24">
            <a:extLst>
              <a:ext uri="{FF2B5EF4-FFF2-40B4-BE49-F238E27FC236}">
                <a16:creationId xmlns:a16="http://schemas.microsoft.com/office/drawing/2014/main" id="{AB5097B1-60E5-419A-A430-2C663776FB20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2619400" y="3674845"/>
            <a:ext cx="820173" cy="593793"/>
          </a:xfrm>
          <a:custGeom>
            <a:avLst/>
            <a:gdLst>
              <a:gd name="T0" fmla="*/ 2147483647 w 6736"/>
              <a:gd name="T1" fmla="*/ 2147483647 h 4605"/>
              <a:gd name="T2" fmla="*/ 2147483647 w 6736"/>
              <a:gd name="T3" fmla="*/ 2147483647 h 4605"/>
              <a:gd name="T4" fmla="*/ 2147483647 w 6736"/>
              <a:gd name="T5" fmla="*/ 2147483647 h 4605"/>
              <a:gd name="T6" fmla="*/ 0 w 6736"/>
              <a:gd name="T7" fmla="*/ 2147483647 h 4605"/>
              <a:gd name="T8" fmla="*/ 2147483647 w 6736"/>
              <a:gd name="T9" fmla="*/ 2147483647 h 4605"/>
              <a:gd name="T10" fmla="*/ 2147483647 w 6736"/>
              <a:gd name="T11" fmla="*/ 2147483647 h 4605"/>
              <a:gd name="T12" fmla="*/ 2147483647 w 6736"/>
              <a:gd name="T13" fmla="*/ 2147483647 h 4605"/>
              <a:gd name="T14" fmla="*/ 2147483647 w 6736"/>
              <a:gd name="T15" fmla="*/ 2147483647 h 4605"/>
              <a:gd name="T16" fmla="*/ 2147483647 w 6736"/>
              <a:gd name="T17" fmla="*/ 2147483647 h 4605"/>
              <a:gd name="T18" fmla="*/ 2147483647 w 6736"/>
              <a:gd name="T19" fmla="*/ 2147483647 h 4605"/>
              <a:gd name="T20" fmla="*/ 2147483647 w 6736"/>
              <a:gd name="T21" fmla="*/ 2147483647 h 4605"/>
              <a:gd name="T22" fmla="*/ 2147483647 w 6736"/>
              <a:gd name="T23" fmla="*/ 2147483647 h 4605"/>
              <a:gd name="T24" fmla="*/ 2147483647 w 6736"/>
              <a:gd name="T25" fmla="*/ 2147483647 h 4605"/>
              <a:gd name="T26" fmla="*/ 2147483647 w 6736"/>
              <a:gd name="T27" fmla="*/ 2147483647 h 4605"/>
              <a:gd name="T28" fmla="*/ 2147483647 w 6736"/>
              <a:gd name="T29" fmla="*/ 2147483647 h 4605"/>
              <a:gd name="T30" fmla="*/ 2147483647 w 6736"/>
              <a:gd name="T31" fmla="*/ 2147483647 h 4605"/>
              <a:gd name="T32" fmla="*/ 2147483647 w 6736"/>
              <a:gd name="T33" fmla="*/ 2147483647 h 4605"/>
              <a:gd name="T34" fmla="*/ 2147483647 w 6736"/>
              <a:gd name="T35" fmla="*/ 2147483647 h 4605"/>
              <a:gd name="T36" fmla="*/ 2147483647 w 6736"/>
              <a:gd name="T37" fmla="*/ 2147483647 h 4605"/>
              <a:gd name="T38" fmla="*/ 2147483647 w 6736"/>
              <a:gd name="T39" fmla="*/ 2147483647 h 4605"/>
              <a:gd name="T40" fmla="*/ 2147483647 w 6736"/>
              <a:gd name="T41" fmla="*/ 2147483647 h 4605"/>
              <a:gd name="T42" fmla="*/ 2147483647 w 6736"/>
              <a:gd name="T43" fmla="*/ 2147483647 h 4605"/>
              <a:gd name="T44" fmla="*/ 2147483647 w 6736"/>
              <a:gd name="T45" fmla="*/ 2147483647 h 4605"/>
              <a:gd name="T46" fmla="*/ 2147483647 w 6736"/>
              <a:gd name="T47" fmla="*/ 2147483647 h 4605"/>
              <a:gd name="T48" fmla="*/ 2147483647 w 6736"/>
              <a:gd name="T49" fmla="*/ 2147483647 h 4605"/>
              <a:gd name="T50" fmla="*/ 2147483647 w 6736"/>
              <a:gd name="T51" fmla="*/ 2147483647 h 4605"/>
              <a:gd name="T52" fmla="*/ 2147483647 w 6736"/>
              <a:gd name="T53" fmla="*/ 2147483647 h 4605"/>
              <a:gd name="T54" fmla="*/ 2147483647 w 6736"/>
              <a:gd name="T55" fmla="*/ 2147483647 h 4605"/>
              <a:gd name="T56" fmla="*/ 2147483647 w 6736"/>
              <a:gd name="T57" fmla="*/ 2147483647 h 4605"/>
              <a:gd name="T58" fmla="*/ 2147483647 w 6736"/>
              <a:gd name="T59" fmla="*/ 2147483647 h 4605"/>
              <a:gd name="T60" fmla="*/ 2147483647 w 6736"/>
              <a:gd name="T61" fmla="*/ 2147483647 h 4605"/>
              <a:gd name="T62" fmla="*/ 2147483647 w 6736"/>
              <a:gd name="T63" fmla="*/ 2147483647 h 4605"/>
              <a:gd name="T64" fmla="*/ 2147483647 w 6736"/>
              <a:gd name="T65" fmla="*/ 2147483647 h 4605"/>
              <a:gd name="T66" fmla="*/ 2147483647 w 6736"/>
              <a:gd name="T67" fmla="*/ 2147483647 h 4605"/>
              <a:gd name="T68" fmla="*/ 2147483647 w 6736"/>
              <a:gd name="T69" fmla="*/ 2147483647 h 4605"/>
              <a:gd name="T70" fmla="*/ 2147483647 w 6736"/>
              <a:gd name="T71" fmla="*/ 2147483647 h 4605"/>
              <a:gd name="T72" fmla="*/ 2147483647 w 6736"/>
              <a:gd name="T73" fmla="*/ 2147483647 h 4605"/>
              <a:gd name="T74" fmla="*/ 2147483647 w 6736"/>
              <a:gd name="T75" fmla="*/ 2147483647 h 4605"/>
              <a:gd name="T76" fmla="*/ 2147483647 w 6736"/>
              <a:gd name="T77" fmla="*/ 2147483647 h 4605"/>
              <a:gd name="T78" fmla="*/ 2147483647 w 6736"/>
              <a:gd name="T79" fmla="*/ 2147483647 h 4605"/>
              <a:gd name="T80" fmla="*/ 2147483647 w 6736"/>
              <a:gd name="T81" fmla="*/ 2147483647 h 4605"/>
              <a:gd name="T82" fmla="*/ 2147483647 w 6736"/>
              <a:gd name="T83" fmla="*/ 2147483647 h 4605"/>
              <a:gd name="T84" fmla="*/ 2147483647 w 6736"/>
              <a:gd name="T85" fmla="*/ 2147483647 h 4605"/>
              <a:gd name="T86" fmla="*/ 2147483647 w 6736"/>
              <a:gd name="T87" fmla="*/ 2147483647 h 4605"/>
              <a:gd name="T88" fmla="*/ 2147483647 w 6736"/>
              <a:gd name="T89" fmla="*/ 2147483647 h 4605"/>
              <a:gd name="T90" fmla="*/ 2147483647 w 6736"/>
              <a:gd name="T91" fmla="*/ 2147483647 h 4605"/>
              <a:gd name="T92" fmla="*/ 2147483647 w 6736"/>
              <a:gd name="T93" fmla="*/ 2147483647 h 4605"/>
              <a:gd name="T94" fmla="*/ 2147483647 w 6736"/>
              <a:gd name="T95" fmla="*/ 2147483647 h 4605"/>
              <a:gd name="T96" fmla="*/ 2147483647 w 6736"/>
              <a:gd name="T97" fmla="*/ 2147483647 h 4605"/>
              <a:gd name="T98" fmla="*/ 2147483647 w 6736"/>
              <a:gd name="T99" fmla="*/ 2147483647 h 4605"/>
              <a:gd name="T100" fmla="*/ 2147483647 w 6736"/>
              <a:gd name="T101" fmla="*/ 2147483647 h 4605"/>
              <a:gd name="T102" fmla="*/ 2147483647 w 6736"/>
              <a:gd name="T103" fmla="*/ 2147483647 h 4605"/>
              <a:gd name="T104" fmla="*/ 2147483647 w 6736"/>
              <a:gd name="T105" fmla="*/ 2147483647 h 4605"/>
              <a:gd name="T106" fmla="*/ 2147483647 w 6736"/>
              <a:gd name="T107" fmla="*/ 2147483647 h 4605"/>
              <a:gd name="T108" fmla="*/ 2147483647 w 6736"/>
              <a:gd name="T109" fmla="*/ 2147483647 h 4605"/>
              <a:gd name="T110" fmla="*/ 2147483647 w 6736"/>
              <a:gd name="T111" fmla="*/ 2147483647 h 4605"/>
              <a:gd name="T112" fmla="*/ 2147483647 w 6736"/>
              <a:gd name="T113" fmla="*/ 2147483647 h 4605"/>
              <a:gd name="T114" fmla="*/ 2147483647 w 6736"/>
              <a:gd name="T115" fmla="*/ 2147483647 h 4605"/>
              <a:gd name="T116" fmla="*/ 2147483647 w 6736"/>
              <a:gd name="T117" fmla="*/ 2147483647 h 4605"/>
              <a:gd name="T118" fmla="*/ 2147483647 w 6736"/>
              <a:gd name="T119" fmla="*/ 0 h 4605"/>
              <a:gd name="T120" fmla="*/ 2147483647 w 6736"/>
              <a:gd name="T121" fmla="*/ 2147483647 h 4605"/>
              <a:gd name="T122" fmla="*/ 2147483647 w 6736"/>
              <a:gd name="T123" fmla="*/ 2147483647 h 460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6736"/>
              <a:gd name="T187" fmla="*/ 0 h 4605"/>
              <a:gd name="T188" fmla="*/ 6736 w 6736"/>
              <a:gd name="T189" fmla="*/ 4605 h 460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6736" h="4605">
                <a:moveTo>
                  <a:pt x="0" y="173"/>
                </a:moveTo>
                <a:lnTo>
                  <a:pt x="0" y="173"/>
                </a:lnTo>
                <a:lnTo>
                  <a:pt x="2" y="155"/>
                </a:lnTo>
                <a:lnTo>
                  <a:pt x="7" y="138"/>
                </a:lnTo>
                <a:lnTo>
                  <a:pt x="14" y="119"/>
                </a:lnTo>
                <a:lnTo>
                  <a:pt x="24" y="102"/>
                </a:lnTo>
                <a:lnTo>
                  <a:pt x="36" y="83"/>
                </a:lnTo>
                <a:lnTo>
                  <a:pt x="52" y="66"/>
                </a:lnTo>
                <a:lnTo>
                  <a:pt x="69" y="48"/>
                </a:lnTo>
                <a:lnTo>
                  <a:pt x="90" y="35"/>
                </a:lnTo>
                <a:lnTo>
                  <a:pt x="111" y="21"/>
                </a:lnTo>
                <a:lnTo>
                  <a:pt x="135" y="12"/>
                </a:lnTo>
                <a:lnTo>
                  <a:pt x="161" y="3"/>
                </a:lnTo>
                <a:lnTo>
                  <a:pt x="188" y="0"/>
                </a:lnTo>
                <a:lnTo>
                  <a:pt x="218" y="0"/>
                </a:lnTo>
                <a:lnTo>
                  <a:pt x="233" y="2"/>
                </a:lnTo>
                <a:lnTo>
                  <a:pt x="250" y="3"/>
                </a:lnTo>
                <a:lnTo>
                  <a:pt x="266" y="7"/>
                </a:lnTo>
                <a:lnTo>
                  <a:pt x="281" y="12"/>
                </a:lnTo>
                <a:lnTo>
                  <a:pt x="299" y="19"/>
                </a:lnTo>
                <a:lnTo>
                  <a:pt x="316" y="26"/>
                </a:lnTo>
                <a:lnTo>
                  <a:pt x="1539" y="615"/>
                </a:lnTo>
                <a:lnTo>
                  <a:pt x="340" y="3075"/>
                </a:lnTo>
                <a:lnTo>
                  <a:pt x="0" y="2911"/>
                </a:lnTo>
                <a:lnTo>
                  <a:pt x="0" y="173"/>
                </a:lnTo>
                <a:close/>
                <a:moveTo>
                  <a:pt x="4983" y="3167"/>
                </a:moveTo>
                <a:lnTo>
                  <a:pt x="4983" y="3167"/>
                </a:lnTo>
                <a:lnTo>
                  <a:pt x="4987" y="3170"/>
                </a:lnTo>
                <a:lnTo>
                  <a:pt x="4990" y="3177"/>
                </a:lnTo>
                <a:lnTo>
                  <a:pt x="4995" y="3194"/>
                </a:lnTo>
                <a:lnTo>
                  <a:pt x="4999" y="3218"/>
                </a:lnTo>
                <a:lnTo>
                  <a:pt x="4999" y="3243"/>
                </a:lnTo>
                <a:lnTo>
                  <a:pt x="4997" y="3270"/>
                </a:lnTo>
                <a:lnTo>
                  <a:pt x="4994" y="3284"/>
                </a:lnTo>
                <a:lnTo>
                  <a:pt x="4990" y="3298"/>
                </a:lnTo>
                <a:lnTo>
                  <a:pt x="4983" y="3310"/>
                </a:lnTo>
                <a:lnTo>
                  <a:pt x="4978" y="3322"/>
                </a:lnTo>
                <a:lnTo>
                  <a:pt x="4970" y="3332"/>
                </a:lnTo>
                <a:lnTo>
                  <a:pt x="4959" y="3343"/>
                </a:lnTo>
                <a:lnTo>
                  <a:pt x="4676" y="3624"/>
                </a:lnTo>
                <a:lnTo>
                  <a:pt x="4678" y="3652"/>
                </a:lnTo>
                <a:lnTo>
                  <a:pt x="4676" y="3681"/>
                </a:lnTo>
                <a:lnTo>
                  <a:pt x="4671" y="3711"/>
                </a:lnTo>
                <a:lnTo>
                  <a:pt x="4664" y="3738"/>
                </a:lnTo>
                <a:lnTo>
                  <a:pt x="4654" y="3768"/>
                </a:lnTo>
                <a:lnTo>
                  <a:pt x="4640" y="3793"/>
                </a:lnTo>
                <a:lnTo>
                  <a:pt x="4624" y="3818"/>
                </a:lnTo>
                <a:lnTo>
                  <a:pt x="4614" y="3828"/>
                </a:lnTo>
                <a:lnTo>
                  <a:pt x="4605" y="3837"/>
                </a:lnTo>
                <a:lnTo>
                  <a:pt x="4293" y="4125"/>
                </a:lnTo>
                <a:lnTo>
                  <a:pt x="4282" y="4135"/>
                </a:lnTo>
                <a:lnTo>
                  <a:pt x="4270" y="4144"/>
                </a:lnTo>
                <a:lnTo>
                  <a:pt x="4258" y="4151"/>
                </a:lnTo>
                <a:lnTo>
                  <a:pt x="4244" y="4158"/>
                </a:lnTo>
                <a:lnTo>
                  <a:pt x="4218" y="4168"/>
                </a:lnTo>
                <a:lnTo>
                  <a:pt x="4193" y="4175"/>
                </a:lnTo>
                <a:lnTo>
                  <a:pt x="4165" y="4177"/>
                </a:lnTo>
                <a:lnTo>
                  <a:pt x="4136" y="4177"/>
                </a:lnTo>
                <a:lnTo>
                  <a:pt x="4108" y="4175"/>
                </a:lnTo>
                <a:lnTo>
                  <a:pt x="4080" y="4168"/>
                </a:lnTo>
                <a:lnTo>
                  <a:pt x="3859" y="4353"/>
                </a:lnTo>
                <a:lnTo>
                  <a:pt x="3833" y="4374"/>
                </a:lnTo>
                <a:lnTo>
                  <a:pt x="3807" y="4389"/>
                </a:lnTo>
                <a:lnTo>
                  <a:pt x="3782" y="4401"/>
                </a:lnTo>
                <a:lnTo>
                  <a:pt x="3752" y="4412"/>
                </a:lnTo>
                <a:lnTo>
                  <a:pt x="3725" y="4417"/>
                </a:lnTo>
                <a:lnTo>
                  <a:pt x="3693" y="4419"/>
                </a:lnTo>
                <a:lnTo>
                  <a:pt x="3662" y="4419"/>
                </a:lnTo>
                <a:lnTo>
                  <a:pt x="3630" y="4413"/>
                </a:lnTo>
                <a:lnTo>
                  <a:pt x="3571" y="4401"/>
                </a:lnTo>
                <a:lnTo>
                  <a:pt x="3415" y="4527"/>
                </a:lnTo>
                <a:lnTo>
                  <a:pt x="3400" y="4539"/>
                </a:lnTo>
                <a:lnTo>
                  <a:pt x="3383" y="4551"/>
                </a:lnTo>
                <a:lnTo>
                  <a:pt x="3367" y="4560"/>
                </a:lnTo>
                <a:lnTo>
                  <a:pt x="3350" y="4570"/>
                </a:lnTo>
                <a:lnTo>
                  <a:pt x="3333" y="4577"/>
                </a:lnTo>
                <a:lnTo>
                  <a:pt x="3315" y="4584"/>
                </a:lnTo>
                <a:lnTo>
                  <a:pt x="3296" y="4591"/>
                </a:lnTo>
                <a:lnTo>
                  <a:pt x="3279" y="4595"/>
                </a:lnTo>
                <a:lnTo>
                  <a:pt x="3260" y="4600"/>
                </a:lnTo>
                <a:lnTo>
                  <a:pt x="3241" y="4602"/>
                </a:lnTo>
                <a:lnTo>
                  <a:pt x="3201" y="4605"/>
                </a:lnTo>
                <a:lnTo>
                  <a:pt x="3160" y="4603"/>
                </a:lnTo>
                <a:lnTo>
                  <a:pt x="3117" y="4598"/>
                </a:lnTo>
                <a:lnTo>
                  <a:pt x="2438" y="4493"/>
                </a:lnTo>
                <a:lnTo>
                  <a:pt x="2379" y="4482"/>
                </a:lnTo>
                <a:lnTo>
                  <a:pt x="2321" y="4472"/>
                </a:lnTo>
                <a:lnTo>
                  <a:pt x="2262" y="4458"/>
                </a:lnTo>
                <a:lnTo>
                  <a:pt x="2234" y="4450"/>
                </a:lnTo>
                <a:lnTo>
                  <a:pt x="2207" y="4441"/>
                </a:lnTo>
                <a:lnTo>
                  <a:pt x="2179" y="4431"/>
                </a:lnTo>
                <a:lnTo>
                  <a:pt x="2153" y="4419"/>
                </a:lnTo>
                <a:lnTo>
                  <a:pt x="2126" y="4405"/>
                </a:lnTo>
                <a:lnTo>
                  <a:pt x="2101" y="4389"/>
                </a:lnTo>
                <a:lnTo>
                  <a:pt x="2076" y="4374"/>
                </a:lnTo>
                <a:lnTo>
                  <a:pt x="2053" y="4355"/>
                </a:lnTo>
                <a:lnTo>
                  <a:pt x="2029" y="4334"/>
                </a:lnTo>
                <a:lnTo>
                  <a:pt x="2008" y="4310"/>
                </a:lnTo>
                <a:lnTo>
                  <a:pt x="855" y="3003"/>
                </a:lnTo>
                <a:lnTo>
                  <a:pt x="692" y="2923"/>
                </a:lnTo>
                <a:lnTo>
                  <a:pt x="815" y="2676"/>
                </a:lnTo>
                <a:lnTo>
                  <a:pt x="1024" y="2776"/>
                </a:lnTo>
                <a:lnTo>
                  <a:pt x="2122" y="4027"/>
                </a:lnTo>
                <a:lnTo>
                  <a:pt x="2160" y="4066"/>
                </a:lnTo>
                <a:lnTo>
                  <a:pt x="2195" y="4103"/>
                </a:lnTo>
                <a:lnTo>
                  <a:pt x="2227" y="4132"/>
                </a:lnTo>
                <a:lnTo>
                  <a:pt x="2262" y="4156"/>
                </a:lnTo>
                <a:lnTo>
                  <a:pt x="2279" y="4166"/>
                </a:lnTo>
                <a:lnTo>
                  <a:pt x="2297" y="4177"/>
                </a:lnTo>
                <a:lnTo>
                  <a:pt x="2314" y="4184"/>
                </a:lnTo>
                <a:lnTo>
                  <a:pt x="2333" y="4192"/>
                </a:lnTo>
                <a:lnTo>
                  <a:pt x="2352" y="4198"/>
                </a:lnTo>
                <a:lnTo>
                  <a:pt x="2373" y="4204"/>
                </a:lnTo>
                <a:lnTo>
                  <a:pt x="2414" y="4211"/>
                </a:lnTo>
                <a:lnTo>
                  <a:pt x="3132" y="4318"/>
                </a:lnTo>
                <a:lnTo>
                  <a:pt x="3156" y="4322"/>
                </a:lnTo>
                <a:lnTo>
                  <a:pt x="3179" y="4322"/>
                </a:lnTo>
                <a:lnTo>
                  <a:pt x="3200" y="4320"/>
                </a:lnTo>
                <a:lnTo>
                  <a:pt x="3219" y="4317"/>
                </a:lnTo>
                <a:lnTo>
                  <a:pt x="3236" y="4311"/>
                </a:lnTo>
                <a:lnTo>
                  <a:pt x="3251" y="4305"/>
                </a:lnTo>
                <a:lnTo>
                  <a:pt x="3265" y="4296"/>
                </a:lnTo>
                <a:lnTo>
                  <a:pt x="3279" y="4286"/>
                </a:lnTo>
                <a:lnTo>
                  <a:pt x="3409" y="4168"/>
                </a:lnTo>
                <a:lnTo>
                  <a:pt x="3426" y="4156"/>
                </a:lnTo>
                <a:lnTo>
                  <a:pt x="3441" y="4144"/>
                </a:lnTo>
                <a:lnTo>
                  <a:pt x="3459" y="4135"/>
                </a:lnTo>
                <a:lnTo>
                  <a:pt x="3476" y="4127"/>
                </a:lnTo>
                <a:lnTo>
                  <a:pt x="3495" y="4122"/>
                </a:lnTo>
                <a:lnTo>
                  <a:pt x="3512" y="4118"/>
                </a:lnTo>
                <a:lnTo>
                  <a:pt x="3529" y="4115"/>
                </a:lnTo>
                <a:lnTo>
                  <a:pt x="3548" y="4115"/>
                </a:lnTo>
                <a:lnTo>
                  <a:pt x="3566" y="4115"/>
                </a:lnTo>
                <a:lnTo>
                  <a:pt x="3585" y="4116"/>
                </a:lnTo>
                <a:lnTo>
                  <a:pt x="3602" y="4120"/>
                </a:lnTo>
                <a:lnTo>
                  <a:pt x="3621" y="4123"/>
                </a:lnTo>
                <a:lnTo>
                  <a:pt x="3638" y="4130"/>
                </a:lnTo>
                <a:lnTo>
                  <a:pt x="3656" y="4137"/>
                </a:lnTo>
                <a:lnTo>
                  <a:pt x="3690" y="4153"/>
                </a:lnTo>
                <a:lnTo>
                  <a:pt x="3915" y="3947"/>
                </a:lnTo>
                <a:lnTo>
                  <a:pt x="3928" y="3935"/>
                </a:lnTo>
                <a:lnTo>
                  <a:pt x="3942" y="3925"/>
                </a:lnTo>
                <a:lnTo>
                  <a:pt x="3958" y="3918"/>
                </a:lnTo>
                <a:lnTo>
                  <a:pt x="3973" y="3911"/>
                </a:lnTo>
                <a:lnTo>
                  <a:pt x="3989" y="3906"/>
                </a:lnTo>
                <a:lnTo>
                  <a:pt x="4004" y="3901"/>
                </a:lnTo>
                <a:lnTo>
                  <a:pt x="4020" y="3899"/>
                </a:lnTo>
                <a:lnTo>
                  <a:pt x="4035" y="3897"/>
                </a:lnTo>
                <a:lnTo>
                  <a:pt x="4065" y="3897"/>
                </a:lnTo>
                <a:lnTo>
                  <a:pt x="4091" y="3899"/>
                </a:lnTo>
                <a:lnTo>
                  <a:pt x="4115" y="3904"/>
                </a:lnTo>
                <a:lnTo>
                  <a:pt x="4134" y="3911"/>
                </a:lnTo>
                <a:lnTo>
                  <a:pt x="4403" y="3659"/>
                </a:lnTo>
                <a:lnTo>
                  <a:pt x="4398" y="3638"/>
                </a:lnTo>
                <a:lnTo>
                  <a:pt x="4395" y="3614"/>
                </a:lnTo>
                <a:lnTo>
                  <a:pt x="4395" y="3588"/>
                </a:lnTo>
                <a:lnTo>
                  <a:pt x="4398" y="3559"/>
                </a:lnTo>
                <a:lnTo>
                  <a:pt x="4401" y="3545"/>
                </a:lnTo>
                <a:lnTo>
                  <a:pt x="4405" y="3531"/>
                </a:lnTo>
                <a:lnTo>
                  <a:pt x="4410" y="3517"/>
                </a:lnTo>
                <a:lnTo>
                  <a:pt x="4417" y="3502"/>
                </a:lnTo>
                <a:lnTo>
                  <a:pt x="4424" y="3488"/>
                </a:lnTo>
                <a:lnTo>
                  <a:pt x="4433" y="3476"/>
                </a:lnTo>
                <a:lnTo>
                  <a:pt x="4443" y="3462"/>
                </a:lnTo>
                <a:lnTo>
                  <a:pt x="4455" y="3450"/>
                </a:lnTo>
                <a:lnTo>
                  <a:pt x="4704" y="3217"/>
                </a:lnTo>
                <a:lnTo>
                  <a:pt x="4716" y="3203"/>
                </a:lnTo>
                <a:lnTo>
                  <a:pt x="4724" y="3187"/>
                </a:lnTo>
                <a:lnTo>
                  <a:pt x="4731" y="3172"/>
                </a:lnTo>
                <a:lnTo>
                  <a:pt x="4735" y="3155"/>
                </a:lnTo>
                <a:lnTo>
                  <a:pt x="4736" y="3137"/>
                </a:lnTo>
                <a:lnTo>
                  <a:pt x="4733" y="3120"/>
                </a:lnTo>
                <a:lnTo>
                  <a:pt x="4728" y="3106"/>
                </a:lnTo>
                <a:lnTo>
                  <a:pt x="4723" y="3099"/>
                </a:lnTo>
                <a:lnTo>
                  <a:pt x="4717" y="3092"/>
                </a:lnTo>
                <a:lnTo>
                  <a:pt x="3635" y="1977"/>
                </a:lnTo>
                <a:lnTo>
                  <a:pt x="2740" y="2317"/>
                </a:lnTo>
                <a:lnTo>
                  <a:pt x="2716" y="2326"/>
                </a:lnTo>
                <a:lnTo>
                  <a:pt x="2692" y="2334"/>
                </a:lnTo>
                <a:lnTo>
                  <a:pt x="2668" y="2340"/>
                </a:lnTo>
                <a:lnTo>
                  <a:pt x="2645" y="2345"/>
                </a:lnTo>
                <a:lnTo>
                  <a:pt x="2621" y="2347"/>
                </a:lnTo>
                <a:lnTo>
                  <a:pt x="2599" y="2348"/>
                </a:lnTo>
                <a:lnTo>
                  <a:pt x="2576" y="2350"/>
                </a:lnTo>
                <a:lnTo>
                  <a:pt x="2556" y="2348"/>
                </a:lnTo>
                <a:lnTo>
                  <a:pt x="2533" y="2347"/>
                </a:lnTo>
                <a:lnTo>
                  <a:pt x="2512" y="2343"/>
                </a:lnTo>
                <a:lnTo>
                  <a:pt x="2492" y="2338"/>
                </a:lnTo>
                <a:lnTo>
                  <a:pt x="2473" y="2333"/>
                </a:lnTo>
                <a:lnTo>
                  <a:pt x="2452" y="2326"/>
                </a:lnTo>
                <a:lnTo>
                  <a:pt x="2431" y="2319"/>
                </a:lnTo>
                <a:lnTo>
                  <a:pt x="2393" y="2300"/>
                </a:lnTo>
                <a:lnTo>
                  <a:pt x="2171" y="2184"/>
                </a:lnTo>
                <a:lnTo>
                  <a:pt x="2858" y="1454"/>
                </a:lnTo>
                <a:lnTo>
                  <a:pt x="1618" y="1071"/>
                </a:lnTo>
                <a:lnTo>
                  <a:pt x="1744" y="820"/>
                </a:lnTo>
                <a:lnTo>
                  <a:pt x="2934" y="1188"/>
                </a:lnTo>
                <a:lnTo>
                  <a:pt x="3036" y="1088"/>
                </a:lnTo>
                <a:lnTo>
                  <a:pt x="3074" y="1053"/>
                </a:lnTo>
                <a:lnTo>
                  <a:pt x="3110" y="1022"/>
                </a:lnTo>
                <a:lnTo>
                  <a:pt x="3131" y="1008"/>
                </a:lnTo>
                <a:lnTo>
                  <a:pt x="3150" y="995"/>
                </a:lnTo>
                <a:lnTo>
                  <a:pt x="3170" y="982"/>
                </a:lnTo>
                <a:lnTo>
                  <a:pt x="3193" y="970"/>
                </a:lnTo>
                <a:lnTo>
                  <a:pt x="3213" y="962"/>
                </a:lnTo>
                <a:lnTo>
                  <a:pt x="3238" y="953"/>
                </a:lnTo>
                <a:lnTo>
                  <a:pt x="3262" y="944"/>
                </a:lnTo>
                <a:lnTo>
                  <a:pt x="3288" y="939"/>
                </a:lnTo>
                <a:lnTo>
                  <a:pt x="3314" y="934"/>
                </a:lnTo>
                <a:lnTo>
                  <a:pt x="3341" y="931"/>
                </a:lnTo>
                <a:lnTo>
                  <a:pt x="3372" y="927"/>
                </a:lnTo>
                <a:lnTo>
                  <a:pt x="3403" y="927"/>
                </a:lnTo>
                <a:lnTo>
                  <a:pt x="4533" y="927"/>
                </a:lnTo>
                <a:lnTo>
                  <a:pt x="4951" y="734"/>
                </a:lnTo>
                <a:lnTo>
                  <a:pt x="5073" y="981"/>
                </a:lnTo>
                <a:lnTo>
                  <a:pt x="4590" y="1203"/>
                </a:lnTo>
                <a:lnTo>
                  <a:pt x="3403" y="1203"/>
                </a:lnTo>
                <a:lnTo>
                  <a:pt x="3386" y="1203"/>
                </a:lnTo>
                <a:lnTo>
                  <a:pt x="3371" y="1207"/>
                </a:lnTo>
                <a:lnTo>
                  <a:pt x="3355" y="1210"/>
                </a:lnTo>
                <a:lnTo>
                  <a:pt x="3338" y="1214"/>
                </a:lnTo>
                <a:lnTo>
                  <a:pt x="3322" y="1221"/>
                </a:lnTo>
                <a:lnTo>
                  <a:pt x="3305" y="1228"/>
                </a:lnTo>
                <a:lnTo>
                  <a:pt x="3274" y="1245"/>
                </a:lnTo>
                <a:lnTo>
                  <a:pt x="3243" y="1266"/>
                </a:lnTo>
                <a:lnTo>
                  <a:pt x="3212" y="1290"/>
                </a:lnTo>
                <a:lnTo>
                  <a:pt x="3184" y="1316"/>
                </a:lnTo>
                <a:lnTo>
                  <a:pt x="3156" y="1343"/>
                </a:lnTo>
                <a:lnTo>
                  <a:pt x="2397" y="2146"/>
                </a:lnTo>
                <a:lnTo>
                  <a:pt x="2442" y="2169"/>
                </a:lnTo>
                <a:lnTo>
                  <a:pt x="2469" y="2182"/>
                </a:lnTo>
                <a:lnTo>
                  <a:pt x="2495" y="2193"/>
                </a:lnTo>
                <a:lnTo>
                  <a:pt x="2519" y="2201"/>
                </a:lnTo>
                <a:lnTo>
                  <a:pt x="2545" y="2208"/>
                </a:lnTo>
                <a:lnTo>
                  <a:pt x="2573" y="2210"/>
                </a:lnTo>
                <a:lnTo>
                  <a:pt x="2600" y="2210"/>
                </a:lnTo>
                <a:lnTo>
                  <a:pt x="2628" y="2207"/>
                </a:lnTo>
                <a:lnTo>
                  <a:pt x="2659" y="2200"/>
                </a:lnTo>
                <a:lnTo>
                  <a:pt x="2692" y="2189"/>
                </a:lnTo>
                <a:lnTo>
                  <a:pt x="3671" y="1816"/>
                </a:lnTo>
                <a:lnTo>
                  <a:pt x="3996" y="2151"/>
                </a:lnTo>
                <a:lnTo>
                  <a:pt x="4075" y="2160"/>
                </a:lnTo>
                <a:lnTo>
                  <a:pt x="4155" y="2167"/>
                </a:lnTo>
                <a:lnTo>
                  <a:pt x="4232" y="2169"/>
                </a:lnTo>
                <a:lnTo>
                  <a:pt x="4312" y="2169"/>
                </a:lnTo>
                <a:lnTo>
                  <a:pt x="4391" y="2165"/>
                </a:lnTo>
                <a:lnTo>
                  <a:pt x="4471" y="2160"/>
                </a:lnTo>
                <a:lnTo>
                  <a:pt x="4550" y="2150"/>
                </a:lnTo>
                <a:lnTo>
                  <a:pt x="4628" y="2138"/>
                </a:lnTo>
                <a:lnTo>
                  <a:pt x="4652" y="2274"/>
                </a:lnTo>
                <a:lnTo>
                  <a:pt x="4590" y="2284"/>
                </a:lnTo>
                <a:lnTo>
                  <a:pt x="4526" y="2293"/>
                </a:lnTo>
                <a:lnTo>
                  <a:pt x="4462" y="2298"/>
                </a:lnTo>
                <a:lnTo>
                  <a:pt x="4400" y="2303"/>
                </a:lnTo>
                <a:lnTo>
                  <a:pt x="4336" y="2307"/>
                </a:lnTo>
                <a:lnTo>
                  <a:pt x="4272" y="2307"/>
                </a:lnTo>
                <a:lnTo>
                  <a:pt x="4208" y="2307"/>
                </a:lnTo>
                <a:lnTo>
                  <a:pt x="4144" y="2303"/>
                </a:lnTo>
                <a:lnTo>
                  <a:pt x="4983" y="3167"/>
                </a:lnTo>
                <a:close/>
                <a:moveTo>
                  <a:pt x="1623" y="4503"/>
                </a:moveTo>
                <a:lnTo>
                  <a:pt x="1324" y="4142"/>
                </a:lnTo>
                <a:lnTo>
                  <a:pt x="1214" y="4142"/>
                </a:lnTo>
                <a:lnTo>
                  <a:pt x="1190" y="4141"/>
                </a:lnTo>
                <a:lnTo>
                  <a:pt x="1167" y="4139"/>
                </a:lnTo>
                <a:lnTo>
                  <a:pt x="1143" y="4134"/>
                </a:lnTo>
                <a:lnTo>
                  <a:pt x="1121" y="4128"/>
                </a:lnTo>
                <a:lnTo>
                  <a:pt x="1100" y="4122"/>
                </a:lnTo>
                <a:lnTo>
                  <a:pt x="1077" y="4111"/>
                </a:lnTo>
                <a:lnTo>
                  <a:pt x="1057" y="4101"/>
                </a:lnTo>
                <a:lnTo>
                  <a:pt x="1038" y="4090"/>
                </a:lnTo>
                <a:lnTo>
                  <a:pt x="1019" y="4077"/>
                </a:lnTo>
                <a:lnTo>
                  <a:pt x="1000" y="4063"/>
                </a:lnTo>
                <a:lnTo>
                  <a:pt x="983" y="4047"/>
                </a:lnTo>
                <a:lnTo>
                  <a:pt x="967" y="4030"/>
                </a:lnTo>
                <a:lnTo>
                  <a:pt x="953" y="4013"/>
                </a:lnTo>
                <a:lnTo>
                  <a:pt x="939" y="3995"/>
                </a:lnTo>
                <a:lnTo>
                  <a:pt x="927" y="3975"/>
                </a:lnTo>
                <a:lnTo>
                  <a:pt x="917" y="3956"/>
                </a:lnTo>
                <a:lnTo>
                  <a:pt x="907" y="3935"/>
                </a:lnTo>
                <a:lnTo>
                  <a:pt x="900" y="3913"/>
                </a:lnTo>
                <a:lnTo>
                  <a:pt x="893" y="3892"/>
                </a:lnTo>
                <a:lnTo>
                  <a:pt x="888" y="3869"/>
                </a:lnTo>
                <a:lnTo>
                  <a:pt x="886" y="3845"/>
                </a:lnTo>
                <a:lnTo>
                  <a:pt x="884" y="3823"/>
                </a:lnTo>
                <a:lnTo>
                  <a:pt x="886" y="3799"/>
                </a:lnTo>
                <a:lnTo>
                  <a:pt x="889" y="3774"/>
                </a:lnTo>
                <a:lnTo>
                  <a:pt x="894" y="3750"/>
                </a:lnTo>
                <a:lnTo>
                  <a:pt x="901" y="3726"/>
                </a:lnTo>
                <a:lnTo>
                  <a:pt x="912" y="3702"/>
                </a:lnTo>
                <a:lnTo>
                  <a:pt x="924" y="3678"/>
                </a:lnTo>
                <a:lnTo>
                  <a:pt x="938" y="3654"/>
                </a:lnTo>
                <a:lnTo>
                  <a:pt x="955" y="3629"/>
                </a:lnTo>
                <a:lnTo>
                  <a:pt x="974" y="3605"/>
                </a:lnTo>
                <a:lnTo>
                  <a:pt x="996" y="3583"/>
                </a:lnTo>
                <a:lnTo>
                  <a:pt x="1088" y="3686"/>
                </a:lnTo>
                <a:lnTo>
                  <a:pt x="1076" y="3700"/>
                </a:lnTo>
                <a:lnTo>
                  <a:pt x="1065" y="3714"/>
                </a:lnTo>
                <a:lnTo>
                  <a:pt x="1057" y="3728"/>
                </a:lnTo>
                <a:lnTo>
                  <a:pt x="1048" y="3742"/>
                </a:lnTo>
                <a:lnTo>
                  <a:pt x="1041" y="3755"/>
                </a:lnTo>
                <a:lnTo>
                  <a:pt x="1036" y="3769"/>
                </a:lnTo>
                <a:lnTo>
                  <a:pt x="1033" y="3783"/>
                </a:lnTo>
                <a:lnTo>
                  <a:pt x="1029" y="3797"/>
                </a:lnTo>
                <a:lnTo>
                  <a:pt x="1027" y="3811"/>
                </a:lnTo>
                <a:lnTo>
                  <a:pt x="1026" y="3823"/>
                </a:lnTo>
                <a:lnTo>
                  <a:pt x="1026" y="3837"/>
                </a:lnTo>
                <a:lnTo>
                  <a:pt x="1027" y="3850"/>
                </a:lnTo>
                <a:lnTo>
                  <a:pt x="1033" y="3875"/>
                </a:lnTo>
                <a:lnTo>
                  <a:pt x="1041" y="3899"/>
                </a:lnTo>
                <a:lnTo>
                  <a:pt x="1055" y="3921"/>
                </a:lnTo>
                <a:lnTo>
                  <a:pt x="1071" y="3942"/>
                </a:lnTo>
                <a:lnTo>
                  <a:pt x="1090" y="3959"/>
                </a:lnTo>
                <a:lnTo>
                  <a:pt x="1110" y="3975"/>
                </a:lnTo>
                <a:lnTo>
                  <a:pt x="1133" y="3987"/>
                </a:lnTo>
                <a:lnTo>
                  <a:pt x="1159" y="3995"/>
                </a:lnTo>
                <a:lnTo>
                  <a:pt x="1185" y="4002"/>
                </a:lnTo>
                <a:lnTo>
                  <a:pt x="1214" y="4004"/>
                </a:lnTo>
                <a:lnTo>
                  <a:pt x="1371" y="4004"/>
                </a:lnTo>
                <a:lnTo>
                  <a:pt x="1516" y="4166"/>
                </a:lnTo>
                <a:lnTo>
                  <a:pt x="1715" y="4401"/>
                </a:lnTo>
                <a:lnTo>
                  <a:pt x="1623" y="4503"/>
                </a:lnTo>
                <a:close/>
                <a:moveTo>
                  <a:pt x="5039" y="2830"/>
                </a:moveTo>
                <a:lnTo>
                  <a:pt x="5835" y="2504"/>
                </a:lnTo>
                <a:lnTo>
                  <a:pt x="5959" y="2752"/>
                </a:lnTo>
                <a:lnTo>
                  <a:pt x="5248" y="3044"/>
                </a:lnTo>
                <a:lnTo>
                  <a:pt x="5039" y="2830"/>
                </a:lnTo>
                <a:close/>
                <a:moveTo>
                  <a:pt x="6736" y="173"/>
                </a:moveTo>
                <a:lnTo>
                  <a:pt x="6736" y="2911"/>
                </a:lnTo>
                <a:lnTo>
                  <a:pt x="6398" y="3075"/>
                </a:lnTo>
                <a:lnTo>
                  <a:pt x="5199" y="615"/>
                </a:lnTo>
                <a:lnTo>
                  <a:pt x="6420" y="26"/>
                </a:lnTo>
                <a:lnTo>
                  <a:pt x="6437" y="19"/>
                </a:lnTo>
                <a:lnTo>
                  <a:pt x="6455" y="12"/>
                </a:lnTo>
                <a:lnTo>
                  <a:pt x="6470" y="7"/>
                </a:lnTo>
                <a:lnTo>
                  <a:pt x="6487" y="3"/>
                </a:lnTo>
                <a:lnTo>
                  <a:pt x="6503" y="2"/>
                </a:lnTo>
                <a:lnTo>
                  <a:pt x="6518" y="0"/>
                </a:lnTo>
                <a:lnTo>
                  <a:pt x="6548" y="0"/>
                </a:lnTo>
                <a:lnTo>
                  <a:pt x="6575" y="3"/>
                </a:lnTo>
                <a:lnTo>
                  <a:pt x="6601" y="12"/>
                </a:lnTo>
                <a:lnTo>
                  <a:pt x="6625" y="21"/>
                </a:lnTo>
                <a:lnTo>
                  <a:pt x="6648" y="35"/>
                </a:lnTo>
                <a:lnTo>
                  <a:pt x="6667" y="48"/>
                </a:lnTo>
                <a:lnTo>
                  <a:pt x="6684" y="66"/>
                </a:lnTo>
                <a:lnTo>
                  <a:pt x="6700" y="83"/>
                </a:lnTo>
                <a:lnTo>
                  <a:pt x="6712" y="102"/>
                </a:lnTo>
                <a:lnTo>
                  <a:pt x="6722" y="119"/>
                </a:lnTo>
                <a:lnTo>
                  <a:pt x="6729" y="138"/>
                </a:lnTo>
                <a:lnTo>
                  <a:pt x="6734" y="155"/>
                </a:lnTo>
                <a:lnTo>
                  <a:pt x="6736" y="173"/>
                </a:lnTo>
                <a:close/>
              </a:path>
            </a:pathLst>
          </a:custGeom>
          <a:solidFill>
            <a:schemeClr val="tx2"/>
          </a:solidFill>
          <a:ln w="9525">
            <a:solidFill>
              <a:schemeClr val="tx2"/>
            </a:solidFill>
            <a:round/>
            <a:headEnd/>
            <a:tailEnd/>
          </a:ln>
        </p:spPr>
        <p:txBody>
          <a:bodyPr lIns="80147" tIns="40074" rIns="80147" bIns="40074"/>
          <a:lstStyle/>
          <a:p>
            <a:endParaRPr lang="de-DE">
              <a:solidFill>
                <a:schemeClr val="tx2"/>
              </a:solidFill>
            </a:endParaRPr>
          </a:p>
        </p:txBody>
      </p:sp>
      <p:sp>
        <p:nvSpPr>
          <p:cNvPr id="438" name="Freeform 38">
            <a:extLst>
              <a:ext uri="{FF2B5EF4-FFF2-40B4-BE49-F238E27FC236}">
                <a16:creationId xmlns:a16="http://schemas.microsoft.com/office/drawing/2014/main" id="{6AE8E7A7-A3DA-4C8B-9843-58B165DF797C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4191055" y="1715018"/>
            <a:ext cx="803214" cy="762440"/>
          </a:xfrm>
          <a:custGeom>
            <a:avLst/>
            <a:gdLst>
              <a:gd name="T0" fmla="*/ 2147483647 w 5332"/>
              <a:gd name="T1" fmla="*/ 2147483647 h 4763"/>
              <a:gd name="T2" fmla="*/ 2147483647 w 5332"/>
              <a:gd name="T3" fmla="*/ 2147483647 h 4763"/>
              <a:gd name="T4" fmla="*/ 2147483647 w 5332"/>
              <a:gd name="T5" fmla="*/ 2147483647 h 4763"/>
              <a:gd name="T6" fmla="*/ 2147483647 w 5332"/>
              <a:gd name="T7" fmla="*/ 2147483647 h 4763"/>
              <a:gd name="T8" fmla="*/ 2147483647 w 5332"/>
              <a:gd name="T9" fmla="*/ 2147483647 h 4763"/>
              <a:gd name="T10" fmla="*/ 2147483647 w 5332"/>
              <a:gd name="T11" fmla="*/ 2147483647 h 4763"/>
              <a:gd name="T12" fmla="*/ 2147483647 w 5332"/>
              <a:gd name="T13" fmla="*/ 2147483647 h 4763"/>
              <a:gd name="T14" fmla="*/ 2147483647 w 5332"/>
              <a:gd name="T15" fmla="*/ 2147483647 h 4763"/>
              <a:gd name="T16" fmla="*/ 2147483647 w 5332"/>
              <a:gd name="T17" fmla="*/ 2147483647 h 4763"/>
              <a:gd name="T18" fmla="*/ 2147483647 w 5332"/>
              <a:gd name="T19" fmla="*/ 2147483647 h 4763"/>
              <a:gd name="T20" fmla="*/ 2147483647 w 5332"/>
              <a:gd name="T21" fmla="*/ 2147483647 h 4763"/>
              <a:gd name="T22" fmla="*/ 2147483647 w 5332"/>
              <a:gd name="T23" fmla="*/ 2147483647 h 4763"/>
              <a:gd name="T24" fmla="*/ 2147483647 w 5332"/>
              <a:gd name="T25" fmla="*/ 2147483647 h 4763"/>
              <a:gd name="T26" fmla="*/ 2147483647 w 5332"/>
              <a:gd name="T27" fmla="*/ 2147483647 h 4763"/>
              <a:gd name="T28" fmla="*/ 2147483647 w 5332"/>
              <a:gd name="T29" fmla="*/ 2147483647 h 4763"/>
              <a:gd name="T30" fmla="*/ 2147483647 w 5332"/>
              <a:gd name="T31" fmla="*/ 2147483647 h 4763"/>
              <a:gd name="T32" fmla="*/ 2147483647 w 5332"/>
              <a:gd name="T33" fmla="*/ 2147483647 h 4763"/>
              <a:gd name="T34" fmla="*/ 2147483647 w 5332"/>
              <a:gd name="T35" fmla="*/ 2147483647 h 4763"/>
              <a:gd name="T36" fmla="*/ 2147483647 w 5332"/>
              <a:gd name="T37" fmla="*/ 2147483647 h 4763"/>
              <a:gd name="T38" fmla="*/ 2147483647 w 5332"/>
              <a:gd name="T39" fmla="*/ 2147483647 h 4763"/>
              <a:gd name="T40" fmla="*/ 2147483647 w 5332"/>
              <a:gd name="T41" fmla="*/ 0 h 4763"/>
              <a:gd name="T42" fmla="*/ 2147483647 w 5332"/>
              <a:gd name="T43" fmla="*/ 2147483647 h 4763"/>
              <a:gd name="T44" fmla="*/ 2147483647 w 5332"/>
              <a:gd name="T45" fmla="*/ 2147483647 h 4763"/>
              <a:gd name="T46" fmla="*/ 2147483647 w 5332"/>
              <a:gd name="T47" fmla="*/ 2147483647 h 4763"/>
              <a:gd name="T48" fmla="*/ 2147483647 w 5332"/>
              <a:gd name="T49" fmla="*/ 2147483647 h 4763"/>
              <a:gd name="T50" fmla="*/ 2147483647 w 5332"/>
              <a:gd name="T51" fmla="*/ 2147483647 h 4763"/>
              <a:gd name="T52" fmla="*/ 2147483647 w 5332"/>
              <a:gd name="T53" fmla="*/ 2147483647 h 4763"/>
              <a:gd name="T54" fmla="*/ 2147483647 w 5332"/>
              <a:gd name="T55" fmla="*/ 2147483647 h 4763"/>
              <a:gd name="T56" fmla="*/ 2147483647 w 5332"/>
              <a:gd name="T57" fmla="*/ 2147483647 h 4763"/>
              <a:gd name="T58" fmla="*/ 0 w 5332"/>
              <a:gd name="T59" fmla="*/ 2147483647 h 4763"/>
              <a:gd name="T60" fmla="*/ 2147483647 w 5332"/>
              <a:gd name="T61" fmla="*/ 2147483647 h 4763"/>
              <a:gd name="T62" fmla="*/ 2147483647 w 5332"/>
              <a:gd name="T63" fmla="*/ 2147483647 h 4763"/>
              <a:gd name="T64" fmla="*/ 2147483647 w 5332"/>
              <a:gd name="T65" fmla="*/ 0 h 4763"/>
              <a:gd name="T66" fmla="*/ 2147483647 w 5332"/>
              <a:gd name="T67" fmla="*/ 2147483647 h 4763"/>
              <a:gd name="T68" fmla="*/ 2147483647 w 5332"/>
              <a:gd name="T69" fmla="*/ 2147483647 h 4763"/>
              <a:gd name="T70" fmla="*/ 2147483647 w 5332"/>
              <a:gd name="T71" fmla="*/ 2147483647 h 4763"/>
              <a:gd name="T72" fmla="*/ 2147483647 w 5332"/>
              <a:gd name="T73" fmla="*/ 2147483647 h 4763"/>
              <a:gd name="T74" fmla="*/ 2147483647 w 5332"/>
              <a:gd name="T75" fmla="*/ 2147483647 h 4763"/>
              <a:gd name="T76" fmla="*/ 2147483647 w 5332"/>
              <a:gd name="T77" fmla="*/ 2147483647 h 4763"/>
              <a:gd name="T78" fmla="*/ 2147483647 w 5332"/>
              <a:gd name="T79" fmla="*/ 2147483647 h 4763"/>
              <a:gd name="T80" fmla="*/ 2147483647 w 5332"/>
              <a:gd name="T81" fmla="*/ 2147483647 h 4763"/>
              <a:gd name="T82" fmla="*/ 2147483647 w 5332"/>
              <a:gd name="T83" fmla="*/ 2147483647 h 4763"/>
              <a:gd name="T84" fmla="*/ 2147483647 w 5332"/>
              <a:gd name="T85" fmla="*/ 2147483647 h 4763"/>
              <a:gd name="T86" fmla="*/ 2147483647 w 5332"/>
              <a:gd name="T87" fmla="*/ 2147483647 h 4763"/>
              <a:gd name="T88" fmla="*/ 2147483647 w 5332"/>
              <a:gd name="T89" fmla="*/ 2147483647 h 4763"/>
              <a:gd name="T90" fmla="*/ 2147483647 w 5332"/>
              <a:gd name="T91" fmla="*/ 2147483647 h 4763"/>
              <a:gd name="T92" fmla="*/ 2147483647 w 5332"/>
              <a:gd name="T93" fmla="*/ 2147483647 h 4763"/>
              <a:gd name="T94" fmla="*/ 2147483647 w 5332"/>
              <a:gd name="T95" fmla="*/ 2147483647 h 4763"/>
              <a:gd name="T96" fmla="*/ 2147483647 w 5332"/>
              <a:gd name="T97" fmla="*/ 2147483647 h 4763"/>
              <a:gd name="T98" fmla="*/ 2147483647 w 5332"/>
              <a:gd name="T99" fmla="*/ 2147483647 h 4763"/>
              <a:gd name="T100" fmla="*/ 2147483647 w 5332"/>
              <a:gd name="T101" fmla="*/ 2147483647 h 4763"/>
              <a:gd name="T102" fmla="*/ 2147483647 w 5332"/>
              <a:gd name="T103" fmla="*/ 2147483647 h 4763"/>
              <a:gd name="T104" fmla="*/ 2147483647 w 5332"/>
              <a:gd name="T105" fmla="*/ 2147483647 h 4763"/>
              <a:gd name="T106" fmla="*/ 2147483647 w 5332"/>
              <a:gd name="T107" fmla="*/ 2147483647 h 4763"/>
              <a:gd name="T108" fmla="*/ 2147483647 w 5332"/>
              <a:gd name="T109" fmla="*/ 2147483647 h 4763"/>
              <a:gd name="T110" fmla="*/ 2147483647 w 5332"/>
              <a:gd name="T111" fmla="*/ 2147483647 h 4763"/>
              <a:gd name="T112" fmla="*/ 2147483647 w 5332"/>
              <a:gd name="T113" fmla="*/ 2147483647 h 4763"/>
              <a:gd name="T114" fmla="*/ 2147483647 w 5332"/>
              <a:gd name="T115" fmla="*/ 2147483647 h 4763"/>
              <a:gd name="T116" fmla="*/ 2147483647 w 5332"/>
              <a:gd name="T117" fmla="*/ 2147483647 h 4763"/>
              <a:gd name="T118" fmla="*/ 2147483647 w 5332"/>
              <a:gd name="T119" fmla="*/ 2147483647 h 4763"/>
              <a:gd name="T120" fmla="*/ 2147483647 w 5332"/>
              <a:gd name="T121" fmla="*/ 2147483647 h 4763"/>
              <a:gd name="T122" fmla="*/ 2147483647 w 5332"/>
              <a:gd name="T123" fmla="*/ 2147483647 h 476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5332"/>
              <a:gd name="T187" fmla="*/ 0 h 4763"/>
              <a:gd name="T188" fmla="*/ 5332 w 5332"/>
              <a:gd name="T189" fmla="*/ 4763 h 4763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5332" h="4763">
                <a:moveTo>
                  <a:pt x="2131" y="4305"/>
                </a:moveTo>
                <a:lnTo>
                  <a:pt x="2885" y="4305"/>
                </a:lnTo>
                <a:lnTo>
                  <a:pt x="2885" y="4413"/>
                </a:lnTo>
                <a:lnTo>
                  <a:pt x="2041" y="4413"/>
                </a:lnTo>
                <a:lnTo>
                  <a:pt x="1813" y="4548"/>
                </a:lnTo>
                <a:lnTo>
                  <a:pt x="3514" y="4548"/>
                </a:lnTo>
                <a:lnTo>
                  <a:pt x="3259" y="4394"/>
                </a:lnTo>
                <a:lnTo>
                  <a:pt x="3248" y="4386"/>
                </a:lnTo>
                <a:lnTo>
                  <a:pt x="3239" y="4379"/>
                </a:lnTo>
                <a:lnTo>
                  <a:pt x="3230" y="4371"/>
                </a:lnTo>
                <a:lnTo>
                  <a:pt x="3223" y="4365"/>
                </a:lnTo>
                <a:lnTo>
                  <a:pt x="3216" y="4356"/>
                </a:lnTo>
                <a:lnTo>
                  <a:pt x="3209" y="4347"/>
                </a:lnTo>
                <a:lnTo>
                  <a:pt x="3205" y="4339"/>
                </a:lnTo>
                <a:lnTo>
                  <a:pt x="3201" y="4331"/>
                </a:lnTo>
                <a:lnTo>
                  <a:pt x="3195" y="4312"/>
                </a:lnTo>
                <a:lnTo>
                  <a:pt x="3191" y="4292"/>
                </a:lnTo>
                <a:lnTo>
                  <a:pt x="3189" y="4271"/>
                </a:lnTo>
                <a:lnTo>
                  <a:pt x="3189" y="4246"/>
                </a:lnTo>
                <a:lnTo>
                  <a:pt x="3189" y="4063"/>
                </a:lnTo>
                <a:lnTo>
                  <a:pt x="3404" y="4063"/>
                </a:lnTo>
                <a:lnTo>
                  <a:pt x="3404" y="4175"/>
                </a:lnTo>
                <a:lnTo>
                  <a:pt x="3404" y="4197"/>
                </a:lnTo>
                <a:lnTo>
                  <a:pt x="3408" y="4213"/>
                </a:lnTo>
                <a:lnTo>
                  <a:pt x="3413" y="4228"/>
                </a:lnTo>
                <a:lnTo>
                  <a:pt x="3420" y="4238"/>
                </a:lnTo>
                <a:lnTo>
                  <a:pt x="3431" y="4249"/>
                </a:lnTo>
                <a:lnTo>
                  <a:pt x="3443" y="4259"/>
                </a:lnTo>
                <a:lnTo>
                  <a:pt x="3475" y="4277"/>
                </a:lnTo>
                <a:lnTo>
                  <a:pt x="3815" y="4480"/>
                </a:lnTo>
                <a:lnTo>
                  <a:pt x="3827" y="4487"/>
                </a:lnTo>
                <a:lnTo>
                  <a:pt x="3836" y="4495"/>
                </a:lnTo>
                <a:lnTo>
                  <a:pt x="3847" y="4503"/>
                </a:lnTo>
                <a:lnTo>
                  <a:pt x="3855" y="4512"/>
                </a:lnTo>
                <a:lnTo>
                  <a:pt x="3863" y="4523"/>
                </a:lnTo>
                <a:lnTo>
                  <a:pt x="3871" y="4532"/>
                </a:lnTo>
                <a:lnTo>
                  <a:pt x="3876" y="4544"/>
                </a:lnTo>
                <a:lnTo>
                  <a:pt x="3882" y="4555"/>
                </a:lnTo>
                <a:lnTo>
                  <a:pt x="3887" y="4566"/>
                </a:lnTo>
                <a:lnTo>
                  <a:pt x="3891" y="4578"/>
                </a:lnTo>
                <a:lnTo>
                  <a:pt x="3894" y="4590"/>
                </a:lnTo>
                <a:lnTo>
                  <a:pt x="3896" y="4602"/>
                </a:lnTo>
                <a:lnTo>
                  <a:pt x="3898" y="4614"/>
                </a:lnTo>
                <a:lnTo>
                  <a:pt x="3898" y="4625"/>
                </a:lnTo>
                <a:lnTo>
                  <a:pt x="3898" y="4637"/>
                </a:lnTo>
                <a:lnTo>
                  <a:pt x="3896" y="4649"/>
                </a:lnTo>
                <a:lnTo>
                  <a:pt x="3895" y="4661"/>
                </a:lnTo>
                <a:lnTo>
                  <a:pt x="3892" y="4672"/>
                </a:lnTo>
                <a:lnTo>
                  <a:pt x="3888" y="4682"/>
                </a:lnTo>
                <a:lnTo>
                  <a:pt x="3884" y="4693"/>
                </a:lnTo>
                <a:lnTo>
                  <a:pt x="3879" y="4703"/>
                </a:lnTo>
                <a:lnTo>
                  <a:pt x="3872" y="4712"/>
                </a:lnTo>
                <a:lnTo>
                  <a:pt x="3865" y="4721"/>
                </a:lnTo>
                <a:lnTo>
                  <a:pt x="3857" y="4729"/>
                </a:lnTo>
                <a:lnTo>
                  <a:pt x="3848" y="4736"/>
                </a:lnTo>
                <a:lnTo>
                  <a:pt x="3839" y="4743"/>
                </a:lnTo>
                <a:lnTo>
                  <a:pt x="3828" y="4750"/>
                </a:lnTo>
                <a:lnTo>
                  <a:pt x="3816" y="4754"/>
                </a:lnTo>
                <a:lnTo>
                  <a:pt x="3804" y="4758"/>
                </a:lnTo>
                <a:lnTo>
                  <a:pt x="3790" y="4760"/>
                </a:lnTo>
                <a:lnTo>
                  <a:pt x="3777" y="4763"/>
                </a:lnTo>
                <a:lnTo>
                  <a:pt x="3761" y="4763"/>
                </a:lnTo>
                <a:lnTo>
                  <a:pt x="1571" y="4763"/>
                </a:lnTo>
                <a:lnTo>
                  <a:pt x="1556" y="4763"/>
                </a:lnTo>
                <a:lnTo>
                  <a:pt x="1542" y="4760"/>
                </a:lnTo>
                <a:lnTo>
                  <a:pt x="1528" y="4758"/>
                </a:lnTo>
                <a:lnTo>
                  <a:pt x="1516" y="4754"/>
                </a:lnTo>
                <a:lnTo>
                  <a:pt x="1504" y="4750"/>
                </a:lnTo>
                <a:lnTo>
                  <a:pt x="1493" y="4743"/>
                </a:lnTo>
                <a:lnTo>
                  <a:pt x="1484" y="4736"/>
                </a:lnTo>
                <a:lnTo>
                  <a:pt x="1475" y="4729"/>
                </a:lnTo>
                <a:lnTo>
                  <a:pt x="1467" y="4721"/>
                </a:lnTo>
                <a:lnTo>
                  <a:pt x="1460" y="4712"/>
                </a:lnTo>
                <a:lnTo>
                  <a:pt x="1453" y="4703"/>
                </a:lnTo>
                <a:lnTo>
                  <a:pt x="1448" y="4693"/>
                </a:lnTo>
                <a:lnTo>
                  <a:pt x="1444" y="4682"/>
                </a:lnTo>
                <a:lnTo>
                  <a:pt x="1440" y="4672"/>
                </a:lnTo>
                <a:lnTo>
                  <a:pt x="1437" y="4660"/>
                </a:lnTo>
                <a:lnTo>
                  <a:pt x="1436" y="4649"/>
                </a:lnTo>
                <a:lnTo>
                  <a:pt x="1434" y="4637"/>
                </a:lnTo>
                <a:lnTo>
                  <a:pt x="1434" y="4625"/>
                </a:lnTo>
                <a:lnTo>
                  <a:pt x="1434" y="4613"/>
                </a:lnTo>
                <a:lnTo>
                  <a:pt x="1436" y="4601"/>
                </a:lnTo>
                <a:lnTo>
                  <a:pt x="1438" y="4590"/>
                </a:lnTo>
                <a:lnTo>
                  <a:pt x="1441" y="4578"/>
                </a:lnTo>
                <a:lnTo>
                  <a:pt x="1445" y="4566"/>
                </a:lnTo>
                <a:lnTo>
                  <a:pt x="1450" y="4555"/>
                </a:lnTo>
                <a:lnTo>
                  <a:pt x="1456" y="4543"/>
                </a:lnTo>
                <a:lnTo>
                  <a:pt x="1462" y="4532"/>
                </a:lnTo>
                <a:lnTo>
                  <a:pt x="1469" y="4523"/>
                </a:lnTo>
                <a:lnTo>
                  <a:pt x="1477" y="4512"/>
                </a:lnTo>
                <a:lnTo>
                  <a:pt x="1487" y="4503"/>
                </a:lnTo>
                <a:lnTo>
                  <a:pt x="1496" y="4495"/>
                </a:lnTo>
                <a:lnTo>
                  <a:pt x="1507" y="4487"/>
                </a:lnTo>
                <a:lnTo>
                  <a:pt x="1517" y="4480"/>
                </a:lnTo>
                <a:lnTo>
                  <a:pt x="1864" y="4277"/>
                </a:lnTo>
                <a:lnTo>
                  <a:pt x="1877" y="4268"/>
                </a:lnTo>
                <a:lnTo>
                  <a:pt x="1890" y="4256"/>
                </a:lnTo>
                <a:lnTo>
                  <a:pt x="1901" y="4242"/>
                </a:lnTo>
                <a:lnTo>
                  <a:pt x="1911" y="4228"/>
                </a:lnTo>
                <a:lnTo>
                  <a:pt x="1919" y="4212"/>
                </a:lnTo>
                <a:lnTo>
                  <a:pt x="1924" y="4194"/>
                </a:lnTo>
                <a:lnTo>
                  <a:pt x="1928" y="4177"/>
                </a:lnTo>
                <a:lnTo>
                  <a:pt x="1929" y="4158"/>
                </a:lnTo>
                <a:lnTo>
                  <a:pt x="1929" y="4063"/>
                </a:lnTo>
                <a:lnTo>
                  <a:pt x="2144" y="4063"/>
                </a:lnTo>
                <a:lnTo>
                  <a:pt x="2144" y="4198"/>
                </a:lnTo>
                <a:lnTo>
                  <a:pt x="2143" y="4226"/>
                </a:lnTo>
                <a:lnTo>
                  <a:pt x="2141" y="4257"/>
                </a:lnTo>
                <a:lnTo>
                  <a:pt x="2137" y="4285"/>
                </a:lnTo>
                <a:lnTo>
                  <a:pt x="2135" y="4296"/>
                </a:lnTo>
                <a:lnTo>
                  <a:pt x="2131" y="4305"/>
                </a:lnTo>
                <a:close/>
                <a:moveTo>
                  <a:pt x="5117" y="3741"/>
                </a:moveTo>
                <a:lnTo>
                  <a:pt x="5117" y="215"/>
                </a:lnTo>
                <a:lnTo>
                  <a:pt x="215" y="215"/>
                </a:lnTo>
                <a:lnTo>
                  <a:pt x="215" y="3741"/>
                </a:lnTo>
                <a:lnTo>
                  <a:pt x="5117" y="3741"/>
                </a:lnTo>
                <a:close/>
                <a:moveTo>
                  <a:pt x="182" y="0"/>
                </a:moveTo>
                <a:lnTo>
                  <a:pt x="5151" y="0"/>
                </a:lnTo>
                <a:lnTo>
                  <a:pt x="5167" y="1"/>
                </a:lnTo>
                <a:lnTo>
                  <a:pt x="5183" y="3"/>
                </a:lnTo>
                <a:lnTo>
                  <a:pt x="5199" y="7"/>
                </a:lnTo>
                <a:lnTo>
                  <a:pt x="5215" y="12"/>
                </a:lnTo>
                <a:lnTo>
                  <a:pt x="5231" y="19"/>
                </a:lnTo>
                <a:lnTo>
                  <a:pt x="5246" y="27"/>
                </a:lnTo>
                <a:lnTo>
                  <a:pt x="5261" y="36"/>
                </a:lnTo>
                <a:lnTo>
                  <a:pt x="5274" y="46"/>
                </a:lnTo>
                <a:lnTo>
                  <a:pt x="5286" y="58"/>
                </a:lnTo>
                <a:lnTo>
                  <a:pt x="5297" y="71"/>
                </a:lnTo>
                <a:lnTo>
                  <a:pt x="5308" y="86"/>
                </a:lnTo>
                <a:lnTo>
                  <a:pt x="5316" y="101"/>
                </a:lnTo>
                <a:lnTo>
                  <a:pt x="5323" y="117"/>
                </a:lnTo>
                <a:lnTo>
                  <a:pt x="5328" y="134"/>
                </a:lnTo>
                <a:lnTo>
                  <a:pt x="5331" y="153"/>
                </a:lnTo>
                <a:lnTo>
                  <a:pt x="5332" y="173"/>
                </a:lnTo>
                <a:lnTo>
                  <a:pt x="5332" y="3782"/>
                </a:lnTo>
                <a:lnTo>
                  <a:pt x="5331" y="3802"/>
                </a:lnTo>
                <a:lnTo>
                  <a:pt x="5328" y="3821"/>
                </a:lnTo>
                <a:lnTo>
                  <a:pt x="5323" y="3839"/>
                </a:lnTo>
                <a:lnTo>
                  <a:pt x="5316" y="3855"/>
                </a:lnTo>
                <a:lnTo>
                  <a:pt x="5308" y="3869"/>
                </a:lnTo>
                <a:lnTo>
                  <a:pt x="5297" y="3884"/>
                </a:lnTo>
                <a:lnTo>
                  <a:pt x="5286" y="3898"/>
                </a:lnTo>
                <a:lnTo>
                  <a:pt x="5274" y="3910"/>
                </a:lnTo>
                <a:lnTo>
                  <a:pt x="5261" y="3919"/>
                </a:lnTo>
                <a:lnTo>
                  <a:pt x="5246" y="3928"/>
                </a:lnTo>
                <a:lnTo>
                  <a:pt x="5231" y="3937"/>
                </a:lnTo>
                <a:lnTo>
                  <a:pt x="5215" y="3943"/>
                </a:lnTo>
                <a:lnTo>
                  <a:pt x="5199" y="3949"/>
                </a:lnTo>
                <a:lnTo>
                  <a:pt x="5183" y="3953"/>
                </a:lnTo>
                <a:lnTo>
                  <a:pt x="5167" y="3954"/>
                </a:lnTo>
                <a:lnTo>
                  <a:pt x="5151" y="3955"/>
                </a:lnTo>
                <a:lnTo>
                  <a:pt x="182" y="3955"/>
                </a:lnTo>
                <a:lnTo>
                  <a:pt x="165" y="3954"/>
                </a:lnTo>
                <a:lnTo>
                  <a:pt x="149" y="3953"/>
                </a:lnTo>
                <a:lnTo>
                  <a:pt x="133" y="3949"/>
                </a:lnTo>
                <a:lnTo>
                  <a:pt x="117" y="3943"/>
                </a:lnTo>
                <a:lnTo>
                  <a:pt x="101" y="3937"/>
                </a:lnTo>
                <a:lnTo>
                  <a:pt x="86" y="3928"/>
                </a:lnTo>
                <a:lnTo>
                  <a:pt x="72" y="3919"/>
                </a:lnTo>
                <a:lnTo>
                  <a:pt x="59" y="3910"/>
                </a:lnTo>
                <a:lnTo>
                  <a:pt x="46" y="3898"/>
                </a:lnTo>
                <a:lnTo>
                  <a:pt x="35" y="3884"/>
                </a:lnTo>
                <a:lnTo>
                  <a:pt x="25" y="3869"/>
                </a:lnTo>
                <a:lnTo>
                  <a:pt x="16" y="3855"/>
                </a:lnTo>
                <a:lnTo>
                  <a:pt x="9" y="3839"/>
                </a:lnTo>
                <a:lnTo>
                  <a:pt x="5" y="3821"/>
                </a:lnTo>
                <a:lnTo>
                  <a:pt x="1" y="3802"/>
                </a:lnTo>
                <a:lnTo>
                  <a:pt x="0" y="3782"/>
                </a:lnTo>
                <a:lnTo>
                  <a:pt x="0" y="173"/>
                </a:lnTo>
                <a:lnTo>
                  <a:pt x="1" y="153"/>
                </a:lnTo>
                <a:lnTo>
                  <a:pt x="5" y="134"/>
                </a:lnTo>
                <a:lnTo>
                  <a:pt x="9" y="117"/>
                </a:lnTo>
                <a:lnTo>
                  <a:pt x="16" y="101"/>
                </a:lnTo>
                <a:lnTo>
                  <a:pt x="25" y="86"/>
                </a:lnTo>
                <a:lnTo>
                  <a:pt x="35" y="71"/>
                </a:lnTo>
                <a:lnTo>
                  <a:pt x="46" y="58"/>
                </a:lnTo>
                <a:lnTo>
                  <a:pt x="59" y="46"/>
                </a:lnTo>
                <a:lnTo>
                  <a:pt x="72" y="36"/>
                </a:lnTo>
                <a:lnTo>
                  <a:pt x="86" y="27"/>
                </a:lnTo>
                <a:lnTo>
                  <a:pt x="101" y="19"/>
                </a:lnTo>
                <a:lnTo>
                  <a:pt x="117" y="12"/>
                </a:lnTo>
                <a:lnTo>
                  <a:pt x="133" y="7"/>
                </a:lnTo>
                <a:lnTo>
                  <a:pt x="149" y="3"/>
                </a:lnTo>
                <a:lnTo>
                  <a:pt x="165" y="1"/>
                </a:lnTo>
                <a:lnTo>
                  <a:pt x="182" y="0"/>
                </a:lnTo>
                <a:close/>
                <a:moveTo>
                  <a:pt x="1728" y="2250"/>
                </a:moveTo>
                <a:lnTo>
                  <a:pt x="1542" y="2250"/>
                </a:lnTo>
                <a:lnTo>
                  <a:pt x="1411" y="1737"/>
                </a:lnTo>
                <a:lnTo>
                  <a:pt x="1281" y="2250"/>
                </a:lnTo>
                <a:lnTo>
                  <a:pt x="1094" y="2250"/>
                </a:lnTo>
                <a:lnTo>
                  <a:pt x="848" y="1397"/>
                </a:lnTo>
                <a:lnTo>
                  <a:pt x="1076" y="1397"/>
                </a:lnTo>
                <a:lnTo>
                  <a:pt x="1191" y="1886"/>
                </a:lnTo>
                <a:lnTo>
                  <a:pt x="1322" y="1397"/>
                </a:lnTo>
                <a:lnTo>
                  <a:pt x="1507" y="1397"/>
                </a:lnTo>
                <a:lnTo>
                  <a:pt x="1637" y="1886"/>
                </a:lnTo>
                <a:lnTo>
                  <a:pt x="1752" y="1397"/>
                </a:lnTo>
                <a:lnTo>
                  <a:pt x="1974" y="1397"/>
                </a:lnTo>
                <a:lnTo>
                  <a:pt x="1728" y="2250"/>
                </a:lnTo>
                <a:close/>
                <a:moveTo>
                  <a:pt x="2983" y="2250"/>
                </a:moveTo>
                <a:lnTo>
                  <a:pt x="2796" y="2250"/>
                </a:lnTo>
                <a:lnTo>
                  <a:pt x="2666" y="1737"/>
                </a:lnTo>
                <a:lnTo>
                  <a:pt x="2536" y="2250"/>
                </a:lnTo>
                <a:lnTo>
                  <a:pt x="2349" y="2250"/>
                </a:lnTo>
                <a:lnTo>
                  <a:pt x="2104" y="1397"/>
                </a:lnTo>
                <a:lnTo>
                  <a:pt x="2332" y="1397"/>
                </a:lnTo>
                <a:lnTo>
                  <a:pt x="2447" y="1886"/>
                </a:lnTo>
                <a:lnTo>
                  <a:pt x="2577" y="1397"/>
                </a:lnTo>
                <a:lnTo>
                  <a:pt x="2763" y="1397"/>
                </a:lnTo>
                <a:lnTo>
                  <a:pt x="2891" y="1886"/>
                </a:lnTo>
                <a:lnTo>
                  <a:pt x="3008" y="1397"/>
                </a:lnTo>
                <a:lnTo>
                  <a:pt x="3228" y="1397"/>
                </a:lnTo>
                <a:lnTo>
                  <a:pt x="2983" y="2250"/>
                </a:lnTo>
                <a:close/>
                <a:moveTo>
                  <a:pt x="4238" y="2250"/>
                </a:moveTo>
                <a:lnTo>
                  <a:pt x="4052" y="2250"/>
                </a:lnTo>
                <a:lnTo>
                  <a:pt x="3922" y="1737"/>
                </a:lnTo>
                <a:lnTo>
                  <a:pt x="3792" y="2250"/>
                </a:lnTo>
                <a:lnTo>
                  <a:pt x="3604" y="2250"/>
                </a:lnTo>
                <a:lnTo>
                  <a:pt x="3360" y="1397"/>
                </a:lnTo>
                <a:lnTo>
                  <a:pt x="3586" y="1397"/>
                </a:lnTo>
                <a:lnTo>
                  <a:pt x="3702" y="1886"/>
                </a:lnTo>
                <a:lnTo>
                  <a:pt x="3832" y="1397"/>
                </a:lnTo>
                <a:lnTo>
                  <a:pt x="4018" y="1397"/>
                </a:lnTo>
                <a:lnTo>
                  <a:pt x="4147" y="1886"/>
                </a:lnTo>
                <a:lnTo>
                  <a:pt x="4263" y="1397"/>
                </a:lnTo>
                <a:lnTo>
                  <a:pt x="4484" y="1397"/>
                </a:lnTo>
                <a:lnTo>
                  <a:pt x="4238" y="2250"/>
                </a:lnTo>
                <a:close/>
                <a:moveTo>
                  <a:pt x="2666" y="3264"/>
                </a:moveTo>
                <a:lnTo>
                  <a:pt x="2666" y="3264"/>
                </a:lnTo>
                <a:lnTo>
                  <a:pt x="2686" y="3266"/>
                </a:lnTo>
                <a:lnTo>
                  <a:pt x="2705" y="3268"/>
                </a:lnTo>
                <a:lnTo>
                  <a:pt x="2722" y="3272"/>
                </a:lnTo>
                <a:lnTo>
                  <a:pt x="2740" y="3279"/>
                </a:lnTo>
                <a:lnTo>
                  <a:pt x="2756" y="3287"/>
                </a:lnTo>
                <a:lnTo>
                  <a:pt x="2772" y="3297"/>
                </a:lnTo>
                <a:lnTo>
                  <a:pt x="2787" y="3307"/>
                </a:lnTo>
                <a:lnTo>
                  <a:pt x="2800" y="3319"/>
                </a:lnTo>
                <a:lnTo>
                  <a:pt x="2812" y="3333"/>
                </a:lnTo>
                <a:lnTo>
                  <a:pt x="2823" y="3348"/>
                </a:lnTo>
                <a:lnTo>
                  <a:pt x="2832" y="3364"/>
                </a:lnTo>
                <a:lnTo>
                  <a:pt x="2840" y="3380"/>
                </a:lnTo>
                <a:lnTo>
                  <a:pt x="2847" y="3397"/>
                </a:lnTo>
                <a:lnTo>
                  <a:pt x="2852" y="3416"/>
                </a:lnTo>
                <a:lnTo>
                  <a:pt x="2855" y="3435"/>
                </a:lnTo>
                <a:lnTo>
                  <a:pt x="2855" y="3454"/>
                </a:lnTo>
                <a:lnTo>
                  <a:pt x="2855" y="3474"/>
                </a:lnTo>
                <a:lnTo>
                  <a:pt x="2852" y="3492"/>
                </a:lnTo>
                <a:lnTo>
                  <a:pt x="2847" y="3510"/>
                </a:lnTo>
                <a:lnTo>
                  <a:pt x="2840" y="3527"/>
                </a:lnTo>
                <a:lnTo>
                  <a:pt x="2832" y="3545"/>
                </a:lnTo>
                <a:lnTo>
                  <a:pt x="2823" y="3560"/>
                </a:lnTo>
                <a:lnTo>
                  <a:pt x="2812" y="3574"/>
                </a:lnTo>
                <a:lnTo>
                  <a:pt x="2800" y="3588"/>
                </a:lnTo>
                <a:lnTo>
                  <a:pt x="2787" y="3600"/>
                </a:lnTo>
                <a:lnTo>
                  <a:pt x="2772" y="3612"/>
                </a:lnTo>
                <a:lnTo>
                  <a:pt x="2756" y="3621"/>
                </a:lnTo>
                <a:lnTo>
                  <a:pt x="2740" y="3629"/>
                </a:lnTo>
                <a:lnTo>
                  <a:pt x="2722" y="3635"/>
                </a:lnTo>
                <a:lnTo>
                  <a:pt x="2705" y="3640"/>
                </a:lnTo>
                <a:lnTo>
                  <a:pt x="2686" y="3643"/>
                </a:lnTo>
                <a:lnTo>
                  <a:pt x="2666" y="3644"/>
                </a:lnTo>
                <a:lnTo>
                  <a:pt x="2647" y="3643"/>
                </a:lnTo>
                <a:lnTo>
                  <a:pt x="2628" y="3640"/>
                </a:lnTo>
                <a:lnTo>
                  <a:pt x="2610" y="3635"/>
                </a:lnTo>
                <a:lnTo>
                  <a:pt x="2592" y="3629"/>
                </a:lnTo>
                <a:lnTo>
                  <a:pt x="2576" y="3621"/>
                </a:lnTo>
                <a:lnTo>
                  <a:pt x="2560" y="3612"/>
                </a:lnTo>
                <a:lnTo>
                  <a:pt x="2545" y="3600"/>
                </a:lnTo>
                <a:lnTo>
                  <a:pt x="2532" y="3588"/>
                </a:lnTo>
                <a:lnTo>
                  <a:pt x="2520" y="3574"/>
                </a:lnTo>
                <a:lnTo>
                  <a:pt x="2509" y="3560"/>
                </a:lnTo>
                <a:lnTo>
                  <a:pt x="2500" y="3545"/>
                </a:lnTo>
                <a:lnTo>
                  <a:pt x="2492" y="3527"/>
                </a:lnTo>
                <a:lnTo>
                  <a:pt x="2485" y="3510"/>
                </a:lnTo>
                <a:lnTo>
                  <a:pt x="2481" y="3492"/>
                </a:lnTo>
                <a:lnTo>
                  <a:pt x="2478" y="3474"/>
                </a:lnTo>
                <a:lnTo>
                  <a:pt x="2477" y="3454"/>
                </a:lnTo>
                <a:lnTo>
                  <a:pt x="2478" y="3435"/>
                </a:lnTo>
                <a:lnTo>
                  <a:pt x="2481" y="3416"/>
                </a:lnTo>
                <a:lnTo>
                  <a:pt x="2485" y="3397"/>
                </a:lnTo>
                <a:lnTo>
                  <a:pt x="2492" y="3380"/>
                </a:lnTo>
                <a:lnTo>
                  <a:pt x="2500" y="3364"/>
                </a:lnTo>
                <a:lnTo>
                  <a:pt x="2509" y="3348"/>
                </a:lnTo>
                <a:lnTo>
                  <a:pt x="2520" y="3333"/>
                </a:lnTo>
                <a:lnTo>
                  <a:pt x="2532" y="3319"/>
                </a:lnTo>
                <a:lnTo>
                  <a:pt x="2545" y="3307"/>
                </a:lnTo>
                <a:lnTo>
                  <a:pt x="2560" y="3297"/>
                </a:lnTo>
                <a:lnTo>
                  <a:pt x="2576" y="3287"/>
                </a:lnTo>
                <a:lnTo>
                  <a:pt x="2592" y="3279"/>
                </a:lnTo>
                <a:lnTo>
                  <a:pt x="2610" y="3272"/>
                </a:lnTo>
                <a:lnTo>
                  <a:pt x="2628" y="3268"/>
                </a:lnTo>
                <a:lnTo>
                  <a:pt x="2647" y="3266"/>
                </a:lnTo>
                <a:lnTo>
                  <a:pt x="2666" y="3264"/>
                </a:lnTo>
                <a:close/>
                <a:moveTo>
                  <a:pt x="2666" y="3372"/>
                </a:moveTo>
                <a:lnTo>
                  <a:pt x="2666" y="3372"/>
                </a:lnTo>
                <a:lnTo>
                  <a:pt x="2658" y="3372"/>
                </a:lnTo>
                <a:lnTo>
                  <a:pt x="2650" y="3373"/>
                </a:lnTo>
                <a:lnTo>
                  <a:pt x="2642" y="3376"/>
                </a:lnTo>
                <a:lnTo>
                  <a:pt x="2634" y="3378"/>
                </a:lnTo>
                <a:lnTo>
                  <a:pt x="2620" y="3385"/>
                </a:lnTo>
                <a:lnTo>
                  <a:pt x="2608" y="3396"/>
                </a:lnTo>
                <a:lnTo>
                  <a:pt x="2598" y="3408"/>
                </a:lnTo>
                <a:lnTo>
                  <a:pt x="2591" y="3421"/>
                </a:lnTo>
                <a:lnTo>
                  <a:pt x="2588" y="3429"/>
                </a:lnTo>
                <a:lnTo>
                  <a:pt x="2585" y="3437"/>
                </a:lnTo>
                <a:lnTo>
                  <a:pt x="2584" y="3445"/>
                </a:lnTo>
                <a:lnTo>
                  <a:pt x="2584" y="3454"/>
                </a:lnTo>
                <a:lnTo>
                  <a:pt x="2584" y="3463"/>
                </a:lnTo>
                <a:lnTo>
                  <a:pt x="2585" y="3471"/>
                </a:lnTo>
                <a:lnTo>
                  <a:pt x="2588" y="3479"/>
                </a:lnTo>
                <a:lnTo>
                  <a:pt x="2591" y="3486"/>
                </a:lnTo>
                <a:lnTo>
                  <a:pt x="2598" y="3500"/>
                </a:lnTo>
                <a:lnTo>
                  <a:pt x="2608" y="3513"/>
                </a:lnTo>
                <a:lnTo>
                  <a:pt x="2620" y="3522"/>
                </a:lnTo>
                <a:lnTo>
                  <a:pt x="2634" y="3530"/>
                </a:lnTo>
                <a:lnTo>
                  <a:pt x="2642" y="3533"/>
                </a:lnTo>
                <a:lnTo>
                  <a:pt x="2650" y="3534"/>
                </a:lnTo>
                <a:lnTo>
                  <a:pt x="2658" y="3535"/>
                </a:lnTo>
                <a:lnTo>
                  <a:pt x="2666" y="3537"/>
                </a:lnTo>
                <a:lnTo>
                  <a:pt x="2674" y="3535"/>
                </a:lnTo>
                <a:lnTo>
                  <a:pt x="2682" y="3534"/>
                </a:lnTo>
                <a:lnTo>
                  <a:pt x="2690" y="3533"/>
                </a:lnTo>
                <a:lnTo>
                  <a:pt x="2698" y="3530"/>
                </a:lnTo>
                <a:lnTo>
                  <a:pt x="2712" y="3522"/>
                </a:lnTo>
                <a:lnTo>
                  <a:pt x="2724" y="3513"/>
                </a:lnTo>
                <a:lnTo>
                  <a:pt x="2734" y="3500"/>
                </a:lnTo>
                <a:lnTo>
                  <a:pt x="2742" y="3486"/>
                </a:lnTo>
                <a:lnTo>
                  <a:pt x="2745" y="3479"/>
                </a:lnTo>
                <a:lnTo>
                  <a:pt x="2747" y="3471"/>
                </a:lnTo>
                <a:lnTo>
                  <a:pt x="2748" y="3463"/>
                </a:lnTo>
                <a:lnTo>
                  <a:pt x="2748" y="3454"/>
                </a:lnTo>
                <a:lnTo>
                  <a:pt x="2748" y="3445"/>
                </a:lnTo>
                <a:lnTo>
                  <a:pt x="2747" y="3437"/>
                </a:lnTo>
                <a:lnTo>
                  <a:pt x="2745" y="3429"/>
                </a:lnTo>
                <a:lnTo>
                  <a:pt x="2742" y="3421"/>
                </a:lnTo>
                <a:lnTo>
                  <a:pt x="2734" y="3408"/>
                </a:lnTo>
                <a:lnTo>
                  <a:pt x="2724" y="3396"/>
                </a:lnTo>
                <a:lnTo>
                  <a:pt x="2712" y="3385"/>
                </a:lnTo>
                <a:lnTo>
                  <a:pt x="2698" y="3378"/>
                </a:lnTo>
                <a:lnTo>
                  <a:pt x="2690" y="3376"/>
                </a:lnTo>
                <a:lnTo>
                  <a:pt x="2682" y="3373"/>
                </a:lnTo>
                <a:lnTo>
                  <a:pt x="2674" y="3372"/>
                </a:lnTo>
                <a:lnTo>
                  <a:pt x="2666" y="3372"/>
                </a:lnTo>
                <a:close/>
                <a:moveTo>
                  <a:pt x="4599" y="498"/>
                </a:moveTo>
                <a:lnTo>
                  <a:pt x="518" y="498"/>
                </a:lnTo>
                <a:lnTo>
                  <a:pt x="518" y="3082"/>
                </a:lnTo>
                <a:lnTo>
                  <a:pt x="4814" y="3082"/>
                </a:lnTo>
                <a:lnTo>
                  <a:pt x="4814" y="390"/>
                </a:lnTo>
                <a:lnTo>
                  <a:pt x="4921" y="390"/>
                </a:lnTo>
                <a:lnTo>
                  <a:pt x="4921" y="3189"/>
                </a:lnTo>
                <a:lnTo>
                  <a:pt x="411" y="3189"/>
                </a:lnTo>
                <a:lnTo>
                  <a:pt x="411" y="390"/>
                </a:lnTo>
                <a:lnTo>
                  <a:pt x="4599" y="390"/>
                </a:lnTo>
                <a:lnTo>
                  <a:pt x="4599" y="498"/>
                </a:lnTo>
                <a:close/>
              </a:path>
            </a:pathLst>
          </a:custGeom>
          <a:solidFill>
            <a:schemeClr val="tx2"/>
          </a:solidFill>
          <a:ln w="9525">
            <a:noFill/>
            <a:round/>
            <a:headEnd/>
            <a:tailEnd/>
          </a:ln>
        </p:spPr>
        <p:txBody>
          <a:bodyPr lIns="80147" tIns="40074" rIns="80147" bIns="40074"/>
          <a:lstStyle/>
          <a:p>
            <a:endParaRPr lang="de-DE"/>
          </a:p>
        </p:txBody>
      </p:sp>
      <p:grpSp>
        <p:nvGrpSpPr>
          <p:cNvPr id="439" name="Gruppieren 11">
            <a:extLst>
              <a:ext uri="{FF2B5EF4-FFF2-40B4-BE49-F238E27FC236}">
                <a16:creationId xmlns:a16="http://schemas.microsoft.com/office/drawing/2014/main" id="{A8CCD611-D7C6-4C66-80DF-4834E5C5E6D5}"/>
              </a:ext>
            </a:extLst>
          </p:cNvPr>
          <p:cNvGrpSpPr/>
          <p:nvPr/>
        </p:nvGrpSpPr>
        <p:grpSpPr>
          <a:xfrm>
            <a:off x="5406944" y="4174476"/>
            <a:ext cx="446649" cy="744894"/>
            <a:chOff x="4841324" y="1892720"/>
            <a:chExt cx="343510" cy="596280"/>
          </a:xfrm>
          <a:solidFill>
            <a:schemeClr val="tx2"/>
          </a:solidFill>
        </p:grpSpPr>
        <p:sp>
          <p:nvSpPr>
            <p:cNvPr id="440" name="Freeform 41">
              <a:extLst>
                <a:ext uri="{FF2B5EF4-FFF2-40B4-BE49-F238E27FC236}">
                  <a16:creationId xmlns:a16="http://schemas.microsoft.com/office/drawing/2014/main" id="{1F22EFBD-71EB-4A75-8C69-B4C413D68B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41324" y="1892720"/>
              <a:ext cx="343510" cy="596280"/>
            </a:xfrm>
            <a:custGeom>
              <a:avLst/>
              <a:gdLst>
                <a:gd name="T0" fmla="*/ 1112 w 1325"/>
                <a:gd name="T1" fmla="*/ 101 h 2300"/>
                <a:gd name="T2" fmla="*/ 1148 w 1325"/>
                <a:gd name="T3" fmla="*/ 110 h 2300"/>
                <a:gd name="T4" fmla="*/ 1179 w 1325"/>
                <a:gd name="T5" fmla="*/ 127 h 2300"/>
                <a:gd name="T6" fmla="*/ 1203 w 1325"/>
                <a:gd name="T7" fmla="*/ 151 h 2300"/>
                <a:gd name="T8" fmla="*/ 1219 w 1325"/>
                <a:gd name="T9" fmla="*/ 181 h 2300"/>
                <a:gd name="T10" fmla="*/ 1224 w 1325"/>
                <a:gd name="T11" fmla="*/ 215 h 2300"/>
                <a:gd name="T12" fmla="*/ 1224 w 1325"/>
                <a:gd name="T13" fmla="*/ 2096 h 2300"/>
                <a:gd name="T14" fmla="*/ 1215 w 1325"/>
                <a:gd name="T15" fmla="*/ 2129 h 2300"/>
                <a:gd name="T16" fmla="*/ 1196 w 1325"/>
                <a:gd name="T17" fmla="*/ 2158 h 2300"/>
                <a:gd name="T18" fmla="*/ 1169 w 1325"/>
                <a:gd name="T19" fmla="*/ 2180 h 2300"/>
                <a:gd name="T20" fmla="*/ 1136 w 1325"/>
                <a:gd name="T21" fmla="*/ 2194 h 2300"/>
                <a:gd name="T22" fmla="*/ 1099 w 1325"/>
                <a:gd name="T23" fmla="*/ 2199 h 2300"/>
                <a:gd name="T24" fmla="*/ 213 w 1325"/>
                <a:gd name="T25" fmla="*/ 2199 h 2300"/>
                <a:gd name="T26" fmla="*/ 177 w 1325"/>
                <a:gd name="T27" fmla="*/ 2190 h 2300"/>
                <a:gd name="T28" fmla="*/ 146 w 1325"/>
                <a:gd name="T29" fmla="*/ 2173 h 2300"/>
                <a:gd name="T30" fmla="*/ 122 w 1325"/>
                <a:gd name="T31" fmla="*/ 2149 h 2300"/>
                <a:gd name="T32" fmla="*/ 106 w 1325"/>
                <a:gd name="T33" fmla="*/ 2118 h 2300"/>
                <a:gd name="T34" fmla="*/ 100 w 1325"/>
                <a:gd name="T35" fmla="*/ 2084 h 2300"/>
                <a:gd name="T36" fmla="*/ 101 w 1325"/>
                <a:gd name="T37" fmla="*/ 203 h 2300"/>
                <a:gd name="T38" fmla="*/ 110 w 1325"/>
                <a:gd name="T39" fmla="*/ 170 h 2300"/>
                <a:gd name="T40" fmla="*/ 128 w 1325"/>
                <a:gd name="T41" fmla="*/ 141 h 2300"/>
                <a:gd name="T42" fmla="*/ 156 w 1325"/>
                <a:gd name="T43" fmla="*/ 120 h 2300"/>
                <a:gd name="T44" fmla="*/ 189 w 1325"/>
                <a:gd name="T45" fmla="*/ 105 h 2300"/>
                <a:gd name="T46" fmla="*/ 226 w 1325"/>
                <a:gd name="T47" fmla="*/ 100 h 2300"/>
                <a:gd name="T48" fmla="*/ 226 w 1325"/>
                <a:gd name="T49" fmla="*/ 0 h 2300"/>
                <a:gd name="T50" fmla="*/ 180 w 1325"/>
                <a:gd name="T51" fmla="*/ 4 h 2300"/>
                <a:gd name="T52" fmla="*/ 118 w 1325"/>
                <a:gd name="T53" fmla="*/ 26 h 2300"/>
                <a:gd name="T54" fmla="*/ 66 w 1325"/>
                <a:gd name="T55" fmla="*/ 63 h 2300"/>
                <a:gd name="T56" fmla="*/ 28 w 1325"/>
                <a:gd name="T57" fmla="*/ 113 h 2300"/>
                <a:gd name="T58" fmla="*/ 4 w 1325"/>
                <a:gd name="T59" fmla="*/ 171 h 2300"/>
                <a:gd name="T60" fmla="*/ 0 w 1325"/>
                <a:gd name="T61" fmla="*/ 2084 h 2300"/>
                <a:gd name="T62" fmla="*/ 4 w 1325"/>
                <a:gd name="T63" fmla="*/ 2128 h 2300"/>
                <a:gd name="T64" fmla="*/ 28 w 1325"/>
                <a:gd name="T65" fmla="*/ 2187 h 2300"/>
                <a:gd name="T66" fmla="*/ 66 w 1325"/>
                <a:gd name="T67" fmla="*/ 2236 h 2300"/>
                <a:gd name="T68" fmla="*/ 118 w 1325"/>
                <a:gd name="T69" fmla="*/ 2273 h 2300"/>
                <a:gd name="T70" fmla="*/ 180 w 1325"/>
                <a:gd name="T71" fmla="*/ 2296 h 2300"/>
                <a:gd name="T72" fmla="*/ 1099 w 1325"/>
                <a:gd name="T73" fmla="*/ 2300 h 2300"/>
                <a:gd name="T74" fmla="*/ 1145 w 1325"/>
                <a:gd name="T75" fmla="*/ 2296 h 2300"/>
                <a:gd name="T76" fmla="*/ 1206 w 1325"/>
                <a:gd name="T77" fmla="*/ 2273 h 2300"/>
                <a:gd name="T78" fmla="*/ 1258 w 1325"/>
                <a:gd name="T79" fmla="*/ 2236 h 2300"/>
                <a:gd name="T80" fmla="*/ 1297 w 1325"/>
                <a:gd name="T81" fmla="*/ 2187 h 2300"/>
                <a:gd name="T82" fmla="*/ 1320 w 1325"/>
                <a:gd name="T83" fmla="*/ 2128 h 2300"/>
                <a:gd name="T84" fmla="*/ 1325 w 1325"/>
                <a:gd name="T85" fmla="*/ 215 h 2300"/>
                <a:gd name="T86" fmla="*/ 1320 w 1325"/>
                <a:gd name="T87" fmla="*/ 171 h 2300"/>
                <a:gd name="T88" fmla="*/ 1297 w 1325"/>
                <a:gd name="T89" fmla="*/ 113 h 2300"/>
                <a:gd name="T90" fmla="*/ 1258 w 1325"/>
                <a:gd name="T91" fmla="*/ 63 h 2300"/>
                <a:gd name="T92" fmla="*/ 1206 w 1325"/>
                <a:gd name="T93" fmla="*/ 26 h 2300"/>
                <a:gd name="T94" fmla="*/ 1145 w 1325"/>
                <a:gd name="T95" fmla="*/ 4 h 2300"/>
                <a:gd name="T96" fmla="*/ 1099 w 1325"/>
                <a:gd name="T97" fmla="*/ 0 h 2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25" h="2300">
                  <a:moveTo>
                    <a:pt x="1099" y="100"/>
                  </a:moveTo>
                  <a:lnTo>
                    <a:pt x="1099" y="100"/>
                  </a:lnTo>
                  <a:lnTo>
                    <a:pt x="1112" y="101"/>
                  </a:lnTo>
                  <a:lnTo>
                    <a:pt x="1124" y="102"/>
                  </a:lnTo>
                  <a:lnTo>
                    <a:pt x="1136" y="105"/>
                  </a:lnTo>
                  <a:lnTo>
                    <a:pt x="1148" y="110"/>
                  </a:lnTo>
                  <a:lnTo>
                    <a:pt x="1158" y="114"/>
                  </a:lnTo>
                  <a:lnTo>
                    <a:pt x="1169" y="120"/>
                  </a:lnTo>
                  <a:lnTo>
                    <a:pt x="1179" y="127"/>
                  </a:lnTo>
                  <a:lnTo>
                    <a:pt x="1188" y="134"/>
                  </a:lnTo>
                  <a:lnTo>
                    <a:pt x="1196" y="141"/>
                  </a:lnTo>
                  <a:lnTo>
                    <a:pt x="1203" y="151"/>
                  </a:lnTo>
                  <a:lnTo>
                    <a:pt x="1209" y="161"/>
                  </a:lnTo>
                  <a:lnTo>
                    <a:pt x="1215" y="170"/>
                  </a:lnTo>
                  <a:lnTo>
                    <a:pt x="1219" y="181"/>
                  </a:lnTo>
                  <a:lnTo>
                    <a:pt x="1222" y="191"/>
                  </a:lnTo>
                  <a:lnTo>
                    <a:pt x="1224" y="203"/>
                  </a:lnTo>
                  <a:lnTo>
                    <a:pt x="1224" y="215"/>
                  </a:lnTo>
                  <a:lnTo>
                    <a:pt x="1224" y="2084"/>
                  </a:lnTo>
                  <a:lnTo>
                    <a:pt x="1224" y="2084"/>
                  </a:lnTo>
                  <a:lnTo>
                    <a:pt x="1224" y="2096"/>
                  </a:lnTo>
                  <a:lnTo>
                    <a:pt x="1222" y="2108"/>
                  </a:lnTo>
                  <a:lnTo>
                    <a:pt x="1219" y="2118"/>
                  </a:lnTo>
                  <a:lnTo>
                    <a:pt x="1215" y="2129"/>
                  </a:lnTo>
                  <a:lnTo>
                    <a:pt x="1209" y="2139"/>
                  </a:lnTo>
                  <a:lnTo>
                    <a:pt x="1203" y="2149"/>
                  </a:lnTo>
                  <a:lnTo>
                    <a:pt x="1196" y="2158"/>
                  </a:lnTo>
                  <a:lnTo>
                    <a:pt x="1188" y="2166"/>
                  </a:lnTo>
                  <a:lnTo>
                    <a:pt x="1179" y="2173"/>
                  </a:lnTo>
                  <a:lnTo>
                    <a:pt x="1169" y="2180"/>
                  </a:lnTo>
                  <a:lnTo>
                    <a:pt x="1158" y="2185"/>
                  </a:lnTo>
                  <a:lnTo>
                    <a:pt x="1148" y="2190"/>
                  </a:lnTo>
                  <a:lnTo>
                    <a:pt x="1136" y="2194"/>
                  </a:lnTo>
                  <a:lnTo>
                    <a:pt x="1124" y="2197"/>
                  </a:lnTo>
                  <a:lnTo>
                    <a:pt x="1112" y="2199"/>
                  </a:lnTo>
                  <a:lnTo>
                    <a:pt x="1099" y="2199"/>
                  </a:lnTo>
                  <a:lnTo>
                    <a:pt x="226" y="2199"/>
                  </a:lnTo>
                  <a:lnTo>
                    <a:pt x="226" y="2199"/>
                  </a:lnTo>
                  <a:lnTo>
                    <a:pt x="213" y="2199"/>
                  </a:lnTo>
                  <a:lnTo>
                    <a:pt x="201" y="2197"/>
                  </a:lnTo>
                  <a:lnTo>
                    <a:pt x="189" y="2194"/>
                  </a:lnTo>
                  <a:lnTo>
                    <a:pt x="177" y="2190"/>
                  </a:lnTo>
                  <a:lnTo>
                    <a:pt x="165" y="2185"/>
                  </a:lnTo>
                  <a:lnTo>
                    <a:pt x="156" y="2180"/>
                  </a:lnTo>
                  <a:lnTo>
                    <a:pt x="146" y="2173"/>
                  </a:lnTo>
                  <a:lnTo>
                    <a:pt x="137" y="2166"/>
                  </a:lnTo>
                  <a:lnTo>
                    <a:pt x="128" y="2158"/>
                  </a:lnTo>
                  <a:lnTo>
                    <a:pt x="122" y="2149"/>
                  </a:lnTo>
                  <a:lnTo>
                    <a:pt x="116" y="2139"/>
                  </a:lnTo>
                  <a:lnTo>
                    <a:pt x="110" y="2129"/>
                  </a:lnTo>
                  <a:lnTo>
                    <a:pt x="106" y="2118"/>
                  </a:lnTo>
                  <a:lnTo>
                    <a:pt x="103" y="2108"/>
                  </a:lnTo>
                  <a:lnTo>
                    <a:pt x="101" y="2096"/>
                  </a:lnTo>
                  <a:lnTo>
                    <a:pt x="100" y="2084"/>
                  </a:lnTo>
                  <a:lnTo>
                    <a:pt x="100" y="215"/>
                  </a:lnTo>
                  <a:lnTo>
                    <a:pt x="100" y="215"/>
                  </a:lnTo>
                  <a:lnTo>
                    <a:pt x="101" y="203"/>
                  </a:lnTo>
                  <a:lnTo>
                    <a:pt x="103" y="191"/>
                  </a:lnTo>
                  <a:lnTo>
                    <a:pt x="106" y="181"/>
                  </a:lnTo>
                  <a:lnTo>
                    <a:pt x="110" y="170"/>
                  </a:lnTo>
                  <a:lnTo>
                    <a:pt x="116" y="161"/>
                  </a:lnTo>
                  <a:lnTo>
                    <a:pt x="122" y="151"/>
                  </a:lnTo>
                  <a:lnTo>
                    <a:pt x="128" y="141"/>
                  </a:lnTo>
                  <a:lnTo>
                    <a:pt x="137" y="134"/>
                  </a:lnTo>
                  <a:lnTo>
                    <a:pt x="146" y="127"/>
                  </a:lnTo>
                  <a:lnTo>
                    <a:pt x="156" y="120"/>
                  </a:lnTo>
                  <a:lnTo>
                    <a:pt x="165" y="114"/>
                  </a:lnTo>
                  <a:lnTo>
                    <a:pt x="177" y="110"/>
                  </a:lnTo>
                  <a:lnTo>
                    <a:pt x="189" y="105"/>
                  </a:lnTo>
                  <a:lnTo>
                    <a:pt x="201" y="102"/>
                  </a:lnTo>
                  <a:lnTo>
                    <a:pt x="213" y="101"/>
                  </a:lnTo>
                  <a:lnTo>
                    <a:pt x="226" y="100"/>
                  </a:lnTo>
                  <a:lnTo>
                    <a:pt x="1099" y="100"/>
                  </a:lnTo>
                  <a:close/>
                  <a:moveTo>
                    <a:pt x="1099" y="0"/>
                  </a:moveTo>
                  <a:lnTo>
                    <a:pt x="226" y="0"/>
                  </a:lnTo>
                  <a:lnTo>
                    <a:pt x="226" y="0"/>
                  </a:lnTo>
                  <a:lnTo>
                    <a:pt x="203" y="1"/>
                  </a:lnTo>
                  <a:lnTo>
                    <a:pt x="180" y="4"/>
                  </a:lnTo>
                  <a:lnTo>
                    <a:pt x="159" y="10"/>
                  </a:lnTo>
                  <a:lnTo>
                    <a:pt x="138" y="17"/>
                  </a:lnTo>
                  <a:lnTo>
                    <a:pt x="118" y="26"/>
                  </a:lnTo>
                  <a:lnTo>
                    <a:pt x="100" y="36"/>
                  </a:lnTo>
                  <a:lnTo>
                    <a:pt x="82" y="49"/>
                  </a:lnTo>
                  <a:lnTo>
                    <a:pt x="66" y="63"/>
                  </a:lnTo>
                  <a:lnTo>
                    <a:pt x="52" y="78"/>
                  </a:lnTo>
                  <a:lnTo>
                    <a:pt x="38" y="95"/>
                  </a:lnTo>
                  <a:lnTo>
                    <a:pt x="28" y="113"/>
                  </a:lnTo>
                  <a:lnTo>
                    <a:pt x="18" y="131"/>
                  </a:lnTo>
                  <a:lnTo>
                    <a:pt x="10" y="151"/>
                  </a:lnTo>
                  <a:lnTo>
                    <a:pt x="4" y="171"/>
                  </a:lnTo>
                  <a:lnTo>
                    <a:pt x="1" y="192"/>
                  </a:lnTo>
                  <a:lnTo>
                    <a:pt x="0" y="215"/>
                  </a:lnTo>
                  <a:lnTo>
                    <a:pt x="0" y="2084"/>
                  </a:lnTo>
                  <a:lnTo>
                    <a:pt x="0" y="2084"/>
                  </a:lnTo>
                  <a:lnTo>
                    <a:pt x="1" y="2106"/>
                  </a:lnTo>
                  <a:lnTo>
                    <a:pt x="4" y="2128"/>
                  </a:lnTo>
                  <a:lnTo>
                    <a:pt x="10" y="2148"/>
                  </a:lnTo>
                  <a:lnTo>
                    <a:pt x="18" y="2168"/>
                  </a:lnTo>
                  <a:lnTo>
                    <a:pt x="28" y="2187"/>
                  </a:lnTo>
                  <a:lnTo>
                    <a:pt x="38" y="2204"/>
                  </a:lnTo>
                  <a:lnTo>
                    <a:pt x="52" y="2221"/>
                  </a:lnTo>
                  <a:lnTo>
                    <a:pt x="66" y="2236"/>
                  </a:lnTo>
                  <a:lnTo>
                    <a:pt x="82" y="2250"/>
                  </a:lnTo>
                  <a:lnTo>
                    <a:pt x="100" y="2263"/>
                  </a:lnTo>
                  <a:lnTo>
                    <a:pt x="118" y="2273"/>
                  </a:lnTo>
                  <a:lnTo>
                    <a:pt x="138" y="2283"/>
                  </a:lnTo>
                  <a:lnTo>
                    <a:pt x="159" y="2290"/>
                  </a:lnTo>
                  <a:lnTo>
                    <a:pt x="180" y="2296"/>
                  </a:lnTo>
                  <a:lnTo>
                    <a:pt x="203" y="2299"/>
                  </a:lnTo>
                  <a:lnTo>
                    <a:pt x="226" y="2300"/>
                  </a:lnTo>
                  <a:lnTo>
                    <a:pt x="1099" y="2300"/>
                  </a:lnTo>
                  <a:lnTo>
                    <a:pt x="1099" y="2300"/>
                  </a:lnTo>
                  <a:lnTo>
                    <a:pt x="1122" y="2299"/>
                  </a:lnTo>
                  <a:lnTo>
                    <a:pt x="1145" y="2296"/>
                  </a:lnTo>
                  <a:lnTo>
                    <a:pt x="1166" y="2290"/>
                  </a:lnTo>
                  <a:lnTo>
                    <a:pt x="1187" y="2283"/>
                  </a:lnTo>
                  <a:lnTo>
                    <a:pt x="1206" y="2273"/>
                  </a:lnTo>
                  <a:lnTo>
                    <a:pt x="1225" y="2263"/>
                  </a:lnTo>
                  <a:lnTo>
                    <a:pt x="1242" y="2250"/>
                  </a:lnTo>
                  <a:lnTo>
                    <a:pt x="1258" y="2236"/>
                  </a:lnTo>
                  <a:lnTo>
                    <a:pt x="1273" y="2221"/>
                  </a:lnTo>
                  <a:lnTo>
                    <a:pt x="1286" y="2204"/>
                  </a:lnTo>
                  <a:lnTo>
                    <a:pt x="1297" y="2187"/>
                  </a:lnTo>
                  <a:lnTo>
                    <a:pt x="1307" y="2168"/>
                  </a:lnTo>
                  <a:lnTo>
                    <a:pt x="1314" y="2148"/>
                  </a:lnTo>
                  <a:lnTo>
                    <a:pt x="1320" y="2128"/>
                  </a:lnTo>
                  <a:lnTo>
                    <a:pt x="1324" y="2106"/>
                  </a:lnTo>
                  <a:lnTo>
                    <a:pt x="1325" y="2084"/>
                  </a:lnTo>
                  <a:lnTo>
                    <a:pt x="1325" y="215"/>
                  </a:lnTo>
                  <a:lnTo>
                    <a:pt x="1325" y="215"/>
                  </a:lnTo>
                  <a:lnTo>
                    <a:pt x="1324" y="192"/>
                  </a:lnTo>
                  <a:lnTo>
                    <a:pt x="1320" y="171"/>
                  </a:lnTo>
                  <a:lnTo>
                    <a:pt x="1314" y="151"/>
                  </a:lnTo>
                  <a:lnTo>
                    <a:pt x="1307" y="131"/>
                  </a:lnTo>
                  <a:lnTo>
                    <a:pt x="1297" y="113"/>
                  </a:lnTo>
                  <a:lnTo>
                    <a:pt x="1286" y="95"/>
                  </a:lnTo>
                  <a:lnTo>
                    <a:pt x="1273" y="78"/>
                  </a:lnTo>
                  <a:lnTo>
                    <a:pt x="1258" y="63"/>
                  </a:lnTo>
                  <a:lnTo>
                    <a:pt x="1242" y="49"/>
                  </a:lnTo>
                  <a:lnTo>
                    <a:pt x="1225" y="36"/>
                  </a:lnTo>
                  <a:lnTo>
                    <a:pt x="1206" y="26"/>
                  </a:lnTo>
                  <a:lnTo>
                    <a:pt x="1187" y="17"/>
                  </a:lnTo>
                  <a:lnTo>
                    <a:pt x="1166" y="10"/>
                  </a:lnTo>
                  <a:lnTo>
                    <a:pt x="1145" y="4"/>
                  </a:lnTo>
                  <a:lnTo>
                    <a:pt x="1122" y="1"/>
                  </a:lnTo>
                  <a:lnTo>
                    <a:pt x="1099" y="0"/>
                  </a:lnTo>
                  <a:lnTo>
                    <a:pt x="1099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41" name="Freeform 44">
              <a:extLst>
                <a:ext uri="{FF2B5EF4-FFF2-40B4-BE49-F238E27FC236}">
                  <a16:creationId xmlns:a16="http://schemas.microsoft.com/office/drawing/2014/main" id="{E3A71007-8D94-4CED-AE08-FD4235C05E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79654" y="2389188"/>
              <a:ext cx="60925" cy="59628"/>
            </a:xfrm>
            <a:custGeom>
              <a:avLst/>
              <a:gdLst>
                <a:gd name="T0" fmla="*/ 116 w 233"/>
                <a:gd name="T1" fmla="*/ 50 h 233"/>
                <a:gd name="T2" fmla="*/ 130 w 233"/>
                <a:gd name="T3" fmla="*/ 52 h 233"/>
                <a:gd name="T4" fmla="*/ 142 w 233"/>
                <a:gd name="T5" fmla="*/ 55 h 233"/>
                <a:gd name="T6" fmla="*/ 163 w 233"/>
                <a:gd name="T7" fmla="*/ 70 h 233"/>
                <a:gd name="T8" fmla="*/ 177 w 233"/>
                <a:gd name="T9" fmla="*/ 91 h 233"/>
                <a:gd name="T10" fmla="*/ 181 w 233"/>
                <a:gd name="T11" fmla="*/ 103 h 233"/>
                <a:gd name="T12" fmla="*/ 183 w 233"/>
                <a:gd name="T13" fmla="*/ 117 h 233"/>
                <a:gd name="T14" fmla="*/ 182 w 233"/>
                <a:gd name="T15" fmla="*/ 123 h 233"/>
                <a:gd name="T16" fmla="*/ 180 w 233"/>
                <a:gd name="T17" fmla="*/ 136 h 233"/>
                <a:gd name="T18" fmla="*/ 171 w 233"/>
                <a:gd name="T19" fmla="*/ 154 h 233"/>
                <a:gd name="T20" fmla="*/ 153 w 233"/>
                <a:gd name="T21" fmla="*/ 172 h 233"/>
                <a:gd name="T22" fmla="*/ 136 w 233"/>
                <a:gd name="T23" fmla="*/ 180 h 233"/>
                <a:gd name="T24" fmla="*/ 123 w 233"/>
                <a:gd name="T25" fmla="*/ 183 h 233"/>
                <a:gd name="T26" fmla="*/ 116 w 233"/>
                <a:gd name="T27" fmla="*/ 183 h 233"/>
                <a:gd name="T28" fmla="*/ 103 w 233"/>
                <a:gd name="T29" fmla="*/ 182 h 233"/>
                <a:gd name="T30" fmla="*/ 91 w 233"/>
                <a:gd name="T31" fmla="*/ 178 h 233"/>
                <a:gd name="T32" fmla="*/ 69 w 233"/>
                <a:gd name="T33" fmla="*/ 164 h 233"/>
                <a:gd name="T34" fmla="*/ 56 w 233"/>
                <a:gd name="T35" fmla="*/ 142 h 233"/>
                <a:gd name="T36" fmla="*/ 51 w 233"/>
                <a:gd name="T37" fmla="*/ 130 h 233"/>
                <a:gd name="T38" fmla="*/ 50 w 233"/>
                <a:gd name="T39" fmla="*/ 117 h 233"/>
                <a:gd name="T40" fmla="*/ 50 w 233"/>
                <a:gd name="T41" fmla="*/ 109 h 233"/>
                <a:gd name="T42" fmla="*/ 53 w 233"/>
                <a:gd name="T43" fmla="*/ 97 h 233"/>
                <a:gd name="T44" fmla="*/ 62 w 233"/>
                <a:gd name="T45" fmla="*/ 80 h 233"/>
                <a:gd name="T46" fmla="*/ 80 w 233"/>
                <a:gd name="T47" fmla="*/ 62 h 233"/>
                <a:gd name="T48" fmla="*/ 97 w 233"/>
                <a:gd name="T49" fmla="*/ 53 h 233"/>
                <a:gd name="T50" fmla="*/ 110 w 233"/>
                <a:gd name="T51" fmla="*/ 51 h 233"/>
                <a:gd name="T52" fmla="*/ 116 w 233"/>
                <a:gd name="T53" fmla="*/ 0 h 233"/>
                <a:gd name="T54" fmla="*/ 104 w 233"/>
                <a:gd name="T55" fmla="*/ 1 h 233"/>
                <a:gd name="T56" fmla="*/ 82 w 233"/>
                <a:gd name="T57" fmla="*/ 5 h 233"/>
                <a:gd name="T58" fmla="*/ 61 w 233"/>
                <a:gd name="T59" fmla="*/ 14 h 233"/>
                <a:gd name="T60" fmla="*/ 43 w 233"/>
                <a:gd name="T61" fmla="*/ 27 h 233"/>
                <a:gd name="T62" fmla="*/ 27 w 233"/>
                <a:gd name="T63" fmla="*/ 42 h 233"/>
                <a:gd name="T64" fmla="*/ 14 w 233"/>
                <a:gd name="T65" fmla="*/ 62 h 233"/>
                <a:gd name="T66" fmla="*/ 6 w 233"/>
                <a:gd name="T67" fmla="*/ 82 h 233"/>
                <a:gd name="T68" fmla="*/ 0 w 233"/>
                <a:gd name="T69" fmla="*/ 105 h 233"/>
                <a:gd name="T70" fmla="*/ 0 w 233"/>
                <a:gd name="T71" fmla="*/ 117 h 233"/>
                <a:gd name="T72" fmla="*/ 2 w 233"/>
                <a:gd name="T73" fmla="*/ 140 h 233"/>
                <a:gd name="T74" fmla="*/ 9 w 233"/>
                <a:gd name="T75" fmla="*/ 162 h 233"/>
                <a:gd name="T76" fmla="*/ 19 w 233"/>
                <a:gd name="T77" fmla="*/ 182 h 233"/>
                <a:gd name="T78" fmla="*/ 34 w 233"/>
                <a:gd name="T79" fmla="*/ 199 h 233"/>
                <a:gd name="T80" fmla="*/ 51 w 233"/>
                <a:gd name="T81" fmla="*/ 214 h 233"/>
                <a:gd name="T82" fmla="*/ 71 w 233"/>
                <a:gd name="T83" fmla="*/ 224 h 233"/>
                <a:gd name="T84" fmla="*/ 93 w 233"/>
                <a:gd name="T85" fmla="*/ 231 h 233"/>
                <a:gd name="T86" fmla="*/ 116 w 233"/>
                <a:gd name="T87" fmla="*/ 233 h 233"/>
                <a:gd name="T88" fmla="*/ 129 w 233"/>
                <a:gd name="T89" fmla="*/ 233 h 233"/>
                <a:gd name="T90" fmla="*/ 151 w 233"/>
                <a:gd name="T91" fmla="*/ 227 h 233"/>
                <a:gd name="T92" fmla="*/ 172 w 233"/>
                <a:gd name="T93" fmla="*/ 219 h 233"/>
                <a:gd name="T94" fmla="*/ 190 w 233"/>
                <a:gd name="T95" fmla="*/ 206 h 233"/>
                <a:gd name="T96" fmla="*/ 206 w 233"/>
                <a:gd name="T97" fmla="*/ 191 h 233"/>
                <a:gd name="T98" fmla="*/ 219 w 233"/>
                <a:gd name="T99" fmla="*/ 172 h 233"/>
                <a:gd name="T100" fmla="*/ 227 w 233"/>
                <a:gd name="T101" fmla="*/ 151 h 233"/>
                <a:gd name="T102" fmla="*/ 232 w 233"/>
                <a:gd name="T103" fmla="*/ 129 h 233"/>
                <a:gd name="T104" fmla="*/ 233 w 233"/>
                <a:gd name="T105" fmla="*/ 117 h 233"/>
                <a:gd name="T106" fmla="*/ 231 w 233"/>
                <a:gd name="T107" fmla="*/ 94 h 233"/>
                <a:gd name="T108" fmla="*/ 223 w 233"/>
                <a:gd name="T109" fmla="*/ 71 h 233"/>
                <a:gd name="T110" fmla="*/ 213 w 233"/>
                <a:gd name="T111" fmla="*/ 52 h 233"/>
                <a:gd name="T112" fmla="*/ 199 w 233"/>
                <a:gd name="T113" fmla="*/ 34 h 233"/>
                <a:gd name="T114" fmla="*/ 182 w 233"/>
                <a:gd name="T115" fmla="*/ 20 h 233"/>
                <a:gd name="T116" fmla="*/ 162 w 233"/>
                <a:gd name="T117" fmla="*/ 10 h 233"/>
                <a:gd name="T118" fmla="*/ 139 w 233"/>
                <a:gd name="T119" fmla="*/ 2 h 233"/>
                <a:gd name="T120" fmla="*/ 116 w 233"/>
                <a:gd name="T121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33" h="233">
                  <a:moveTo>
                    <a:pt x="116" y="50"/>
                  </a:moveTo>
                  <a:lnTo>
                    <a:pt x="116" y="50"/>
                  </a:lnTo>
                  <a:lnTo>
                    <a:pt x="123" y="51"/>
                  </a:lnTo>
                  <a:lnTo>
                    <a:pt x="130" y="52"/>
                  </a:lnTo>
                  <a:lnTo>
                    <a:pt x="136" y="53"/>
                  </a:lnTo>
                  <a:lnTo>
                    <a:pt x="142" y="55"/>
                  </a:lnTo>
                  <a:lnTo>
                    <a:pt x="153" y="62"/>
                  </a:lnTo>
                  <a:lnTo>
                    <a:pt x="163" y="70"/>
                  </a:lnTo>
                  <a:lnTo>
                    <a:pt x="171" y="80"/>
                  </a:lnTo>
                  <a:lnTo>
                    <a:pt x="177" y="91"/>
                  </a:lnTo>
                  <a:lnTo>
                    <a:pt x="180" y="97"/>
                  </a:lnTo>
                  <a:lnTo>
                    <a:pt x="181" y="103"/>
                  </a:lnTo>
                  <a:lnTo>
                    <a:pt x="182" y="109"/>
                  </a:lnTo>
                  <a:lnTo>
                    <a:pt x="183" y="117"/>
                  </a:lnTo>
                  <a:lnTo>
                    <a:pt x="183" y="117"/>
                  </a:lnTo>
                  <a:lnTo>
                    <a:pt x="182" y="123"/>
                  </a:lnTo>
                  <a:lnTo>
                    <a:pt x="181" y="130"/>
                  </a:lnTo>
                  <a:lnTo>
                    <a:pt x="180" y="136"/>
                  </a:lnTo>
                  <a:lnTo>
                    <a:pt x="177" y="142"/>
                  </a:lnTo>
                  <a:lnTo>
                    <a:pt x="171" y="154"/>
                  </a:lnTo>
                  <a:lnTo>
                    <a:pt x="163" y="164"/>
                  </a:lnTo>
                  <a:lnTo>
                    <a:pt x="153" y="172"/>
                  </a:lnTo>
                  <a:lnTo>
                    <a:pt x="142" y="178"/>
                  </a:lnTo>
                  <a:lnTo>
                    <a:pt x="136" y="180"/>
                  </a:lnTo>
                  <a:lnTo>
                    <a:pt x="130" y="182"/>
                  </a:lnTo>
                  <a:lnTo>
                    <a:pt x="123" y="183"/>
                  </a:lnTo>
                  <a:lnTo>
                    <a:pt x="116" y="183"/>
                  </a:lnTo>
                  <a:lnTo>
                    <a:pt x="116" y="183"/>
                  </a:lnTo>
                  <a:lnTo>
                    <a:pt x="110" y="183"/>
                  </a:lnTo>
                  <a:lnTo>
                    <a:pt x="103" y="182"/>
                  </a:lnTo>
                  <a:lnTo>
                    <a:pt x="97" y="180"/>
                  </a:lnTo>
                  <a:lnTo>
                    <a:pt x="91" y="178"/>
                  </a:lnTo>
                  <a:lnTo>
                    <a:pt x="80" y="172"/>
                  </a:lnTo>
                  <a:lnTo>
                    <a:pt x="69" y="164"/>
                  </a:lnTo>
                  <a:lnTo>
                    <a:pt x="62" y="154"/>
                  </a:lnTo>
                  <a:lnTo>
                    <a:pt x="56" y="142"/>
                  </a:lnTo>
                  <a:lnTo>
                    <a:pt x="53" y="136"/>
                  </a:lnTo>
                  <a:lnTo>
                    <a:pt x="51" y="130"/>
                  </a:lnTo>
                  <a:lnTo>
                    <a:pt x="50" y="123"/>
                  </a:lnTo>
                  <a:lnTo>
                    <a:pt x="50" y="117"/>
                  </a:lnTo>
                  <a:lnTo>
                    <a:pt x="50" y="117"/>
                  </a:lnTo>
                  <a:lnTo>
                    <a:pt x="50" y="109"/>
                  </a:lnTo>
                  <a:lnTo>
                    <a:pt x="51" y="103"/>
                  </a:lnTo>
                  <a:lnTo>
                    <a:pt x="53" y="97"/>
                  </a:lnTo>
                  <a:lnTo>
                    <a:pt x="56" y="91"/>
                  </a:lnTo>
                  <a:lnTo>
                    <a:pt x="62" y="80"/>
                  </a:lnTo>
                  <a:lnTo>
                    <a:pt x="69" y="70"/>
                  </a:lnTo>
                  <a:lnTo>
                    <a:pt x="80" y="62"/>
                  </a:lnTo>
                  <a:lnTo>
                    <a:pt x="91" y="55"/>
                  </a:lnTo>
                  <a:lnTo>
                    <a:pt x="97" y="53"/>
                  </a:lnTo>
                  <a:lnTo>
                    <a:pt x="103" y="52"/>
                  </a:lnTo>
                  <a:lnTo>
                    <a:pt x="110" y="51"/>
                  </a:lnTo>
                  <a:lnTo>
                    <a:pt x="116" y="50"/>
                  </a:lnTo>
                  <a:close/>
                  <a:moveTo>
                    <a:pt x="116" y="0"/>
                  </a:moveTo>
                  <a:lnTo>
                    <a:pt x="116" y="0"/>
                  </a:lnTo>
                  <a:lnTo>
                    <a:pt x="104" y="1"/>
                  </a:lnTo>
                  <a:lnTo>
                    <a:pt x="93" y="2"/>
                  </a:lnTo>
                  <a:lnTo>
                    <a:pt x="82" y="5"/>
                  </a:lnTo>
                  <a:lnTo>
                    <a:pt x="71" y="10"/>
                  </a:lnTo>
                  <a:lnTo>
                    <a:pt x="61" y="14"/>
                  </a:lnTo>
                  <a:lnTo>
                    <a:pt x="51" y="20"/>
                  </a:lnTo>
                  <a:lnTo>
                    <a:pt x="43" y="27"/>
                  </a:lnTo>
                  <a:lnTo>
                    <a:pt x="34" y="34"/>
                  </a:lnTo>
                  <a:lnTo>
                    <a:pt x="27" y="42"/>
                  </a:lnTo>
                  <a:lnTo>
                    <a:pt x="19" y="52"/>
                  </a:lnTo>
                  <a:lnTo>
                    <a:pt x="14" y="62"/>
                  </a:lnTo>
                  <a:lnTo>
                    <a:pt x="9" y="71"/>
                  </a:lnTo>
                  <a:lnTo>
                    <a:pt x="6" y="82"/>
                  </a:lnTo>
                  <a:lnTo>
                    <a:pt x="2" y="94"/>
                  </a:lnTo>
                  <a:lnTo>
                    <a:pt x="0" y="105"/>
                  </a:lnTo>
                  <a:lnTo>
                    <a:pt x="0" y="117"/>
                  </a:lnTo>
                  <a:lnTo>
                    <a:pt x="0" y="117"/>
                  </a:lnTo>
                  <a:lnTo>
                    <a:pt x="0" y="129"/>
                  </a:lnTo>
                  <a:lnTo>
                    <a:pt x="2" y="140"/>
                  </a:lnTo>
                  <a:lnTo>
                    <a:pt x="6" y="151"/>
                  </a:lnTo>
                  <a:lnTo>
                    <a:pt x="9" y="162"/>
                  </a:lnTo>
                  <a:lnTo>
                    <a:pt x="14" y="172"/>
                  </a:lnTo>
                  <a:lnTo>
                    <a:pt x="19" y="182"/>
                  </a:lnTo>
                  <a:lnTo>
                    <a:pt x="27" y="191"/>
                  </a:lnTo>
                  <a:lnTo>
                    <a:pt x="34" y="199"/>
                  </a:lnTo>
                  <a:lnTo>
                    <a:pt x="43" y="206"/>
                  </a:lnTo>
                  <a:lnTo>
                    <a:pt x="51" y="214"/>
                  </a:lnTo>
                  <a:lnTo>
                    <a:pt x="61" y="219"/>
                  </a:lnTo>
                  <a:lnTo>
                    <a:pt x="71" y="224"/>
                  </a:lnTo>
                  <a:lnTo>
                    <a:pt x="82" y="227"/>
                  </a:lnTo>
                  <a:lnTo>
                    <a:pt x="93" y="231"/>
                  </a:lnTo>
                  <a:lnTo>
                    <a:pt x="104" y="233"/>
                  </a:lnTo>
                  <a:lnTo>
                    <a:pt x="116" y="233"/>
                  </a:lnTo>
                  <a:lnTo>
                    <a:pt x="116" y="233"/>
                  </a:lnTo>
                  <a:lnTo>
                    <a:pt x="129" y="233"/>
                  </a:lnTo>
                  <a:lnTo>
                    <a:pt x="139" y="231"/>
                  </a:lnTo>
                  <a:lnTo>
                    <a:pt x="151" y="227"/>
                  </a:lnTo>
                  <a:lnTo>
                    <a:pt x="162" y="224"/>
                  </a:lnTo>
                  <a:lnTo>
                    <a:pt x="172" y="219"/>
                  </a:lnTo>
                  <a:lnTo>
                    <a:pt x="182" y="214"/>
                  </a:lnTo>
                  <a:lnTo>
                    <a:pt x="190" y="206"/>
                  </a:lnTo>
                  <a:lnTo>
                    <a:pt x="199" y="199"/>
                  </a:lnTo>
                  <a:lnTo>
                    <a:pt x="206" y="191"/>
                  </a:lnTo>
                  <a:lnTo>
                    <a:pt x="213" y="182"/>
                  </a:lnTo>
                  <a:lnTo>
                    <a:pt x="219" y="172"/>
                  </a:lnTo>
                  <a:lnTo>
                    <a:pt x="223" y="162"/>
                  </a:lnTo>
                  <a:lnTo>
                    <a:pt x="227" y="151"/>
                  </a:lnTo>
                  <a:lnTo>
                    <a:pt x="231" y="140"/>
                  </a:lnTo>
                  <a:lnTo>
                    <a:pt x="232" y="129"/>
                  </a:lnTo>
                  <a:lnTo>
                    <a:pt x="233" y="117"/>
                  </a:lnTo>
                  <a:lnTo>
                    <a:pt x="233" y="117"/>
                  </a:lnTo>
                  <a:lnTo>
                    <a:pt x="232" y="105"/>
                  </a:lnTo>
                  <a:lnTo>
                    <a:pt x="231" y="94"/>
                  </a:lnTo>
                  <a:lnTo>
                    <a:pt x="227" y="82"/>
                  </a:lnTo>
                  <a:lnTo>
                    <a:pt x="223" y="71"/>
                  </a:lnTo>
                  <a:lnTo>
                    <a:pt x="219" y="62"/>
                  </a:lnTo>
                  <a:lnTo>
                    <a:pt x="213" y="52"/>
                  </a:lnTo>
                  <a:lnTo>
                    <a:pt x="206" y="42"/>
                  </a:lnTo>
                  <a:lnTo>
                    <a:pt x="199" y="34"/>
                  </a:lnTo>
                  <a:lnTo>
                    <a:pt x="190" y="27"/>
                  </a:lnTo>
                  <a:lnTo>
                    <a:pt x="182" y="20"/>
                  </a:lnTo>
                  <a:lnTo>
                    <a:pt x="172" y="14"/>
                  </a:lnTo>
                  <a:lnTo>
                    <a:pt x="162" y="10"/>
                  </a:lnTo>
                  <a:lnTo>
                    <a:pt x="151" y="5"/>
                  </a:lnTo>
                  <a:lnTo>
                    <a:pt x="139" y="2"/>
                  </a:lnTo>
                  <a:lnTo>
                    <a:pt x="129" y="1"/>
                  </a:lnTo>
                  <a:lnTo>
                    <a:pt x="116" y="0"/>
                  </a:lnTo>
                  <a:lnTo>
                    <a:pt x="116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42" name="Freeform 48">
              <a:extLst>
                <a:ext uri="{FF2B5EF4-FFF2-40B4-BE49-F238E27FC236}">
                  <a16:creationId xmlns:a16="http://schemas.microsoft.com/office/drawing/2014/main" id="{310BF5F4-EFF9-4533-A347-9AA7BEA72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4966042" y="2084567"/>
              <a:ext cx="53147" cy="53147"/>
            </a:xfrm>
            <a:custGeom>
              <a:avLst/>
              <a:gdLst>
                <a:gd name="T0" fmla="*/ 0 w 205"/>
                <a:gd name="T1" fmla="*/ 166 h 205"/>
                <a:gd name="T2" fmla="*/ 165 w 205"/>
                <a:gd name="T3" fmla="*/ 0 h 205"/>
                <a:gd name="T4" fmla="*/ 205 w 205"/>
                <a:gd name="T5" fmla="*/ 39 h 205"/>
                <a:gd name="T6" fmla="*/ 39 w 205"/>
                <a:gd name="T7" fmla="*/ 205 h 205"/>
                <a:gd name="T8" fmla="*/ 0 w 205"/>
                <a:gd name="T9" fmla="*/ 166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5" h="205">
                  <a:moveTo>
                    <a:pt x="0" y="166"/>
                  </a:moveTo>
                  <a:lnTo>
                    <a:pt x="165" y="0"/>
                  </a:lnTo>
                  <a:lnTo>
                    <a:pt x="205" y="39"/>
                  </a:lnTo>
                  <a:lnTo>
                    <a:pt x="39" y="205"/>
                  </a:lnTo>
                  <a:lnTo>
                    <a:pt x="0" y="16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43" name="Freeform 49">
              <a:extLst>
                <a:ext uri="{FF2B5EF4-FFF2-40B4-BE49-F238E27FC236}">
                  <a16:creationId xmlns:a16="http://schemas.microsoft.com/office/drawing/2014/main" id="{C0AA8022-E3AE-4DF7-B215-A1ABDDF3A8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0951" y="2030124"/>
              <a:ext cx="107590" cy="107590"/>
            </a:xfrm>
            <a:custGeom>
              <a:avLst/>
              <a:gdLst>
                <a:gd name="T0" fmla="*/ 0 w 417"/>
                <a:gd name="T1" fmla="*/ 379 h 418"/>
                <a:gd name="T2" fmla="*/ 378 w 417"/>
                <a:gd name="T3" fmla="*/ 0 h 418"/>
                <a:gd name="T4" fmla="*/ 417 w 417"/>
                <a:gd name="T5" fmla="*/ 40 h 418"/>
                <a:gd name="T6" fmla="*/ 39 w 417"/>
                <a:gd name="T7" fmla="*/ 418 h 418"/>
                <a:gd name="T8" fmla="*/ 0 w 417"/>
                <a:gd name="T9" fmla="*/ 379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7" h="418">
                  <a:moveTo>
                    <a:pt x="0" y="379"/>
                  </a:moveTo>
                  <a:lnTo>
                    <a:pt x="378" y="0"/>
                  </a:lnTo>
                  <a:lnTo>
                    <a:pt x="417" y="40"/>
                  </a:lnTo>
                  <a:lnTo>
                    <a:pt x="39" y="418"/>
                  </a:lnTo>
                  <a:lnTo>
                    <a:pt x="0" y="37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44" name="Freeform 50">
              <a:extLst>
                <a:ext uri="{FF2B5EF4-FFF2-40B4-BE49-F238E27FC236}">
                  <a16:creationId xmlns:a16="http://schemas.microsoft.com/office/drawing/2014/main" id="{14025497-BEAB-4B96-AD66-27280729AEC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6045" y="1992532"/>
              <a:ext cx="254067" cy="382397"/>
            </a:xfrm>
            <a:custGeom>
              <a:avLst/>
              <a:gdLst>
                <a:gd name="T0" fmla="*/ 933 w 983"/>
                <a:gd name="T1" fmla="*/ 0 h 1475"/>
                <a:gd name="T2" fmla="*/ 933 w 983"/>
                <a:gd name="T3" fmla="*/ 50 h 1475"/>
                <a:gd name="T4" fmla="*/ 933 w 983"/>
                <a:gd name="T5" fmla="*/ 72 h 1475"/>
                <a:gd name="T6" fmla="*/ 933 w 983"/>
                <a:gd name="T7" fmla="*/ 1425 h 1475"/>
                <a:gd name="T8" fmla="*/ 49 w 983"/>
                <a:gd name="T9" fmla="*/ 1425 h 1475"/>
                <a:gd name="T10" fmla="*/ 49 w 983"/>
                <a:gd name="T11" fmla="*/ 50 h 1475"/>
                <a:gd name="T12" fmla="*/ 877 w 983"/>
                <a:gd name="T13" fmla="*/ 50 h 1475"/>
                <a:gd name="T14" fmla="*/ 877 w 983"/>
                <a:gd name="T15" fmla="*/ 0 h 1475"/>
                <a:gd name="T16" fmla="*/ 0 w 983"/>
                <a:gd name="T17" fmla="*/ 0 h 1475"/>
                <a:gd name="T18" fmla="*/ 0 w 983"/>
                <a:gd name="T19" fmla="*/ 1475 h 1475"/>
                <a:gd name="T20" fmla="*/ 983 w 983"/>
                <a:gd name="T21" fmla="*/ 1475 h 1475"/>
                <a:gd name="T22" fmla="*/ 983 w 983"/>
                <a:gd name="T23" fmla="*/ 0 h 1475"/>
                <a:gd name="T24" fmla="*/ 933 w 983"/>
                <a:gd name="T25" fmla="*/ 0 h 1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83" h="1475">
                  <a:moveTo>
                    <a:pt x="933" y="0"/>
                  </a:moveTo>
                  <a:lnTo>
                    <a:pt x="933" y="50"/>
                  </a:lnTo>
                  <a:lnTo>
                    <a:pt x="933" y="72"/>
                  </a:lnTo>
                  <a:lnTo>
                    <a:pt x="933" y="1425"/>
                  </a:lnTo>
                  <a:lnTo>
                    <a:pt x="49" y="1425"/>
                  </a:lnTo>
                  <a:lnTo>
                    <a:pt x="49" y="50"/>
                  </a:lnTo>
                  <a:lnTo>
                    <a:pt x="877" y="50"/>
                  </a:lnTo>
                  <a:lnTo>
                    <a:pt x="877" y="0"/>
                  </a:lnTo>
                  <a:lnTo>
                    <a:pt x="0" y="0"/>
                  </a:lnTo>
                  <a:lnTo>
                    <a:pt x="0" y="1475"/>
                  </a:lnTo>
                  <a:lnTo>
                    <a:pt x="983" y="1475"/>
                  </a:lnTo>
                  <a:lnTo>
                    <a:pt x="983" y="0"/>
                  </a:lnTo>
                  <a:lnTo>
                    <a:pt x="933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45" name="Rechteck 8">
              <a:extLst>
                <a:ext uri="{FF2B5EF4-FFF2-40B4-BE49-F238E27FC236}">
                  <a16:creationId xmlns:a16="http://schemas.microsoft.com/office/drawing/2014/main" id="{DA57FE81-AAF7-4F43-833B-EF35D02C9EF4}"/>
                </a:ext>
              </a:extLst>
            </p:cNvPr>
            <p:cNvSpPr/>
            <p:nvPr/>
          </p:nvSpPr>
          <p:spPr>
            <a:xfrm>
              <a:off x="4977079" y="1948145"/>
              <a:ext cx="72000" cy="18000"/>
            </a:xfrm>
            <a:prstGeom prst="rect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endParaRPr lang="de-DE" sz="11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46" name="Gruppo 145">
            <a:extLst>
              <a:ext uri="{FF2B5EF4-FFF2-40B4-BE49-F238E27FC236}">
                <a16:creationId xmlns:a16="http://schemas.microsoft.com/office/drawing/2014/main" id="{0D1A2276-577F-45AD-A1CE-0C79388E44A2}"/>
              </a:ext>
            </a:extLst>
          </p:cNvPr>
          <p:cNvGrpSpPr/>
          <p:nvPr/>
        </p:nvGrpSpPr>
        <p:grpSpPr>
          <a:xfrm>
            <a:off x="3837224" y="3097822"/>
            <a:ext cx="1278775" cy="1183373"/>
            <a:chOff x="3614296" y="1288007"/>
            <a:chExt cx="1608436" cy="1734279"/>
          </a:xfrm>
        </p:grpSpPr>
        <p:pic>
          <p:nvPicPr>
            <p:cNvPr id="147" name="Immagine 146">
              <a:extLst>
                <a:ext uri="{FF2B5EF4-FFF2-40B4-BE49-F238E27FC236}">
                  <a16:creationId xmlns:a16="http://schemas.microsoft.com/office/drawing/2014/main" id="{EA49CD34-D7A0-4C8B-A040-13420C5300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093"/>
            <a:stretch/>
          </p:blipFill>
          <p:spPr>
            <a:xfrm>
              <a:off x="3721099" y="1288007"/>
              <a:ext cx="1501633" cy="1734279"/>
            </a:xfrm>
            <a:prstGeom prst="rect">
              <a:avLst/>
            </a:prstGeom>
          </p:spPr>
        </p:pic>
        <p:pic>
          <p:nvPicPr>
            <p:cNvPr id="148" name="Immagine 147">
              <a:extLst>
                <a:ext uri="{FF2B5EF4-FFF2-40B4-BE49-F238E27FC236}">
                  <a16:creationId xmlns:a16="http://schemas.microsoft.com/office/drawing/2014/main" id="{E5A80317-A0E6-4880-9AE1-027D7ED094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5124" t="90464" r="-1"/>
            <a:stretch/>
          </p:blipFill>
          <p:spPr>
            <a:xfrm flipH="1">
              <a:off x="3614296" y="2856900"/>
              <a:ext cx="106281" cy="165386"/>
            </a:xfrm>
            <a:prstGeom prst="rect">
              <a:avLst/>
            </a:prstGeom>
          </p:spPr>
        </p:pic>
      </p:grpSp>
      <p:pic>
        <p:nvPicPr>
          <p:cNvPr id="149" name="Immagine 20"/>
          <p:cNvPicPr>
            <a:picLocks noChangeAspect="1"/>
            <a:extLst>
              <a:ext uri="smNativeData">
                <pr:smNativeData xmlns="" xmlns:p14="http://schemas.microsoft.com/office/powerpoint/2010/main" xmlns:pr="smNativeData" val="SMDATA_18_DVR5XBMAAAAlAAAAEQ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9vxgX///8BAAAAAAAAAAAAAAAAAAAAAAAAAAAAAAAAAAAAAAAAAAAAAAACf39/ANvv+QPMzMwAwMD/AH9/fwAAAAAAAAAAAAAAAAD///8AAAAAACEAAAAYAAAAFAAAAEQAAAAjAAAAUgsAAPgG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-20320" y="41139"/>
            <a:ext cx="1797050" cy="111061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50" name="Immagine 21"/>
          <p:cNvPicPr>
            <a:picLocks noChangeAspect="1"/>
            <a:extLst>
              <a:ext uri="smNativeData">
                <pr:smNativeData xmlns="" xmlns:p14="http://schemas.microsoft.com/office/powerpoint/2010/main" xmlns:pr="smNativeData" val="SMDATA_18_DVR5XBMAAAAlAAAAEQ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9vxgX///8BAAAAAAAAAAAAAAAAAAAAAAAAAAAAAAAAAAAAAAAAAAAAAAACf39/ANvv+QPMzMwAwMD/AH9/fwAAAAAAAAAAAAAAAAD///8AAAAAACEAAAAYAAAAFAAAAIMsAABXJgAACTgAAOopAAAQAAAAJgAAAAgAAAD//////////w=="/>
              </a:ext>
            </a:extLst>
          </p:cNvPicPr>
          <p:nvPr/>
        </p:nvPicPr>
        <p:blipFill>
          <a:blip r:embed="rId5"/>
          <a:stretch>
            <a:fillRect/>
          </a:stretch>
        </p:blipFill>
        <p:spPr>
          <a:xfrm>
            <a:off x="7410768" y="6358255"/>
            <a:ext cx="1666874" cy="479289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51" name="Text Box 23"/>
          <p:cNvSpPr txBox="1">
            <a:spLocks noChangeArrowheads="1"/>
          </p:cNvSpPr>
          <p:nvPr/>
        </p:nvSpPr>
        <p:spPr bwMode="auto">
          <a:xfrm>
            <a:off x="0" y="6638925"/>
            <a:ext cx="9109075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7F7F7F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Luglio 2019</a:t>
            </a:r>
            <a:r>
              <a:rPr lang="it-IT" altLang="en-US" sz="1000" dirty="0">
                <a:solidFill>
                  <a:schemeClr val="tx1"/>
                </a:solidFill>
                <a:latin typeface="Verdana" panose="020B0604030504040204" pitchFamily="34" charset="0"/>
              </a:rPr>
              <a:t>		 </a:t>
            </a: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	</a:t>
            </a:r>
            <a:r>
              <a:rPr lang="it-IT" altLang="en-US" sz="1000" dirty="0">
                <a:solidFill>
                  <a:schemeClr val="tx1"/>
                </a:solidFill>
                <a:latin typeface="Verdana" panose="020B0604030504040204" pitchFamily="34" charset="0"/>
              </a:rPr>
              <a:t>	 		     </a:t>
            </a: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	</a:t>
            </a:r>
            <a:endParaRPr lang="it-IT" altLang="en-US" sz="1000" dirty="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1277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5" grpId="0" animBg="1"/>
      <p:bldP spid="306" grpId="0" animBg="1"/>
      <p:bldP spid="307" grpId="0" animBg="1"/>
      <p:bldP spid="318" grpId="0"/>
      <p:bldP spid="319" grpId="0"/>
      <p:bldP spid="32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6"/>
          <p:cNvSpPr>
            <a:extLst>
              <a:ext uri="smNativeData">
                <pr:smNativeData xmlns="" xmlns:p14="http://schemas.microsoft.com/office/powerpoint/2010/main" xmlns:pr="smNativeData" val="SMDATA_16_DVR5XBMAAAAlAAAACg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BAAAAAAAAAAAAg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gAB/f38A2+/5A8zMzADAwP8Af39/AAAAAAAAAAAAAAAAAAAAAAAAAAAAIQAAABgAAAAUAAAAwwMAAF8DAAC3MgAAXwMAABAAAAAmAAAACAAAAP//////////"/>
              </a:ext>
            </a:extLst>
          </p:cNvSpPr>
          <p:nvPr/>
        </p:nvSpPr>
        <p:spPr>
          <a:xfrm>
            <a:off x="1107529" y="1204595"/>
            <a:ext cx="7632700" cy="0"/>
          </a:xfrm>
          <a:prstGeom prst="line">
            <a:avLst/>
          </a:prstGeom>
          <a:noFill/>
          <a:ln w="9525" cap="flat" cmpd="sng" algn="ctr">
            <a:solidFill>
              <a:srgbClr val="000080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anchor="t"/>
          <a:lstStyle/>
          <a:p>
            <a:pPr>
              <a:defRPr lang="it-IT"/>
            </a:pPr>
            <a:endParaRPr lang="en-US" dirty="0"/>
          </a:p>
        </p:txBody>
      </p:sp>
      <p:sp>
        <p:nvSpPr>
          <p:cNvPr id="4" name="Rectangle 33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6wsAALAAAACQOQAA9QIAABAgAAAmAAAACAAAAP//////////"/>
              </a:ext>
            </a:extLst>
          </p:cNvSpPr>
          <p:nvPr/>
        </p:nvSpPr>
        <p:spPr>
          <a:xfrm>
            <a:off x="1751859" y="95196"/>
            <a:ext cx="7555970" cy="12513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spcBef>
                <a:spcPts val="0"/>
              </a:spcBef>
              <a:buFont typeface="Arial" pitchFamily="2" charset="0"/>
              <a:buChar char="•"/>
              <a:defRPr lang="it-IT" sz="24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spcBef>
                <a:spcPts val="0"/>
              </a:spcBef>
              <a:buFont typeface="Courier New" pitchFamily="3" charset="0"/>
              <a:buChar char="o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spcBef>
                <a:spcPts val="0"/>
              </a:spcBef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spcBef>
                <a:spcPts val="0"/>
              </a:spcBef>
              <a:buFont typeface="Courier New" pitchFamily="3" charset="0"/>
              <a:buChar char="o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spcBef>
                <a:spcPts val="0"/>
              </a:spcBef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9pPr>
          </a:lstStyle>
          <a:p>
            <a:pPr lvl="0">
              <a:buNone/>
              <a:defRPr lang="it-IT"/>
            </a:pPr>
            <a:r>
              <a:rPr lang="it-IT" sz="1400" b="1" dirty="0" smtClean="0">
                <a:solidFill>
                  <a:srgbClr val="113053"/>
                </a:solidFill>
                <a:latin typeface="Kalinga" charset="0"/>
                <a:cs typeface="Kalinga" charset="0"/>
              </a:rPr>
              <a:t>Cantiere</a:t>
            </a:r>
            <a:r>
              <a:rPr lang="en-GB" sz="1400" b="1" dirty="0" smtClean="0">
                <a:solidFill>
                  <a:srgbClr val="113053"/>
                </a:solidFill>
                <a:latin typeface="Kalinga" charset="0"/>
                <a:cs typeface="Kalinga" charset="0"/>
              </a:rPr>
              <a:t> </a:t>
            </a:r>
            <a:r>
              <a:rPr lang="en-GB" sz="1400" b="1" dirty="0">
                <a:solidFill>
                  <a:srgbClr val="113053"/>
                </a:solidFill>
                <a:latin typeface="Kalinga" charset="0"/>
                <a:cs typeface="Kalinga" charset="0"/>
              </a:rPr>
              <a:t>Nazionale a </a:t>
            </a:r>
            <a:r>
              <a:rPr lang="it-IT" sz="1400" b="1" dirty="0" smtClean="0">
                <a:solidFill>
                  <a:srgbClr val="113053"/>
                </a:solidFill>
                <a:latin typeface="Kalinga" charset="0"/>
                <a:cs typeface="Kalinga" charset="0"/>
              </a:rPr>
              <a:t>tema</a:t>
            </a:r>
            <a:r>
              <a:rPr lang="en-GB" sz="1400" b="1" dirty="0" smtClean="0">
                <a:solidFill>
                  <a:srgbClr val="113053"/>
                </a:solidFill>
                <a:latin typeface="Kalinga" charset="0"/>
                <a:cs typeface="Kalinga" charset="0"/>
              </a:rPr>
              <a:t>: </a:t>
            </a:r>
          </a:p>
          <a:p>
            <a:pPr lvl="0" algn="ctr">
              <a:lnSpc>
                <a:spcPts val="3700"/>
              </a:lnSpc>
              <a:buNone/>
              <a:defRPr lang="it-IT"/>
            </a:pPr>
            <a:r>
              <a:rPr lang="it-IT" sz="3600" b="1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D68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2" charset="0"/>
                <a:ea typeface="Calibri Light" pitchFamily="2" charset="0"/>
                <a:cs typeface="Calibri Light" pitchFamily="2" charset="0"/>
              </a:rPr>
              <a:t>Strumenti</a:t>
            </a:r>
            <a:r>
              <a:rPr lang="en-GB" sz="3600" b="1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D68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2" charset="0"/>
                <a:ea typeface="Calibri Light" pitchFamily="2" charset="0"/>
                <a:cs typeface="Calibri Light" pitchFamily="2" charset="0"/>
              </a:rPr>
              <a:t> </a:t>
            </a:r>
            <a:r>
              <a:rPr lang="en-GB" sz="3600" b="1" dirty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D68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2" charset="0"/>
                <a:ea typeface="Calibri Light" pitchFamily="2" charset="0"/>
                <a:cs typeface="Calibri Light" pitchFamily="2" charset="0"/>
              </a:rPr>
              <a:t>di </a:t>
            </a:r>
            <a:r>
              <a:rPr lang="it-IT" sz="3600" b="1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D68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2" charset="0"/>
                <a:ea typeface="Calibri Light" pitchFamily="2" charset="0"/>
                <a:cs typeface="Calibri Light" pitchFamily="2" charset="0"/>
              </a:rPr>
              <a:t>supporto</a:t>
            </a:r>
            <a:r>
              <a:rPr lang="en-GB" sz="3600" b="1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D68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2" charset="0"/>
                <a:ea typeface="Calibri Light" pitchFamily="2" charset="0"/>
                <a:cs typeface="Calibri Light" pitchFamily="2" charset="0"/>
              </a:rPr>
              <a:t> </a:t>
            </a:r>
            <a:r>
              <a:rPr lang="it-IT" sz="3600" b="1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D68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2" charset="0"/>
                <a:ea typeface="Calibri Light" pitchFamily="2" charset="0"/>
                <a:cs typeface="Calibri Light" pitchFamily="2" charset="0"/>
              </a:rPr>
              <a:t>alla</a:t>
            </a:r>
            <a:r>
              <a:rPr lang="en-GB" sz="3600" b="1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D68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2" charset="0"/>
                <a:ea typeface="Calibri Light" pitchFamily="2" charset="0"/>
                <a:cs typeface="Calibri Light" pitchFamily="2" charset="0"/>
              </a:rPr>
              <a:t> </a:t>
            </a:r>
            <a:r>
              <a:rPr lang="it-IT" sz="3600" b="1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D68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2" charset="0"/>
                <a:ea typeface="Calibri Light" pitchFamily="2" charset="0"/>
                <a:cs typeface="Calibri Light" pitchFamily="2" charset="0"/>
              </a:rPr>
              <a:t>realizzazione</a:t>
            </a:r>
            <a:r>
              <a:rPr lang="en-GB" sz="3600" b="1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D68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2" charset="0"/>
                <a:ea typeface="Calibri Light" pitchFamily="2" charset="0"/>
                <a:cs typeface="Calibri Light" pitchFamily="2" charset="0"/>
              </a:rPr>
              <a:t> </a:t>
            </a:r>
            <a:r>
              <a:rPr lang="en-GB" sz="3600" b="1" dirty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D68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2" charset="0"/>
                <a:ea typeface="Calibri Light" pitchFamily="2" charset="0"/>
                <a:cs typeface="Calibri Light" pitchFamily="2" charset="0"/>
              </a:rPr>
              <a:t>di </a:t>
            </a:r>
            <a:r>
              <a:rPr lang="it-IT" sz="3600" b="1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D68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2" charset="0"/>
                <a:ea typeface="Calibri Light" pitchFamily="2" charset="0"/>
                <a:cs typeface="Calibri Light" pitchFamily="2" charset="0"/>
              </a:rPr>
              <a:t>servizi</a:t>
            </a:r>
          </a:p>
          <a:p>
            <a:pPr lvl="0" algn="ctr">
              <a:buNone/>
              <a:defRPr lang="it-IT"/>
            </a:pPr>
            <a:endParaRPr lang="en-GB" sz="1400" b="1" dirty="0">
              <a:solidFill>
                <a:srgbClr val="113053"/>
              </a:solidFill>
              <a:latin typeface="Kalinga" charset="0"/>
              <a:cs typeface="Kalinga" charset="0"/>
            </a:endParaRPr>
          </a:p>
          <a:p>
            <a:pPr lvl="0" algn="ctr">
              <a:buNone/>
              <a:defRPr lang="it-IT"/>
            </a:pPr>
            <a:endParaRPr lang="en-GB" sz="1400" b="1" dirty="0" smtClean="0">
              <a:solidFill>
                <a:srgbClr val="113053"/>
              </a:solidFill>
              <a:latin typeface="Kalinga" charset="0"/>
              <a:cs typeface="Kalinga" charset="0"/>
            </a:endParaRPr>
          </a:p>
          <a:p>
            <a:pPr lvl="0" algn="ctr">
              <a:buNone/>
              <a:defRPr lang="it-IT"/>
            </a:pPr>
            <a:endParaRPr lang="en-GB" sz="1100" b="1" dirty="0">
              <a:solidFill>
                <a:srgbClr val="113053"/>
              </a:solidFill>
              <a:latin typeface="Kalinga" charset="0"/>
              <a:cs typeface="Kalinga" charset="0"/>
            </a:endParaRPr>
          </a:p>
        </p:txBody>
      </p:sp>
      <p:pic>
        <p:nvPicPr>
          <p:cNvPr id="6" name="Immagine 20"/>
          <p:cNvPicPr>
            <a:picLocks noChangeAspect="1"/>
            <a:extLst>
              <a:ext uri="smNativeData">
                <pr:smNativeData xmlns="" xmlns:p14="http://schemas.microsoft.com/office/powerpoint/2010/main" xmlns:pr="smNativeData" val="SMDATA_18_DVR5XBMAAAAlAAAAEQ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9vxgX///8BAAAAAAAAAAAAAAAAAAAAAAAAAAAAAAAAAAAAAAAAAAAAAAACf39/ANvv+QPMzMwAwMD/AH9/fwAAAAAAAAAAAAAAAAD///8AAAAAACEAAAAYAAAAFAAAAEQAAAAjAAAAUgsAAPgG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43180" y="22225"/>
            <a:ext cx="1797050" cy="111061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" name="Immagine 21"/>
          <p:cNvPicPr>
            <a:picLocks noChangeAspect="1"/>
            <a:extLst>
              <a:ext uri="smNativeData">
                <pr:smNativeData xmlns="" xmlns:p14="http://schemas.microsoft.com/office/powerpoint/2010/main" xmlns:pr="smNativeData" val="SMDATA_18_DVR5XBMAAAAlAAAAEQ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9vxgX///8BAAAAAAAAAAAAAAAAAAAAAAAAAAAAAAAAAAAAAAAAAAAAAAACf39/ANvv+QPMzMwAwMD/AH9/fwAAAAAAAAAAAAAAAAD///8AAAAAACEAAAAYAAAAFAAAAIMsAABXJgAACTgAAOop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7410768" y="6358255"/>
            <a:ext cx="1666874" cy="479289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6" name="Rettangolo 1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1988820" y="1061085"/>
            <a:ext cx="6898005" cy="127888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lang="en-GB" sz="2000" dirty="0" smtClean="0"/>
          </a:p>
        </p:txBody>
      </p:sp>
      <p:sp>
        <p:nvSpPr>
          <p:cNvPr id="15" name="Text Box 23"/>
          <p:cNvSpPr txBox="1">
            <a:spLocks noChangeArrowheads="1"/>
          </p:cNvSpPr>
          <p:nvPr/>
        </p:nvSpPr>
        <p:spPr bwMode="auto">
          <a:xfrm>
            <a:off x="0" y="6638925"/>
            <a:ext cx="9109075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7F7F7F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Luglio 2019</a:t>
            </a:r>
            <a:r>
              <a:rPr lang="it-IT" altLang="en-US" sz="1000" dirty="0">
                <a:solidFill>
                  <a:schemeClr val="tx1"/>
                </a:solidFill>
                <a:latin typeface="Verdana" panose="020B0604030504040204" pitchFamily="34" charset="0"/>
              </a:rPr>
              <a:t>		 </a:t>
            </a: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	</a:t>
            </a:r>
            <a:r>
              <a:rPr lang="it-IT" altLang="en-US" sz="1000" dirty="0">
                <a:solidFill>
                  <a:schemeClr val="tx1"/>
                </a:solidFill>
                <a:latin typeface="Verdana" panose="020B0604030504040204" pitchFamily="34" charset="0"/>
              </a:rPr>
              <a:t>	 		     </a:t>
            </a: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	</a:t>
            </a:r>
            <a:endParaRPr lang="it-IT" altLang="en-US" sz="1000" dirty="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sp>
        <p:nvSpPr>
          <p:cNvPr id="10" name="Rettangolo 1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631652" y="3219057"/>
            <a:ext cx="7904480" cy="16914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dirty="0"/>
          </a:p>
        </p:txBody>
      </p:sp>
      <p:sp>
        <p:nvSpPr>
          <p:cNvPr id="11" name="Rettangolo 1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2576848" y="2757288"/>
            <a:ext cx="5086882" cy="118802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dirty="0"/>
          </a:p>
        </p:txBody>
      </p:sp>
      <p:sp>
        <p:nvSpPr>
          <p:cNvPr id="12" name="Rettangolo 1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2582076" y="4389337"/>
            <a:ext cx="6725753" cy="137071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lang="en-GB" sz="2000" dirty="0"/>
          </a:p>
          <a:p>
            <a:pPr>
              <a:defRPr lang="it-IT"/>
            </a:pPr>
            <a:endParaRPr lang="en-GB" sz="2000" dirty="0" smtClean="0"/>
          </a:p>
          <a:p>
            <a:pPr>
              <a:defRPr lang="it-IT"/>
            </a:pPr>
            <a:endParaRPr lang="en-GB" sz="2000" dirty="0" smtClean="0"/>
          </a:p>
          <a:p>
            <a:pPr>
              <a:defRPr lang="it-IT"/>
            </a:pPr>
            <a:endParaRPr dirty="0"/>
          </a:p>
          <a:p>
            <a:pPr>
              <a:defRPr lang="it-IT"/>
            </a:pPr>
            <a:endParaRPr dirty="0"/>
          </a:p>
        </p:txBody>
      </p:sp>
      <p:sp>
        <p:nvSpPr>
          <p:cNvPr id="3" name="Rettangolo 2"/>
          <p:cNvSpPr/>
          <p:nvPr/>
        </p:nvSpPr>
        <p:spPr>
          <a:xfrm>
            <a:off x="214776" y="1664468"/>
            <a:ext cx="873823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Prossime azioni:</a:t>
            </a:r>
            <a:br>
              <a:rPr lang="it-IT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it-IT" dirty="0" smtClean="0"/>
              <a:t>- </a:t>
            </a:r>
            <a:r>
              <a:rPr lang="it-IT" dirty="0"/>
              <a:t>definizione dei termini del partenariato con la start-up </a:t>
            </a:r>
            <a:r>
              <a:rPr lang="it-IT" dirty="0" smtClean="0"/>
              <a:t>JOBIRI </a:t>
            </a:r>
            <a:r>
              <a:rPr lang="it-IT" dirty="0"/>
              <a:t>e del progetto di interazione</a:t>
            </a:r>
            <a:br>
              <a:rPr lang="it-IT" dirty="0"/>
            </a:br>
            <a:r>
              <a:rPr lang="it-IT" dirty="0"/>
              <a:t>- sviluppo del codice di comunicazione tra la piattaforma </a:t>
            </a:r>
            <a:r>
              <a:rPr lang="it-IT" dirty="0" smtClean="0"/>
              <a:t>SMARTCIOFS-FP </a:t>
            </a:r>
            <a:r>
              <a:rPr lang="it-IT" dirty="0"/>
              <a:t>e </a:t>
            </a:r>
            <a:r>
              <a:rPr lang="it-IT" dirty="0" smtClean="0"/>
              <a:t>JOBIRI </a:t>
            </a:r>
            <a:r>
              <a:rPr lang="it-IT" dirty="0"/>
              <a:t>perché l’utente possa loggarsi attraverso un unico login</a:t>
            </a:r>
            <a:br>
              <a:rPr lang="it-IT" dirty="0"/>
            </a:br>
            <a:r>
              <a:rPr lang="it-IT" dirty="0"/>
              <a:t>- sviluppo dell’</a:t>
            </a:r>
            <a:r>
              <a:rPr lang="it-IT" dirty="0" err="1"/>
              <a:t>App</a:t>
            </a:r>
            <a:r>
              <a:rPr lang="it-IT" dirty="0"/>
              <a:t> Lavoro del CIOFS-FP a partire da </a:t>
            </a:r>
            <a:r>
              <a:rPr lang="it-IT" dirty="0" smtClean="0"/>
              <a:t>JOBAPP</a:t>
            </a:r>
            <a:r>
              <a:rPr lang="it-IT" dirty="0"/>
              <a:t/>
            </a:r>
            <a:br>
              <a:rPr lang="it-IT" dirty="0"/>
            </a:br>
            <a:r>
              <a:rPr lang="it-IT" dirty="0"/>
              <a:t/>
            </a:r>
            <a:br>
              <a:rPr lang="it-IT" dirty="0"/>
            </a:br>
            <a:r>
              <a:rPr lang="it-IT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Piano di lavoro: </a:t>
            </a:r>
            <a:br>
              <a:rPr lang="it-IT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it-IT" dirty="0" err="1"/>
              <a:t>Testing</a:t>
            </a:r>
            <a:r>
              <a:rPr lang="it-IT" dirty="0"/>
              <a:t> complessivo piattaforma e </a:t>
            </a:r>
            <a:r>
              <a:rPr lang="it-IT" dirty="0" err="1"/>
              <a:t>app</a:t>
            </a:r>
            <a:r>
              <a:rPr lang="it-IT" dirty="0"/>
              <a:t> luglio – agosto 2019 </a:t>
            </a:r>
            <a:br>
              <a:rPr lang="it-IT" dirty="0"/>
            </a:br>
            <a:r>
              <a:rPr lang="it-IT" dirty="0"/>
              <a:t>Sviluppo </a:t>
            </a:r>
            <a:r>
              <a:rPr lang="it-IT" dirty="0" err="1"/>
              <a:t>minisito</a:t>
            </a:r>
            <a:r>
              <a:rPr lang="it-IT" dirty="0"/>
              <a:t> e </a:t>
            </a:r>
            <a:r>
              <a:rPr lang="it-IT" dirty="0" err="1"/>
              <a:t>app</a:t>
            </a:r>
            <a:r>
              <a:rPr lang="it-IT" dirty="0"/>
              <a:t> </a:t>
            </a:r>
            <a:r>
              <a:rPr lang="it-IT" dirty="0" smtClean="0"/>
              <a:t>(JOBIRI </a:t>
            </a:r>
            <a:r>
              <a:rPr lang="it-IT" dirty="0"/>
              <a:t>e CIOFS-FP) – settembre 2019</a:t>
            </a:r>
            <a:r>
              <a:rPr lang="it-IT" u="sng" dirty="0"/>
              <a:t/>
            </a:r>
            <a:br>
              <a:rPr lang="it-IT" u="sng" dirty="0"/>
            </a:br>
            <a:r>
              <a:rPr lang="it-IT" u="sng" dirty="0"/>
              <a:t/>
            </a:r>
            <a:br>
              <a:rPr lang="it-IT" u="sng" dirty="0"/>
            </a:br>
            <a:r>
              <a:rPr lang="it-IT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Tempi e fasi di avanzamento: </a:t>
            </a:r>
            <a:br>
              <a:rPr lang="it-IT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it-IT" dirty="0"/>
              <a:t>- 02/09/2019 inizio </a:t>
            </a:r>
            <a:r>
              <a:rPr lang="it-IT" dirty="0" err="1"/>
              <a:t>testing</a:t>
            </a:r>
            <a:r>
              <a:rPr lang="it-IT" dirty="0"/>
              <a:t> complessivo piattaforma e </a:t>
            </a:r>
            <a:r>
              <a:rPr lang="it-IT" dirty="0" err="1"/>
              <a:t>app</a:t>
            </a:r>
            <a:r>
              <a:rPr lang="it-IT" dirty="0"/>
              <a:t/>
            </a:r>
            <a:br>
              <a:rPr lang="it-IT" dirty="0"/>
            </a:br>
            <a:r>
              <a:rPr lang="it-IT" dirty="0"/>
              <a:t>- 25/09/2019 presentazione mini-sito </a:t>
            </a:r>
            <a:r>
              <a:rPr lang="it-IT" dirty="0" smtClean="0"/>
              <a:t>(JOBIRI </a:t>
            </a:r>
            <a:r>
              <a:rPr lang="it-IT" dirty="0"/>
              <a:t>e CIOFS-FP) </a:t>
            </a:r>
            <a:br>
              <a:rPr lang="it-IT" dirty="0"/>
            </a:br>
            <a:r>
              <a:rPr lang="it-IT" dirty="0"/>
              <a:t>- 01/10/2019 messa a disposizione della piattaforma per le sedi e per le aziende</a:t>
            </a:r>
            <a:br>
              <a:rPr lang="it-IT" dirty="0"/>
            </a:br>
            <a:r>
              <a:rPr lang="it-IT" dirty="0"/>
              <a:t>- 15/10/2019 predisposizione di un flyer promozionale e invio newsletter bisettimanale agli iscritti per favorire l’engagement e l’utilizzo della piattaforma</a:t>
            </a:r>
            <a:r>
              <a:rPr lang="it-IT" u="sng" dirty="0"/>
              <a:t/>
            </a:r>
            <a:br>
              <a:rPr lang="it-IT" u="sng" dirty="0"/>
            </a:b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46374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800">
        <p:blinds dir="vert"/>
        <p:extLst>
          <p:ext uri="smNativeData">
            <pr:smNativeData xmlns="" xmlns:pr="smNativeData" val="DVR5XAAAAAAIBwAAAAAAAAIAAAAAAAAAAAAAAAAAAAAAAAAAAQAAAAAAAAAAAAAAAAAAAAAAAAAAAAAA"/>
          </p:ext>
        </p:extLst>
      </p:transition>
    </mc:Choice>
    <mc:Fallback xmlns="">
      <p:transition spd="slow">
        <p:blinds dir="vert"/>
        <p:extLst>
          <p:ext uri="smNativeData">
            <pr:smNativeData xmlns:pr="smNativeData" xmlns:p14="http://schemas.microsoft.com/office/powerpoint/2010/main" xmlns="" val="DVR5XAAAAAAIBwAAAAAAAAIAAAAAAAAAAAAAAAAAAAAAAAAAAQAAAAAAAAAAAAAAAAAAAAAAAAAAAAAA"/>
          </p:ext>
        </p:extLst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6"/>
          <p:cNvSpPr>
            <a:extLst>
              <a:ext uri="smNativeData">
                <pr:smNativeData xmlns="" xmlns:p14="http://schemas.microsoft.com/office/powerpoint/2010/main" xmlns:pr="smNativeData" val="SMDATA_16_DVR5XBMAAAAlAAAACg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BAAAAAAAAAAAAg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gAB/f38A2+/5A8zMzADAwP8Af39/AAAAAAAAAAAAAAAAAAAAAAAAAAAAIQAAABgAAAAUAAAAwwMAAF8DAAC3MgAAXwMAABAAAAAmAAAACAAAAP//////////"/>
              </a:ext>
            </a:extLst>
          </p:cNvSpPr>
          <p:nvPr/>
        </p:nvSpPr>
        <p:spPr>
          <a:xfrm>
            <a:off x="611505" y="548005"/>
            <a:ext cx="7632700" cy="0"/>
          </a:xfrm>
          <a:prstGeom prst="line">
            <a:avLst/>
          </a:prstGeom>
          <a:noFill/>
          <a:ln w="9525" cap="flat" cmpd="sng" algn="ctr">
            <a:solidFill>
              <a:srgbClr val="000080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anchor="t"/>
          <a:lstStyle/>
          <a:p>
            <a:pPr>
              <a:defRPr lang="it-IT"/>
            </a:pPr>
            <a:r>
              <a:t>Ç</a:t>
            </a:r>
            <a:endParaRPr lang="en-US"/>
          </a:p>
        </p:txBody>
      </p:sp>
      <p:sp>
        <p:nvSpPr>
          <p:cNvPr id="3" name="Line 27"/>
          <p:cNvSpPr>
            <a:extLst>
              <a:ext uri="smNativeData">
                <pr:smNativeData xmlns="" xmlns:p14="http://schemas.microsoft.com/office/powerpoint/2010/main" xmlns:pr="smNativeData" val="SMDATA_16_DVR5XBMAAAAlAAAACg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BAAAAAAAAAP/MA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P/MAAB/f38A2+/5A8zMzADAwP8Af39/AAAAAAAAAAAAAAAAAAAAAAAAAAAAIQAAABgAAAAUAAAANgQAAHsCAAA2BAAAAQ4AABAAAAAmAAAACAAAAP//////////"/>
              </a:ext>
            </a:extLst>
          </p:cNvSpPr>
          <p:nvPr/>
        </p:nvSpPr>
        <p:spPr>
          <a:xfrm>
            <a:off x="684530" y="403225"/>
            <a:ext cx="0" cy="1873250"/>
          </a:xfrm>
          <a:prstGeom prst="line">
            <a:avLst/>
          </a:prstGeom>
          <a:noFill/>
          <a:ln w="9525" cap="flat" cmpd="sng" algn="ctr">
            <a:solidFill>
              <a:srgbClr val="FFCC00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anchor="t"/>
          <a:lstStyle/>
          <a:p>
            <a:pPr>
              <a:defRPr lang="it-IT"/>
            </a:pPr>
            <a:endParaRPr lang="en-US"/>
          </a:p>
        </p:txBody>
      </p:sp>
      <p:sp>
        <p:nvSpPr>
          <p:cNvPr id="4" name="Rectangle 33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6wsAALAAAACQOQAA9QIAABAgAAAmAAAACAAAAP//////////"/>
              </a:ext>
            </a:extLst>
          </p:cNvSpPr>
          <p:nvPr/>
        </p:nvSpPr>
        <p:spPr>
          <a:xfrm>
            <a:off x="1908733" y="8480"/>
            <a:ext cx="6362873" cy="36893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spcBef>
                <a:spcPts val="0"/>
              </a:spcBef>
              <a:buFont typeface="Arial" pitchFamily="2" charset="0"/>
              <a:buChar char="•"/>
              <a:defRPr lang="it-IT" sz="24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spcBef>
                <a:spcPts val="0"/>
              </a:spcBef>
              <a:buFont typeface="Courier New" pitchFamily="3" charset="0"/>
              <a:buChar char="o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spcBef>
                <a:spcPts val="0"/>
              </a:spcBef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spcBef>
                <a:spcPts val="0"/>
              </a:spcBef>
              <a:buFont typeface="Courier New" pitchFamily="3" charset="0"/>
              <a:buChar char="o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spcBef>
                <a:spcPts val="0"/>
              </a:spcBef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9pPr>
          </a:lstStyle>
          <a:p>
            <a:pPr lvl="0" algn="ctr">
              <a:buNone/>
              <a:defRPr lang="it-IT"/>
            </a:pPr>
            <a:r>
              <a:rPr lang="it-IT" sz="1400" b="1" dirty="0">
                <a:solidFill>
                  <a:srgbClr val="113053"/>
                </a:solidFill>
                <a:latin typeface="Kalinga" charset="0"/>
                <a:cs typeface="Kalinga" charset="0"/>
              </a:rPr>
              <a:t>Cantiere Nazionale a tema: </a:t>
            </a:r>
            <a:r>
              <a:rPr lang="it-IT" sz="3600" b="1" dirty="0" err="1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D68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2" charset="0"/>
                <a:ea typeface="Calibri Light" pitchFamily="2" charset="0"/>
                <a:cs typeface="Calibri Light" pitchFamily="2" charset="0"/>
              </a:rPr>
              <a:t>Bil.Co</a:t>
            </a:r>
            <a:r>
              <a:rPr lang="it-IT" sz="3600" b="1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D68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2" charset="0"/>
                <a:ea typeface="Calibri Light" pitchFamily="2" charset="0"/>
                <a:cs typeface="Calibri Light" pitchFamily="2" charset="0"/>
              </a:rPr>
              <a:t> – in partenza</a:t>
            </a:r>
            <a:endParaRPr lang="it-IT" sz="3600" b="1" dirty="0">
              <a:ln>
                <a:solidFill>
                  <a:schemeClr val="tx2">
                    <a:lumMod val="50000"/>
                  </a:schemeClr>
                </a:solidFill>
              </a:ln>
              <a:solidFill>
                <a:srgbClr val="0D68B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itchFamily="2" charset="0"/>
              <a:ea typeface="Calibri Light" pitchFamily="2" charset="0"/>
              <a:cs typeface="Calibri Light" pitchFamily="2" charset="0"/>
            </a:endParaRPr>
          </a:p>
        </p:txBody>
      </p:sp>
      <p:pic>
        <p:nvPicPr>
          <p:cNvPr id="6" name="Immagine 20"/>
          <p:cNvPicPr>
            <a:picLocks noChangeAspect="1"/>
            <a:extLst>
              <a:ext uri="smNativeData">
                <pr:smNativeData xmlns="" xmlns:p14="http://schemas.microsoft.com/office/powerpoint/2010/main" xmlns:pr="smNativeData" val="SMDATA_18_DVR5XBMAAAAlAAAAEQ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9vxgX///8BAAAAAAAAAAAAAAAAAAAAAAAAAAAAAAAAAAAAAAAAAAAAAAACf39/ANvv+QPMzMwAwMD/AH9/fwAAAAAAAAAAAAAAAAD///8AAAAAACEAAAAYAAAAFAAAAEQAAAAjAAAAUgsAAPgG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43180" y="22225"/>
            <a:ext cx="1797050" cy="111061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" name="Immagine 21"/>
          <p:cNvPicPr>
            <a:picLocks noChangeAspect="1"/>
            <a:extLst>
              <a:ext uri="smNativeData">
                <pr:smNativeData xmlns="" xmlns:p14="http://schemas.microsoft.com/office/powerpoint/2010/main" xmlns:pr="smNativeData" val="SMDATA_18_DVR5XBMAAAAlAAAAEQ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9vxgX///8BAAAAAAAAAAAAAAAAAAAAAAAAAAAAAAAAAAAAAAAAAAAAAAACf39/ANvv+QPMzMwAwMD/AH9/fwAAAAAAAAAAAAAAAAD///8AAAAAACEAAAAYAAAAFAAAAIMsAABXJgAACTgAAOop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7410768" y="6358255"/>
            <a:ext cx="1666874" cy="479289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5" name="Text Box 23"/>
          <p:cNvSpPr txBox="1">
            <a:spLocks noChangeArrowheads="1"/>
          </p:cNvSpPr>
          <p:nvPr/>
        </p:nvSpPr>
        <p:spPr bwMode="auto">
          <a:xfrm>
            <a:off x="0" y="6638925"/>
            <a:ext cx="9109075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7F7F7F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Luglio 2019</a:t>
            </a:r>
            <a:r>
              <a:rPr lang="it-IT" altLang="en-US" sz="1000" dirty="0">
                <a:solidFill>
                  <a:schemeClr val="tx1"/>
                </a:solidFill>
                <a:latin typeface="Verdana" panose="020B0604030504040204" pitchFamily="34" charset="0"/>
              </a:rPr>
              <a:t>			 		 		     	</a:t>
            </a:r>
          </a:p>
        </p:txBody>
      </p:sp>
      <p:sp>
        <p:nvSpPr>
          <p:cNvPr id="10" name="Rettangolo 1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631652" y="3219057"/>
            <a:ext cx="2246296" cy="160512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dirty="0"/>
          </a:p>
        </p:txBody>
      </p:sp>
      <p:sp>
        <p:nvSpPr>
          <p:cNvPr id="11" name="Rettangolo 1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4529000" y="2011492"/>
            <a:ext cx="4305300" cy="118802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r>
              <a:rPr lang="it-IT" sz="2400" dirty="0" err="1"/>
              <a:t>Bil.Co</a:t>
            </a:r>
            <a:r>
              <a:rPr lang="it-IT" sz="2400" dirty="0"/>
              <a:t> come “luogo-risorsa” dedicato a tutti coloro che desiderano accrescere la capacità di gestire il proprio sviluppo professionale per far fronte alle richieste del mercato del lavoro in continua trasformazione </a:t>
            </a:r>
          </a:p>
        </p:txBody>
      </p:sp>
      <p:sp>
        <p:nvSpPr>
          <p:cNvPr id="12" name="Rettangolo 1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UgsAAN8FAADbOAAA/xgAAAAgAAAmAAAACAAAAP//////////"/>
              </a:ext>
            </a:extLst>
          </p:cNvSpPr>
          <p:nvPr/>
        </p:nvSpPr>
        <p:spPr>
          <a:xfrm>
            <a:off x="2582076" y="4389337"/>
            <a:ext cx="6725753" cy="137071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>
              <a:defRPr lang="it-IT"/>
            </a:pPr>
            <a:endParaRPr lang="en-GB" sz="2000" dirty="0"/>
          </a:p>
          <a:p>
            <a:pPr>
              <a:defRPr lang="it-IT"/>
            </a:pPr>
            <a:endParaRPr lang="en-GB" sz="2000" dirty="0"/>
          </a:p>
          <a:p>
            <a:pPr>
              <a:defRPr lang="it-IT"/>
            </a:pPr>
            <a:endParaRPr lang="en-GB" sz="2000" dirty="0"/>
          </a:p>
          <a:p>
            <a:pPr>
              <a:defRPr lang="it-IT"/>
            </a:pPr>
            <a:endParaRPr dirty="0"/>
          </a:p>
          <a:p>
            <a:pPr>
              <a:defRPr lang="it-IT"/>
            </a:pPr>
            <a:endParaRPr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4C891C5B-DCEC-44D7-A7A9-3C24957DBE39}"/>
              </a:ext>
            </a:extLst>
          </p:cNvPr>
          <p:cNvSpPr/>
          <p:nvPr/>
        </p:nvSpPr>
        <p:spPr>
          <a:xfrm>
            <a:off x="643428" y="1349906"/>
            <a:ext cx="3157893" cy="4893647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it-IT" sz="2400" b="1" dirty="0">
                <a:solidFill>
                  <a:schemeClr val="accent4"/>
                </a:solidFill>
                <a:latin typeface="+mn-lt"/>
                <a:ea typeface="Times New Roman" panose="02020603050405020304" pitchFamily="18" charset="0"/>
              </a:rPr>
              <a:t>Esigenza di offrire un percorso di crescita per i servizi al lavoro che integri/sviluppi le competenze presenti nel CIOFS FP in una logica di servizio integrato sulla domanda della persona in uno stretto rapporto con le richieste del mercato del lavoro.</a:t>
            </a:r>
            <a:r>
              <a:rPr lang="it-IT" b="1" dirty="0">
                <a:solidFill>
                  <a:schemeClr val="accent4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 </a:t>
            </a:r>
            <a:endParaRPr lang="it-IT" sz="2000" b="1" dirty="0">
              <a:solidFill>
                <a:schemeClr val="accent4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3185622" y="697761"/>
            <a:ext cx="44424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it-IT"/>
            </a:pPr>
            <a:r>
              <a:rPr lang="it-IT" sz="3600" b="1" dirty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D68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2" charset="0"/>
                <a:ea typeface="Calibri Light" pitchFamily="2" charset="0"/>
                <a:cs typeface="Calibri Light" pitchFamily="2" charset="0"/>
              </a:rPr>
              <a:t>Di che si tratta</a:t>
            </a:r>
          </a:p>
        </p:txBody>
      </p:sp>
    </p:spTree>
    <p:extLst>
      <p:ext uri="{BB962C8B-B14F-4D97-AF65-F5344CB8AC3E}">
        <p14:creationId xmlns:p14="http://schemas.microsoft.com/office/powerpoint/2010/main" val="3564965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800">
        <p:blinds dir="vert"/>
        <p:extLst>
          <p:ext uri="smNativeData">
            <pr:smNativeData xmlns="" xmlns:pr="smNativeData" val="DVR5XAAAAAAIBwAAAAAAAAIAAAAAAAAAAAAAAAAAAAAAAAAAAQAAAAAAAAAAAAAAAAAAAAAAAAAAAAAA"/>
          </p:ext>
        </p:extLst>
      </p:transition>
    </mc:Choice>
    <mc:Fallback xmlns="">
      <p:transition spd="slow">
        <p:blinds dir="vert"/>
        <p:extLst>
          <p:ext uri="smNativeData">
            <pr:smNativeData xmlns:pr="smNativeData" xmlns:p14="http://schemas.microsoft.com/office/powerpoint/2010/main" xmlns="" val="DVR5XAAAAAAIBwAAAAAAAAIAAAAAAAAAAAAAAAAAAAAAAAAAAQAAAAAAAAAAAAAAAAAAAAAAAAAAAAAA"/>
          </p:ext>
        </p:extLst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27"/>
          <p:cNvSpPr>
            <a:extLst>
              <a:ext uri="smNativeData">
                <pr:smNativeData xmlns="" xmlns:p14="http://schemas.microsoft.com/office/powerpoint/2010/main" xmlns:pr="smNativeData" val="SMDATA_16_DVR5XBMAAAAlAAAACg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BAAAAAAAAAP/MA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P/MAAB/f38A2+/5A8zMzADAwP8Af39/AAAAAAAAAAAAAAAAAAAAAAAAAAAAIQAAABgAAAAUAAAANgQAAHsCAAA2BAAAAQ4AABAAAAAmAAAACAAAAP//////////"/>
              </a:ext>
            </a:extLst>
          </p:cNvSpPr>
          <p:nvPr/>
        </p:nvSpPr>
        <p:spPr>
          <a:xfrm>
            <a:off x="684530" y="403225"/>
            <a:ext cx="0" cy="1873250"/>
          </a:xfrm>
          <a:prstGeom prst="line">
            <a:avLst/>
          </a:prstGeom>
          <a:noFill/>
          <a:ln w="9525" cap="flat" cmpd="sng" algn="ctr">
            <a:solidFill>
              <a:srgbClr val="FFCC00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anchor="t"/>
          <a:lstStyle/>
          <a:p>
            <a:pPr>
              <a:defRPr lang="it-IT"/>
            </a:pPr>
            <a:endParaRPr lang="en-US"/>
          </a:p>
        </p:txBody>
      </p:sp>
      <p:pic>
        <p:nvPicPr>
          <p:cNvPr id="6" name="Immagine 20"/>
          <p:cNvPicPr>
            <a:picLocks noChangeAspect="1"/>
            <a:extLst>
              <a:ext uri="smNativeData">
                <pr:smNativeData xmlns="" xmlns:p14="http://schemas.microsoft.com/office/powerpoint/2010/main" xmlns:pr="smNativeData" val="SMDATA_18_DVR5XBMAAAAlAAAAEQ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9vxgX///8BAAAAAAAAAAAAAAAAAAAAAAAAAAAAAAAAAAAAAAAAAAAAAAACf39/ANvv+QPMzMwAwMD/AH9/fwAAAAAAAAAAAAAAAAD///8AAAAAACEAAAAYAAAAFAAAAEQAAAAjAAAAUgsAAPgG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43180" y="22225"/>
            <a:ext cx="1797050" cy="111061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" name="Immagine 21"/>
          <p:cNvPicPr>
            <a:picLocks noChangeAspect="1"/>
            <a:extLst>
              <a:ext uri="smNativeData">
                <pr:smNativeData xmlns="" xmlns:p14="http://schemas.microsoft.com/office/powerpoint/2010/main" xmlns:pr="smNativeData" val="SMDATA_18_DVR5XBMAAAAlAAAAEQAAAC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9vxgX///8BAAAAAAAAAAAAAAAAAAAAAAAAAAAAAAAAAAAAAAAAAAAAAAACf39/ANvv+QPMzMwAwMD/AH9/fwAAAAAAAAAAAAAAAAD///8AAAAAACEAAAAYAAAAFAAAAIMsAABXJgAACTgAAOop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7410768" y="6358255"/>
            <a:ext cx="1666874" cy="479289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5" name="Text Box 23"/>
          <p:cNvSpPr txBox="1">
            <a:spLocks noChangeArrowheads="1"/>
          </p:cNvSpPr>
          <p:nvPr/>
        </p:nvSpPr>
        <p:spPr bwMode="auto">
          <a:xfrm>
            <a:off x="0" y="6638925"/>
            <a:ext cx="9109075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7F7F7F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en-US" sz="1000" dirty="0" smtClean="0">
                <a:solidFill>
                  <a:schemeClr val="tx1"/>
                </a:solidFill>
                <a:latin typeface="Verdana" panose="020B0604030504040204" pitchFamily="34" charset="0"/>
              </a:rPr>
              <a:t>Luglio 2019</a:t>
            </a:r>
            <a:r>
              <a:rPr lang="it-IT" altLang="en-US" sz="1000" dirty="0">
                <a:solidFill>
                  <a:schemeClr val="tx1"/>
                </a:solidFill>
                <a:latin typeface="Verdana" panose="020B0604030504040204" pitchFamily="34" charset="0"/>
              </a:rPr>
              <a:t>			 		 		     	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893F455C-6626-498B-9AFC-226AEF6C0B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888" y="1408834"/>
            <a:ext cx="3160684" cy="1914899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82AC7120-AC00-4AC8-A8A6-7071AA0A8C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1862" y="3007030"/>
            <a:ext cx="3578024" cy="2020944"/>
          </a:xfrm>
          <a:prstGeom prst="rect">
            <a:avLst/>
          </a:prstGeom>
        </p:spPr>
      </p:pic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03C03EE6-980D-4875-BF3A-E2643FF8AD31}"/>
              </a:ext>
            </a:extLst>
          </p:cNvPr>
          <p:cNvSpPr/>
          <p:nvPr/>
        </p:nvSpPr>
        <p:spPr>
          <a:xfrm>
            <a:off x="3871104" y="403225"/>
            <a:ext cx="5364971" cy="660145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lvl="0" algn="ctr"/>
            <a:r>
              <a:rPr lang="it-IT" sz="4200" b="1" dirty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D68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itchFamily="2" charset="0"/>
                <a:ea typeface="Calibri Light" pitchFamily="2" charset="0"/>
                <a:cs typeface="Calibri Light" pitchFamily="2" charset="0"/>
              </a:rPr>
              <a:t>Servizi offerti su target:</a:t>
            </a:r>
          </a:p>
          <a:p>
            <a:pPr lvl="0" algn="ctr"/>
            <a:endParaRPr lang="it-IT" sz="4200" b="1" dirty="0">
              <a:solidFill>
                <a:srgbClr val="454545"/>
              </a:solidFill>
            </a:endParaRPr>
          </a:p>
          <a:p>
            <a:pPr marL="354013" lvl="0" indent="-176213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it-IT" sz="2900" dirty="0">
                <a:solidFill>
                  <a:srgbClr val="454545"/>
                </a:solidFill>
                <a:cs typeface="Arial" panose="020B0604020202020204" pitchFamily="34" charset="0"/>
              </a:rPr>
              <a:t>percorsi di Bilancio delle Competenze </a:t>
            </a:r>
          </a:p>
          <a:p>
            <a:pPr marL="354013" lvl="0" indent="-176213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it-IT" sz="2900" dirty="0">
                <a:solidFill>
                  <a:srgbClr val="454545"/>
                </a:solidFill>
                <a:cs typeface="Arial" panose="020B0604020202020204" pitchFamily="34" charset="0"/>
              </a:rPr>
              <a:t>percorsi di accompagnamento al lavoro e rinforzo occupabilità </a:t>
            </a:r>
          </a:p>
          <a:p>
            <a:pPr marL="354013" lvl="0" indent="-176213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it-IT" sz="2900" dirty="0">
                <a:solidFill>
                  <a:srgbClr val="454545"/>
                </a:solidFill>
                <a:cs typeface="Arial" panose="020B0604020202020204" pitchFamily="34" charset="0"/>
              </a:rPr>
              <a:t>percorsi di accompagnamento alla scelta e rinforzo occupabilità;</a:t>
            </a:r>
          </a:p>
          <a:p>
            <a:pPr marL="354013" lvl="0" indent="-176213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it-IT" sz="2900" dirty="0">
                <a:solidFill>
                  <a:srgbClr val="454545"/>
                </a:solidFill>
                <a:cs typeface="Arial" panose="020B0604020202020204" pitchFamily="34" charset="0"/>
              </a:rPr>
              <a:t>consultazione, libera o guidata, di materiale informativo inerente il mercato del lavoro, i corsi di formazione professionale, i settori professionali e i servizi per il lavoro; </a:t>
            </a:r>
          </a:p>
          <a:p>
            <a:pPr marL="354013" lvl="0" indent="-176213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it-IT" sz="2900" dirty="0">
                <a:solidFill>
                  <a:srgbClr val="454545"/>
                </a:solidFill>
                <a:cs typeface="Arial" panose="020B0604020202020204" pitchFamily="34" charset="0"/>
              </a:rPr>
              <a:t>colloqui di orientamento finalizzati  </a:t>
            </a:r>
          </a:p>
          <a:p>
            <a:pPr marL="354013" lvl="0" indent="-176213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it-IT" sz="2900" dirty="0">
                <a:solidFill>
                  <a:srgbClr val="454545"/>
                </a:solidFill>
                <a:cs typeface="Arial" panose="020B0604020202020204" pitchFamily="34" charset="0"/>
              </a:rPr>
              <a:t>laboratori tematici </a:t>
            </a:r>
            <a:endParaRPr lang="it-IT" sz="2200" b="1" dirty="0">
              <a:solidFill>
                <a:srgbClr val="454545"/>
              </a:solidFill>
              <a:cs typeface="Arial" panose="020B0604020202020204" pitchFamily="34" charset="0"/>
            </a:endParaRPr>
          </a:p>
        </p:txBody>
      </p:sp>
      <p:sp>
        <p:nvSpPr>
          <p:cNvPr id="10" name="Line 26"/>
          <p:cNvSpPr>
            <a:extLst>
              <a:ext uri="smNativeData">
                <pr:smNativeData xmlns="" xmlns:p14="http://schemas.microsoft.com/office/powerpoint/2010/main" xmlns:pr="smNativeData" val="SMDATA_16_DVR5XBMAAAAlAAAACgAAAA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BAAAAAAAAAAAAgAAPAAAAAQAAACMAAAAjAAAAIwAAAB4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gAB/f38A2+/5A8zMzADAwP8Af39/AAAAAAAAAAAAAAAAAAAAAAAAAAAAIQAAABgAAAAUAAAAwwMAAF8DAAC3MgAAXwMAABAAAAAmAAAACAAAAP//////////"/>
              </a:ext>
            </a:extLst>
          </p:cNvSpPr>
          <p:nvPr/>
        </p:nvSpPr>
        <p:spPr>
          <a:xfrm>
            <a:off x="2715404" y="774065"/>
            <a:ext cx="6343541" cy="17217"/>
          </a:xfrm>
          <a:prstGeom prst="line">
            <a:avLst/>
          </a:prstGeom>
          <a:noFill/>
          <a:ln w="9525" cap="flat" cmpd="sng" algn="ctr">
            <a:solidFill>
              <a:srgbClr val="000080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anchor="t"/>
          <a:lstStyle/>
          <a:p>
            <a:pPr>
              <a:defRPr lang="it-IT"/>
            </a:pPr>
            <a:endParaRPr lang="en-US" dirty="0"/>
          </a:p>
        </p:txBody>
      </p:sp>
      <p:sp>
        <p:nvSpPr>
          <p:cNvPr id="16" name="Rectangle 33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6wsAALAAAACQOQAA9QIAABAgAAAmAAAACAAAAP//////////"/>
              </a:ext>
            </a:extLst>
          </p:cNvSpPr>
          <p:nvPr/>
        </p:nvSpPr>
        <p:spPr>
          <a:xfrm>
            <a:off x="2696073" y="355037"/>
            <a:ext cx="6362873" cy="36893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spcBef>
                <a:spcPts val="0"/>
              </a:spcBef>
              <a:buFont typeface="Arial" pitchFamily="2" charset="0"/>
              <a:buChar char="•"/>
              <a:defRPr lang="it-IT" sz="24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spcBef>
                <a:spcPts val="0"/>
              </a:spcBef>
              <a:buFont typeface="Courier New" pitchFamily="3" charset="0"/>
              <a:buChar char="o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spcBef>
                <a:spcPts val="0"/>
              </a:spcBef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spcBef>
                <a:spcPts val="0"/>
              </a:spcBef>
              <a:buFont typeface="Courier New" pitchFamily="3" charset="0"/>
              <a:buChar char="o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spcBef>
                <a:spcPts val="0"/>
              </a:spcBef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Font typeface="Arial" pitchFamily="2" charset="0"/>
              <a:buChar char="•"/>
              <a:defRPr lang="it-IT" sz="1600">
                <a:solidFill>
                  <a:srgbClr val="7F7F7F"/>
                </a:solidFill>
                <a:latin typeface="Century Gothic" charset="0"/>
                <a:ea typeface="Calibri" pitchFamily="2" charset="0"/>
                <a:cs typeface="Calibri" pitchFamily="2" charset="0"/>
              </a:defRPr>
            </a:lvl9pPr>
          </a:lstStyle>
          <a:p>
            <a:pPr lvl="0" algn="ctr">
              <a:buNone/>
              <a:defRPr lang="it-IT"/>
            </a:pPr>
            <a:r>
              <a:rPr lang="it-IT" sz="1400" b="1" dirty="0">
                <a:solidFill>
                  <a:srgbClr val="113053"/>
                </a:solidFill>
                <a:latin typeface="Kalinga" charset="0"/>
                <a:cs typeface="Kalinga" charset="0"/>
              </a:rPr>
              <a:t>Cantiere Nazionale a tema: </a:t>
            </a:r>
            <a:r>
              <a:rPr lang="it-IT" sz="1400" b="1" dirty="0" err="1">
                <a:solidFill>
                  <a:srgbClr val="113053"/>
                </a:solidFill>
                <a:latin typeface="Kalinga" charset="0"/>
                <a:cs typeface="Kalinga" charset="0"/>
              </a:rPr>
              <a:t>Bil.Co</a:t>
            </a:r>
            <a:endParaRPr lang="it-IT" sz="1400" b="1" dirty="0">
              <a:solidFill>
                <a:srgbClr val="113053"/>
              </a:solidFill>
              <a:latin typeface="Kalinga" charset="0"/>
              <a:cs typeface="Kaling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6720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800">
        <p:blinds dir="vert"/>
        <p:extLst>
          <p:ext uri="smNativeData">
            <pr:smNativeData xmlns="" xmlns:pr="smNativeData" val="DVR5XAAAAAAIBwAAAAAAAAIAAAAAAAAAAAAAAAAAAAAAAAAAAQAAAAAAAAAAAAAAAAAAAAAAAAAAAAAA"/>
          </p:ext>
        </p:extLst>
      </p:transition>
    </mc:Choice>
    <mc:Fallback xmlns="">
      <p:transition spd="slow">
        <p:blinds dir="vert"/>
        <p:extLst>
          <p:ext uri="smNativeData">
            <pr:smNativeData xmlns:pr="smNativeData" xmlns:p14="http://schemas.microsoft.com/office/powerpoint/2010/main" xmlns="" val="DVR5XAAAAAAIBwAAAAAAAAIAAAAAAAAAAAAAAAAAAAAAAAAAAQAAAAAAAAAAAAAAAAAAAAAAAAAAAAAA"/>
          </p:ext>
        </p:extLst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">
  <a:themeElements>
    <a:clrScheme name="Presentation 1">
      <a:dk1>
        <a:srgbClr val="000000"/>
      </a:dk1>
      <a:lt1>
        <a:srgbClr val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Presentation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esentation 1">
        <a:dk1>
          <a:srgbClr val="000000"/>
        </a:dk1>
        <a:lt1>
          <a:srgbClr val="FFFFFF"/>
        </a:lt1>
        <a:dk2>
          <a:srgbClr val="17406D"/>
        </a:dk2>
        <a:lt2>
          <a:srgbClr val="DBEFF9"/>
        </a:lt2>
        <a:accent1>
          <a:srgbClr val="0F6FC6"/>
        </a:accent1>
        <a:accent2>
          <a:srgbClr val="009DD9"/>
        </a:accent2>
        <a:accent3>
          <a:srgbClr val="0BD0D9"/>
        </a:accent3>
        <a:accent4>
          <a:srgbClr val="10CF9B"/>
        </a:accent4>
        <a:accent5>
          <a:srgbClr val="7CCA62"/>
        </a:accent5>
        <a:accent6>
          <a:srgbClr val="A5C249"/>
        </a:accent6>
        <a:hlink>
          <a:srgbClr val="F49100"/>
        </a:hlink>
        <a:folHlink>
          <a:srgbClr val="85DFD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resentation">
  <a:themeElements>
    <a:clrScheme name="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esentation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Presentation">
  <a:themeElements>
    <a:clrScheme name="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esentation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6824</TotalTime>
  <Words>1829</Words>
  <Application>Microsoft Office PowerPoint</Application>
  <PresentationFormat>Presentazione su schermo (4:3)</PresentationFormat>
  <Paragraphs>345</Paragraphs>
  <Slides>32</Slides>
  <Notes>30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10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32</vt:i4>
      </vt:variant>
    </vt:vector>
  </HeadingPairs>
  <TitlesOfParts>
    <vt:vector size="43" baseType="lpstr">
      <vt:lpstr>Arial</vt:lpstr>
      <vt:lpstr>Calibri</vt:lpstr>
      <vt:lpstr>Calibri Light</vt:lpstr>
      <vt:lpstr>Candara</vt:lpstr>
      <vt:lpstr>Kalinga</vt:lpstr>
      <vt:lpstr>Segoe UI</vt:lpstr>
      <vt:lpstr>Symbol</vt:lpstr>
      <vt:lpstr>Times</vt:lpstr>
      <vt:lpstr>Times New Roman</vt:lpstr>
      <vt:lpstr>Verdana</vt:lpstr>
      <vt:lpstr>Presentation</vt:lpstr>
      <vt:lpstr>Presentazione standard di PowerPoint</vt:lpstr>
      <vt:lpstr>Cos’è un ecosistema di conoscenze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Perché creare un ecosistema attraverso cantieri</vt:lpstr>
      <vt:lpstr>I Cantieri CIOFS-FP</vt:lpstr>
      <vt:lpstr>Articolazione dei Cantieri </vt:lpstr>
      <vt:lpstr>Composizione e compiti  dei  Cantieri</vt:lpstr>
      <vt:lpstr>Alcune proposte di Cantieri nazionali</vt:lpstr>
      <vt:lpstr>L’ IMPRESA FORMATIVA </vt:lpstr>
      <vt:lpstr>AR Partecipanti  Emilia-Romagna, FVG, Lazio, Lombardia, Piemonte, Puglia, Sardegna, Veneto.   Campo d’azione  Formazione in assetto lavorativo, Accompagnamento al Lavoro, Competenza chiave imprenditorialità, Franchising sociale, Economia Sociale...    Fabbisogni iniziali  * Creare «Incubatori Sociali» in grado di connettere il soggetto singolo ad una rete territoriale che opera in sinergia per lo sviluppo della persona, della società e del territorio;  * Creare «cultura e consapevolezza» nel CIOFS-FP della scelta strategica  «impresa formativa» su cui investire risorse;  * Rendere fruibile il lavoro fatto finora insieme dal sistema CIOFS-FP.  </vt:lpstr>
      <vt:lpstr>Presentazione standard di PowerPoint</vt:lpstr>
      <vt:lpstr>Presentazione standard di PowerPoint</vt:lpstr>
      <vt:lpstr>Presentazione standard di PowerPoint</vt:lpstr>
      <vt:lpstr>AR partecipanti Tutte le Associazioni regionali  CIOFS-FP Piemonte e CIOFS-FP Sardegna hanno progettato badge specifici per attività da loro erogate  Campo d’azione Attestazione eventi/attività formative non formali e informali   Fabbisogni iniziali Utilizzo  di strumenti innovativi e rispondenti alle richieste del mercato 4.0 per la rappresentazione digitale delle performance di organizzazioni, servizi, prodotti e delle competenze delle persone  Obiettivi * Co-progettazione del badge associativo «Operatore CIOFS-FP»   * Impostare il sistema di progettazione dei badge; * Definire le modalità di valutazione e validazione; * Identificare indicatori di risultato  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AR Partecipanti  Interesse iniziale manifestato da Lombardia, Sardegna, Lazio, Veneto    Campo d’azione Accompagnamento al Lavoro, Orientamento, Nuove tecnologie 4.0 e intelligenza artificiale...  Fabbisogni iniziali  * Potenziare gli strumenti a disposizione degli Operatori per i Servizi di    Orientamento ed Accompagnamento al Lavoro * Implementare la cassetta degli attrezzi a disposizione degli Operatori * Raggiungere i destinatari con tecnologie più idonee * Ottimizzare il lavoro degli Operatori in termini di efficienza ed efficacia  </vt:lpstr>
      <vt:lpstr>Gli strumenti tradizionali non sono più sufficienti </vt:lpstr>
      <vt:lpstr>Esiste una strategia vincente per il CIOFS/FP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Nessun titolo diapositiva</dc:title>
  <dc:subject/>
  <dc:creator>marco</dc:creator>
  <cp:keywords/>
  <dc:description/>
  <cp:lastModifiedBy>Manuela Robazza</cp:lastModifiedBy>
  <cp:revision>235</cp:revision>
  <cp:lastPrinted>2019-07-03T15:16:19Z</cp:lastPrinted>
  <dcterms:created xsi:type="dcterms:W3CDTF">2000-11-06T09:41:33Z</dcterms:created>
  <dcterms:modified xsi:type="dcterms:W3CDTF">2019-07-03T19:37:24Z</dcterms:modified>
</cp:coreProperties>
</file>