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4" r:id="rId2"/>
  </p:sldMasterIdLst>
  <p:notesMasterIdLst>
    <p:notesMasterId r:id="rId23"/>
  </p:notesMasterIdLst>
  <p:handoutMasterIdLst>
    <p:handoutMasterId r:id="rId24"/>
  </p:handoutMasterIdLst>
  <p:sldIdLst>
    <p:sldId id="256" r:id="rId3"/>
    <p:sldId id="259" r:id="rId4"/>
    <p:sldId id="1206" r:id="rId5"/>
    <p:sldId id="1399" r:id="rId6"/>
    <p:sldId id="1231" r:id="rId7"/>
    <p:sldId id="1217" r:id="rId8"/>
    <p:sldId id="1226" r:id="rId9"/>
    <p:sldId id="1227" r:id="rId10"/>
    <p:sldId id="1230" r:id="rId11"/>
    <p:sldId id="1232" r:id="rId12"/>
    <p:sldId id="1393" r:id="rId13"/>
    <p:sldId id="1228" r:id="rId14"/>
    <p:sldId id="1229" r:id="rId15"/>
    <p:sldId id="1395" r:id="rId16"/>
    <p:sldId id="1396" r:id="rId17"/>
    <p:sldId id="1222" r:id="rId18"/>
    <p:sldId id="1223" r:id="rId19"/>
    <p:sldId id="1224" r:id="rId20"/>
    <p:sldId id="1397" r:id="rId21"/>
    <p:sldId id="267" r:id="rId22"/>
  </p:sldIdLst>
  <p:sldSz cx="12195175" cy="6859588"/>
  <p:notesSz cx="6797675" cy="9926638"/>
  <p:defaultTextStyle>
    <a:defPPr>
      <a:defRPr lang="it-IT"/>
    </a:defPPr>
    <a:lvl1pPr marL="0" algn="l" defTabSz="121944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722" algn="l" defTabSz="121944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444" algn="l" defTabSz="121944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9166" algn="l" defTabSz="121944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888" algn="l" defTabSz="121944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8610" algn="l" defTabSz="121944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8332" algn="l" defTabSz="121944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8053" algn="l" defTabSz="121944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7775" algn="l" defTabSz="121944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pos="384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CD445"/>
    <a:srgbClr val="001F5C"/>
    <a:srgbClr val="C6C6C6"/>
    <a:srgbClr val="849426"/>
    <a:srgbClr val="212C56"/>
    <a:srgbClr val="160F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E95EF6F-E9DF-4678-A1A4-29AB56469F16}" v="431" dt="2022-03-03T12:09:27.85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ile medio 2 - Color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FD0F851-EC5A-4D38-B0AD-8093EC10F338}" styleName="Stile chiaro 1 - Colore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080" autoAdjust="0"/>
    <p:restoredTop sz="94648"/>
  </p:normalViewPr>
  <p:slideViewPr>
    <p:cSldViewPr>
      <p:cViewPr varScale="1">
        <p:scale>
          <a:sx n="107" d="100"/>
          <a:sy n="107" d="100"/>
        </p:scale>
        <p:origin x="1000" y="160"/>
      </p:cViewPr>
      <p:guideLst>
        <p:guide orient="horz" pos="2161"/>
        <p:guide pos="384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7" d="100"/>
          <a:sy n="77" d="100"/>
        </p:scale>
        <p:origin x="4002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etano Machì" userId="d873119e-687e-4334-b10a-b28092c64184" providerId="ADAL" clId="{2E8ACF43-92E7-4B79-97F6-A39C6CC19C05}"/>
    <pc:docChg chg="modSld">
      <pc:chgData name="Gaetano Machì" userId="d873119e-687e-4334-b10a-b28092c64184" providerId="ADAL" clId="{2E8ACF43-92E7-4B79-97F6-A39C6CC19C05}" dt="2022-03-04T09:48:10.038" v="47" actId="20577"/>
      <pc:docMkLst>
        <pc:docMk/>
      </pc:docMkLst>
      <pc:sldChg chg="modSp mod">
        <pc:chgData name="Gaetano Machì" userId="d873119e-687e-4334-b10a-b28092c64184" providerId="ADAL" clId="{2E8ACF43-92E7-4B79-97F6-A39C6CC19C05}" dt="2022-03-04T09:48:10.038" v="47" actId="20577"/>
        <pc:sldMkLst>
          <pc:docMk/>
          <pc:sldMk cId="1115897930" sldId="259"/>
        </pc:sldMkLst>
        <pc:spChg chg="mod">
          <ac:chgData name="Gaetano Machì" userId="d873119e-687e-4334-b10a-b28092c64184" providerId="ADAL" clId="{2E8ACF43-92E7-4B79-97F6-A39C6CC19C05}" dt="2022-03-04T09:48:10.038" v="47" actId="20577"/>
          <ac:spMkLst>
            <pc:docMk/>
            <pc:sldMk cId="1115897930" sldId="259"/>
            <ac:spMk id="7" creationId="{CB4842BB-6089-44D5-BD1E-CDA9E7317630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F1A17BE-F1A5-49D8-8257-58F228D6A37F}" type="doc">
      <dgm:prSet loTypeId="urn:microsoft.com/office/officeart/2005/8/layout/hierarchy1" loCatId="hierarchy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it-IT"/>
        </a:p>
      </dgm:t>
    </dgm:pt>
    <dgm:pt modelId="{E08F7A5E-36BD-47F9-9E4E-B8190544C625}">
      <dgm:prSet phldrT="[Testo]" custT="1"/>
      <dgm:spPr/>
      <dgm:t>
        <a:bodyPr/>
        <a:lstStyle/>
        <a:p>
          <a:r>
            <a:rPr lang="it-IT" sz="1800" b="1" dirty="0">
              <a:latin typeface="+mj-lt"/>
            </a:rPr>
            <a:t>Percorsi di Formazione</a:t>
          </a:r>
        </a:p>
      </dgm:t>
    </dgm:pt>
    <dgm:pt modelId="{4A725243-348D-41FC-99AD-78C4333BBBE1}" type="parTrans" cxnId="{AE53BF37-4993-40DF-8AB6-3B6EDA0E8212}">
      <dgm:prSet/>
      <dgm:spPr/>
      <dgm:t>
        <a:bodyPr/>
        <a:lstStyle/>
        <a:p>
          <a:endParaRPr lang="it-IT" sz="1800">
            <a:latin typeface="+mj-lt"/>
          </a:endParaRPr>
        </a:p>
      </dgm:t>
    </dgm:pt>
    <dgm:pt modelId="{BFE61EB7-DBB7-41B8-958B-BE58B72C4870}" type="sibTrans" cxnId="{AE53BF37-4993-40DF-8AB6-3B6EDA0E8212}">
      <dgm:prSet/>
      <dgm:spPr/>
      <dgm:t>
        <a:bodyPr/>
        <a:lstStyle/>
        <a:p>
          <a:endParaRPr lang="it-IT" sz="1800">
            <a:latin typeface="+mj-lt"/>
          </a:endParaRPr>
        </a:p>
      </dgm:t>
    </dgm:pt>
    <dgm:pt modelId="{FE3BB151-43BE-48A7-8096-0EC0984F8857}">
      <dgm:prSet phldrT="[Testo]" custT="1"/>
      <dgm:spPr/>
      <dgm:t>
        <a:bodyPr/>
        <a:lstStyle/>
        <a:p>
          <a:r>
            <a:rPr lang="it-IT" sz="1800" dirty="0">
              <a:latin typeface="+mj-lt"/>
            </a:rPr>
            <a:t>Istruzione e Formazione Professionale (</a:t>
          </a:r>
          <a:r>
            <a:rPr lang="it-IT" sz="1800" dirty="0" err="1">
              <a:latin typeface="+mj-lt"/>
            </a:rPr>
            <a:t>IeFP</a:t>
          </a:r>
          <a:r>
            <a:rPr lang="it-IT" sz="1800" dirty="0">
              <a:latin typeface="+mj-lt"/>
            </a:rPr>
            <a:t>)</a:t>
          </a:r>
        </a:p>
      </dgm:t>
    </dgm:pt>
    <dgm:pt modelId="{F6CE0FC3-9D88-43E5-A56B-C6ADFCBFBAD0}" type="parTrans" cxnId="{43137714-5DA4-4481-83A9-AC95DD8A4461}">
      <dgm:prSet/>
      <dgm:spPr/>
      <dgm:t>
        <a:bodyPr/>
        <a:lstStyle/>
        <a:p>
          <a:endParaRPr lang="it-IT" sz="1800">
            <a:latin typeface="+mj-lt"/>
          </a:endParaRPr>
        </a:p>
      </dgm:t>
    </dgm:pt>
    <dgm:pt modelId="{5BDCAA50-59FD-4465-B763-223591B4E362}" type="sibTrans" cxnId="{43137714-5DA4-4481-83A9-AC95DD8A4461}">
      <dgm:prSet/>
      <dgm:spPr/>
      <dgm:t>
        <a:bodyPr/>
        <a:lstStyle/>
        <a:p>
          <a:endParaRPr lang="it-IT" sz="1800">
            <a:latin typeface="+mj-lt"/>
          </a:endParaRPr>
        </a:p>
      </dgm:t>
    </dgm:pt>
    <dgm:pt modelId="{CEF39C04-C351-4A2D-A704-E02AC4F68C73}">
      <dgm:prSet phldrT="[Testo]" custT="1"/>
      <dgm:spPr/>
      <dgm:t>
        <a:bodyPr/>
        <a:lstStyle/>
        <a:p>
          <a:r>
            <a:rPr lang="it-IT" sz="1800" dirty="0">
              <a:latin typeface="+mj-lt"/>
            </a:rPr>
            <a:t>Istruzione e Formazione Tecnica Superiore (IFTS)</a:t>
          </a:r>
        </a:p>
      </dgm:t>
    </dgm:pt>
    <dgm:pt modelId="{783540DB-3F16-446E-83CC-4A4F80BB0E71}" type="parTrans" cxnId="{883F2501-7155-47EA-B428-50DA4C00E2CB}">
      <dgm:prSet/>
      <dgm:spPr/>
      <dgm:t>
        <a:bodyPr/>
        <a:lstStyle/>
        <a:p>
          <a:endParaRPr lang="it-IT" sz="1800">
            <a:latin typeface="+mj-lt"/>
          </a:endParaRPr>
        </a:p>
      </dgm:t>
    </dgm:pt>
    <dgm:pt modelId="{67A17C44-27B5-4994-A516-634DBF254791}" type="sibTrans" cxnId="{883F2501-7155-47EA-B428-50DA4C00E2CB}">
      <dgm:prSet/>
      <dgm:spPr/>
      <dgm:t>
        <a:bodyPr/>
        <a:lstStyle/>
        <a:p>
          <a:endParaRPr lang="it-IT" sz="1800">
            <a:latin typeface="+mj-lt"/>
          </a:endParaRPr>
        </a:p>
      </dgm:t>
    </dgm:pt>
    <dgm:pt modelId="{044D4650-F860-424E-B8AD-68010C69BB5A}">
      <dgm:prSet custT="1"/>
      <dgm:spPr/>
      <dgm:t>
        <a:bodyPr/>
        <a:lstStyle/>
        <a:p>
          <a:r>
            <a:rPr lang="it-IT" sz="1800" dirty="0">
              <a:latin typeface="+mj-lt"/>
            </a:rPr>
            <a:t>Istruzione Tecnologica Superiore (ITS)</a:t>
          </a:r>
        </a:p>
      </dgm:t>
    </dgm:pt>
    <dgm:pt modelId="{15B9E04F-EEA5-4F0F-A0A1-2CD142DB40DD}" type="parTrans" cxnId="{5A8CA0C7-EBA8-44DA-882E-1EE8F7966682}">
      <dgm:prSet/>
      <dgm:spPr/>
      <dgm:t>
        <a:bodyPr/>
        <a:lstStyle/>
        <a:p>
          <a:endParaRPr lang="it-IT" sz="1800">
            <a:latin typeface="+mj-lt"/>
          </a:endParaRPr>
        </a:p>
      </dgm:t>
    </dgm:pt>
    <dgm:pt modelId="{0CFAE033-3D61-4441-9C03-4222B2D23DFE}" type="sibTrans" cxnId="{5A8CA0C7-EBA8-44DA-882E-1EE8F7966682}">
      <dgm:prSet/>
      <dgm:spPr/>
      <dgm:t>
        <a:bodyPr/>
        <a:lstStyle/>
        <a:p>
          <a:endParaRPr lang="it-IT" sz="1800">
            <a:latin typeface="+mj-lt"/>
          </a:endParaRPr>
        </a:p>
      </dgm:t>
    </dgm:pt>
    <dgm:pt modelId="{FD8FB84A-25FD-46AC-A454-AF17ACA1CF6E}">
      <dgm:prSet phldrT="[Testo]" custT="1"/>
      <dgm:spPr/>
      <dgm:t>
        <a:bodyPr/>
        <a:lstStyle/>
        <a:p>
          <a:r>
            <a:rPr lang="it-IT" sz="1800" b="1" i="1" dirty="0">
              <a:latin typeface="+mj-lt"/>
            </a:rPr>
            <a:t>Ordinamentali</a:t>
          </a:r>
        </a:p>
      </dgm:t>
    </dgm:pt>
    <dgm:pt modelId="{471D64B1-CCDF-403B-9F38-F6E3905CFC5E}" type="sibTrans" cxnId="{2F906231-AE24-4911-8A4E-A4EF8A36B881}">
      <dgm:prSet/>
      <dgm:spPr/>
      <dgm:t>
        <a:bodyPr/>
        <a:lstStyle/>
        <a:p>
          <a:endParaRPr lang="it-IT" sz="1800">
            <a:latin typeface="+mj-lt"/>
          </a:endParaRPr>
        </a:p>
      </dgm:t>
    </dgm:pt>
    <dgm:pt modelId="{8C829A50-6458-4832-B4DF-44B6A2480D32}" type="parTrans" cxnId="{2F906231-AE24-4911-8A4E-A4EF8A36B881}">
      <dgm:prSet/>
      <dgm:spPr/>
      <dgm:t>
        <a:bodyPr/>
        <a:lstStyle/>
        <a:p>
          <a:endParaRPr lang="it-IT" sz="1800">
            <a:latin typeface="+mj-lt"/>
          </a:endParaRPr>
        </a:p>
      </dgm:t>
    </dgm:pt>
    <dgm:pt modelId="{4D20B1A8-746F-430E-94F6-5489C6230557}">
      <dgm:prSet phldrT="[Testo]" custT="1"/>
      <dgm:spPr/>
      <dgm:t>
        <a:bodyPr/>
        <a:lstStyle/>
        <a:p>
          <a:r>
            <a:rPr lang="it-IT" sz="1800" dirty="0">
              <a:latin typeface="+mj-lt"/>
            </a:rPr>
            <a:t>Formazione per Adulti</a:t>
          </a:r>
        </a:p>
      </dgm:t>
    </dgm:pt>
    <dgm:pt modelId="{B1261D51-12DF-448F-8C2C-6D5AB081A54F}" type="sibTrans" cxnId="{9B04E571-39C4-47D7-B698-1157081F3291}">
      <dgm:prSet/>
      <dgm:spPr/>
      <dgm:t>
        <a:bodyPr/>
        <a:lstStyle/>
        <a:p>
          <a:endParaRPr lang="it-IT" sz="1800">
            <a:latin typeface="+mj-lt"/>
          </a:endParaRPr>
        </a:p>
      </dgm:t>
    </dgm:pt>
    <dgm:pt modelId="{411F30F3-E0E2-4939-BE50-CD9290ED5875}" type="parTrans" cxnId="{9B04E571-39C4-47D7-B698-1157081F3291}">
      <dgm:prSet/>
      <dgm:spPr/>
      <dgm:t>
        <a:bodyPr/>
        <a:lstStyle/>
        <a:p>
          <a:endParaRPr lang="it-IT" sz="1800">
            <a:latin typeface="+mj-lt"/>
          </a:endParaRPr>
        </a:p>
      </dgm:t>
    </dgm:pt>
    <dgm:pt modelId="{9E77A15C-8FFA-4B8E-8944-7468CA11E9C6}">
      <dgm:prSet phldrT="[Testo]" custT="1"/>
      <dgm:spPr/>
      <dgm:t>
        <a:bodyPr/>
        <a:lstStyle/>
        <a:p>
          <a:r>
            <a:rPr lang="it-IT" sz="1800" b="1" i="1" dirty="0" err="1">
              <a:latin typeface="+mj-lt"/>
            </a:rPr>
            <a:t>Extraordinamentali</a:t>
          </a:r>
          <a:endParaRPr lang="it-IT" sz="1800" b="1" i="1" dirty="0">
            <a:latin typeface="+mj-lt"/>
          </a:endParaRPr>
        </a:p>
      </dgm:t>
    </dgm:pt>
    <dgm:pt modelId="{72422B3B-DE79-4352-95DE-D32B8CFCD8B7}" type="sibTrans" cxnId="{928C00A8-56AA-4257-B40D-7AEE41952B22}">
      <dgm:prSet/>
      <dgm:spPr/>
      <dgm:t>
        <a:bodyPr/>
        <a:lstStyle/>
        <a:p>
          <a:endParaRPr lang="it-IT" sz="1800">
            <a:latin typeface="+mj-lt"/>
          </a:endParaRPr>
        </a:p>
      </dgm:t>
    </dgm:pt>
    <dgm:pt modelId="{99E9ED64-0AAE-4C92-9FB6-D7E3B5368D59}" type="parTrans" cxnId="{928C00A8-56AA-4257-B40D-7AEE41952B22}">
      <dgm:prSet/>
      <dgm:spPr/>
      <dgm:t>
        <a:bodyPr/>
        <a:lstStyle/>
        <a:p>
          <a:endParaRPr lang="it-IT" sz="1800">
            <a:latin typeface="+mj-lt"/>
          </a:endParaRPr>
        </a:p>
      </dgm:t>
    </dgm:pt>
    <dgm:pt modelId="{AE8D6502-2649-4960-AA8F-5ADC2BA45242}">
      <dgm:prSet custT="1"/>
      <dgm:spPr/>
      <dgm:t>
        <a:bodyPr/>
        <a:lstStyle/>
        <a:p>
          <a:r>
            <a:rPr lang="it-IT" sz="1800" dirty="0">
              <a:latin typeface="+mj-lt"/>
            </a:rPr>
            <a:t>Percorsi di Aggiornamento</a:t>
          </a:r>
        </a:p>
      </dgm:t>
    </dgm:pt>
    <dgm:pt modelId="{A2686A7D-EA0B-4891-A2A3-39F4E2E60CEB}" type="parTrans" cxnId="{156824ED-99D1-4B1A-B79C-18D1839B6187}">
      <dgm:prSet/>
      <dgm:spPr/>
      <dgm:t>
        <a:bodyPr/>
        <a:lstStyle/>
        <a:p>
          <a:endParaRPr lang="it-IT" sz="1800">
            <a:latin typeface="+mj-lt"/>
          </a:endParaRPr>
        </a:p>
      </dgm:t>
    </dgm:pt>
    <dgm:pt modelId="{413EC2C0-B88E-4873-8519-F1C3B5C01976}" type="sibTrans" cxnId="{156824ED-99D1-4B1A-B79C-18D1839B6187}">
      <dgm:prSet/>
      <dgm:spPr/>
      <dgm:t>
        <a:bodyPr/>
        <a:lstStyle/>
        <a:p>
          <a:endParaRPr lang="it-IT" sz="1800">
            <a:latin typeface="+mj-lt"/>
          </a:endParaRPr>
        </a:p>
      </dgm:t>
    </dgm:pt>
    <dgm:pt modelId="{515F4E43-F45E-48FB-941D-416F3F727BD0}">
      <dgm:prSet custT="1"/>
      <dgm:spPr/>
      <dgm:t>
        <a:bodyPr/>
        <a:lstStyle/>
        <a:p>
          <a:r>
            <a:rPr lang="it-IT" sz="1800" dirty="0">
              <a:latin typeface="+mj-lt"/>
            </a:rPr>
            <a:t>Percorsi di Riqualificazione</a:t>
          </a:r>
        </a:p>
      </dgm:t>
    </dgm:pt>
    <dgm:pt modelId="{001154FA-20BE-4C6D-A564-2707CB0E297D}" type="parTrans" cxnId="{4DB26311-F250-400D-89DB-B5FED36BFE57}">
      <dgm:prSet/>
      <dgm:spPr/>
      <dgm:t>
        <a:bodyPr/>
        <a:lstStyle/>
        <a:p>
          <a:endParaRPr lang="it-IT" sz="1800">
            <a:latin typeface="+mj-lt"/>
          </a:endParaRPr>
        </a:p>
      </dgm:t>
    </dgm:pt>
    <dgm:pt modelId="{034FB904-D03E-443E-9594-A501897C851D}" type="sibTrans" cxnId="{4DB26311-F250-400D-89DB-B5FED36BFE57}">
      <dgm:prSet/>
      <dgm:spPr/>
      <dgm:t>
        <a:bodyPr/>
        <a:lstStyle/>
        <a:p>
          <a:endParaRPr lang="it-IT" sz="1800">
            <a:latin typeface="+mj-lt"/>
          </a:endParaRPr>
        </a:p>
      </dgm:t>
    </dgm:pt>
    <dgm:pt modelId="{BD335F60-75CF-492B-BE8B-622D04B31261}" type="pres">
      <dgm:prSet presAssocID="{2F1A17BE-F1A5-49D8-8257-58F228D6A37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57BFC39-461A-41C4-9870-CA731AEE7FD8}" type="pres">
      <dgm:prSet presAssocID="{E08F7A5E-36BD-47F9-9E4E-B8190544C625}" presName="hierRoot1" presStyleCnt="0"/>
      <dgm:spPr/>
    </dgm:pt>
    <dgm:pt modelId="{193B7386-4526-4AB5-AAA9-40E8209731DC}" type="pres">
      <dgm:prSet presAssocID="{E08F7A5E-36BD-47F9-9E4E-B8190544C625}" presName="composite" presStyleCnt="0"/>
      <dgm:spPr/>
    </dgm:pt>
    <dgm:pt modelId="{94E50C66-6551-4FCE-AE1F-AB1382625293}" type="pres">
      <dgm:prSet presAssocID="{E08F7A5E-36BD-47F9-9E4E-B8190544C625}" presName="background" presStyleLbl="node0" presStyleIdx="0" presStyleCnt="1"/>
      <dgm:spPr/>
    </dgm:pt>
    <dgm:pt modelId="{FE060741-0F2B-4141-8751-4F72938B66C4}" type="pres">
      <dgm:prSet presAssocID="{E08F7A5E-36BD-47F9-9E4E-B8190544C625}" presName="text" presStyleLbl="fgAcc0" presStyleIdx="0" presStyleCnt="1" custScaleX="133870">
        <dgm:presLayoutVars>
          <dgm:chPref val="3"/>
        </dgm:presLayoutVars>
      </dgm:prSet>
      <dgm:spPr/>
    </dgm:pt>
    <dgm:pt modelId="{D19280F3-1210-46C5-AFB4-4076CF219140}" type="pres">
      <dgm:prSet presAssocID="{E08F7A5E-36BD-47F9-9E4E-B8190544C625}" presName="hierChild2" presStyleCnt="0"/>
      <dgm:spPr/>
    </dgm:pt>
    <dgm:pt modelId="{902834DD-A12D-4ECC-ADD4-F9CE2318762E}" type="pres">
      <dgm:prSet presAssocID="{8C829A50-6458-4832-B4DF-44B6A2480D32}" presName="Name10" presStyleLbl="parChTrans1D2" presStyleIdx="0" presStyleCnt="2"/>
      <dgm:spPr/>
    </dgm:pt>
    <dgm:pt modelId="{7FBD0751-2ECC-4270-8E04-61CAB5A5E0CE}" type="pres">
      <dgm:prSet presAssocID="{FD8FB84A-25FD-46AC-A454-AF17ACA1CF6E}" presName="hierRoot2" presStyleCnt="0"/>
      <dgm:spPr/>
    </dgm:pt>
    <dgm:pt modelId="{242AEB38-6AAD-4616-9DBB-4628676ADA6E}" type="pres">
      <dgm:prSet presAssocID="{FD8FB84A-25FD-46AC-A454-AF17ACA1CF6E}" presName="composite2" presStyleCnt="0"/>
      <dgm:spPr/>
    </dgm:pt>
    <dgm:pt modelId="{D0BECB49-A93E-4BAD-B8E5-B11C48D22DFF}" type="pres">
      <dgm:prSet presAssocID="{FD8FB84A-25FD-46AC-A454-AF17ACA1CF6E}" presName="background2" presStyleLbl="node2" presStyleIdx="0" presStyleCnt="2"/>
      <dgm:spPr/>
    </dgm:pt>
    <dgm:pt modelId="{7E1F2623-993D-42D9-BD5E-3A97197DFF44}" type="pres">
      <dgm:prSet presAssocID="{FD8FB84A-25FD-46AC-A454-AF17ACA1CF6E}" presName="text2" presStyleLbl="fgAcc2" presStyleIdx="0" presStyleCnt="2" custScaleX="163741">
        <dgm:presLayoutVars>
          <dgm:chPref val="3"/>
        </dgm:presLayoutVars>
      </dgm:prSet>
      <dgm:spPr/>
    </dgm:pt>
    <dgm:pt modelId="{DBFFEF3F-B14E-49B9-9D38-3B72BE95B20F}" type="pres">
      <dgm:prSet presAssocID="{FD8FB84A-25FD-46AC-A454-AF17ACA1CF6E}" presName="hierChild3" presStyleCnt="0"/>
      <dgm:spPr/>
    </dgm:pt>
    <dgm:pt modelId="{1ED3E908-A398-4366-950B-31ADEADB95E4}" type="pres">
      <dgm:prSet presAssocID="{F6CE0FC3-9D88-43E5-A56B-C6ADFCBFBAD0}" presName="Name17" presStyleLbl="parChTrans1D3" presStyleIdx="0" presStyleCnt="4"/>
      <dgm:spPr/>
    </dgm:pt>
    <dgm:pt modelId="{A7593BB7-25A1-4622-B3D1-5A863F93DE31}" type="pres">
      <dgm:prSet presAssocID="{FE3BB151-43BE-48A7-8096-0EC0984F8857}" presName="hierRoot3" presStyleCnt="0"/>
      <dgm:spPr/>
    </dgm:pt>
    <dgm:pt modelId="{DDB1C693-D941-406F-B5A8-15BCABFC9CF8}" type="pres">
      <dgm:prSet presAssocID="{FE3BB151-43BE-48A7-8096-0EC0984F8857}" presName="composite3" presStyleCnt="0"/>
      <dgm:spPr/>
    </dgm:pt>
    <dgm:pt modelId="{DBA5CFC1-528D-43E6-A12A-D4BA128F4AC4}" type="pres">
      <dgm:prSet presAssocID="{FE3BB151-43BE-48A7-8096-0EC0984F8857}" presName="background3" presStyleLbl="node3" presStyleIdx="0" presStyleCnt="4"/>
      <dgm:spPr/>
    </dgm:pt>
    <dgm:pt modelId="{C42A8612-80CE-4F90-A6BE-929047328719}" type="pres">
      <dgm:prSet presAssocID="{FE3BB151-43BE-48A7-8096-0EC0984F8857}" presName="text3" presStyleLbl="fgAcc3" presStyleIdx="0" presStyleCnt="4" custScaleX="147714" custScaleY="141129">
        <dgm:presLayoutVars>
          <dgm:chPref val="3"/>
        </dgm:presLayoutVars>
      </dgm:prSet>
      <dgm:spPr/>
    </dgm:pt>
    <dgm:pt modelId="{E46027B2-009F-4A15-A699-D0750A2543E9}" type="pres">
      <dgm:prSet presAssocID="{FE3BB151-43BE-48A7-8096-0EC0984F8857}" presName="hierChild4" presStyleCnt="0"/>
      <dgm:spPr/>
    </dgm:pt>
    <dgm:pt modelId="{3B2B5B4B-FED3-4C04-81C0-542F12B79FD3}" type="pres">
      <dgm:prSet presAssocID="{783540DB-3F16-446E-83CC-4A4F80BB0E71}" presName="Name17" presStyleLbl="parChTrans1D3" presStyleIdx="1" presStyleCnt="4"/>
      <dgm:spPr/>
    </dgm:pt>
    <dgm:pt modelId="{9B54EB44-A109-4FD0-9CE4-041226663235}" type="pres">
      <dgm:prSet presAssocID="{CEF39C04-C351-4A2D-A704-E02AC4F68C73}" presName="hierRoot3" presStyleCnt="0"/>
      <dgm:spPr/>
    </dgm:pt>
    <dgm:pt modelId="{DFF52ABA-2F2E-40FC-A1CF-1243A0076275}" type="pres">
      <dgm:prSet presAssocID="{CEF39C04-C351-4A2D-A704-E02AC4F68C73}" presName="composite3" presStyleCnt="0"/>
      <dgm:spPr/>
    </dgm:pt>
    <dgm:pt modelId="{B585650E-A522-414A-9C73-8BAF4BB325C4}" type="pres">
      <dgm:prSet presAssocID="{CEF39C04-C351-4A2D-A704-E02AC4F68C73}" presName="background3" presStyleLbl="node3" presStyleIdx="1" presStyleCnt="4"/>
      <dgm:spPr/>
    </dgm:pt>
    <dgm:pt modelId="{DA43D3A4-5A44-4F6A-A4E1-E3DD2B20EA60}" type="pres">
      <dgm:prSet presAssocID="{CEF39C04-C351-4A2D-A704-E02AC4F68C73}" presName="text3" presStyleLbl="fgAcc3" presStyleIdx="1" presStyleCnt="4" custScaleX="138411" custScaleY="180852">
        <dgm:presLayoutVars>
          <dgm:chPref val="3"/>
        </dgm:presLayoutVars>
      </dgm:prSet>
      <dgm:spPr/>
    </dgm:pt>
    <dgm:pt modelId="{FA1196F1-AC8E-4B43-BA3F-0AF1B3242C87}" type="pres">
      <dgm:prSet presAssocID="{CEF39C04-C351-4A2D-A704-E02AC4F68C73}" presName="hierChild4" presStyleCnt="0"/>
      <dgm:spPr/>
    </dgm:pt>
    <dgm:pt modelId="{124D065D-3103-4D62-B138-D77358C2E7D6}" type="pres">
      <dgm:prSet presAssocID="{15B9E04F-EEA5-4F0F-A0A1-2CD142DB40DD}" presName="Name17" presStyleLbl="parChTrans1D3" presStyleIdx="2" presStyleCnt="4"/>
      <dgm:spPr/>
    </dgm:pt>
    <dgm:pt modelId="{855E95E2-BC8B-4A24-931A-A45214837E43}" type="pres">
      <dgm:prSet presAssocID="{044D4650-F860-424E-B8AD-68010C69BB5A}" presName="hierRoot3" presStyleCnt="0"/>
      <dgm:spPr/>
    </dgm:pt>
    <dgm:pt modelId="{1D894E6A-A706-49FB-95C0-2416D0EB818F}" type="pres">
      <dgm:prSet presAssocID="{044D4650-F860-424E-B8AD-68010C69BB5A}" presName="composite3" presStyleCnt="0"/>
      <dgm:spPr/>
    </dgm:pt>
    <dgm:pt modelId="{988C13C0-86CC-4326-9CCB-A9972ACD9928}" type="pres">
      <dgm:prSet presAssocID="{044D4650-F860-424E-B8AD-68010C69BB5A}" presName="background3" presStyleLbl="node3" presStyleIdx="2" presStyleCnt="4"/>
      <dgm:spPr/>
    </dgm:pt>
    <dgm:pt modelId="{18B03211-1B80-4542-971F-527B5137C85A}" type="pres">
      <dgm:prSet presAssocID="{044D4650-F860-424E-B8AD-68010C69BB5A}" presName="text3" presStyleLbl="fgAcc3" presStyleIdx="2" presStyleCnt="4" custScaleX="142528" custScaleY="158251">
        <dgm:presLayoutVars>
          <dgm:chPref val="3"/>
        </dgm:presLayoutVars>
      </dgm:prSet>
      <dgm:spPr/>
    </dgm:pt>
    <dgm:pt modelId="{D934E6AF-F5CE-4051-A42C-D59A1BAB1ADC}" type="pres">
      <dgm:prSet presAssocID="{044D4650-F860-424E-B8AD-68010C69BB5A}" presName="hierChild4" presStyleCnt="0"/>
      <dgm:spPr/>
    </dgm:pt>
    <dgm:pt modelId="{4E50C8A6-D696-42DB-AD41-DE74AFDCBE4A}" type="pres">
      <dgm:prSet presAssocID="{99E9ED64-0AAE-4C92-9FB6-D7E3B5368D59}" presName="Name10" presStyleLbl="parChTrans1D2" presStyleIdx="1" presStyleCnt="2"/>
      <dgm:spPr/>
    </dgm:pt>
    <dgm:pt modelId="{7D9F32AE-B959-4187-9F03-9F56DE14CD99}" type="pres">
      <dgm:prSet presAssocID="{9E77A15C-8FFA-4B8E-8944-7468CA11E9C6}" presName="hierRoot2" presStyleCnt="0"/>
      <dgm:spPr/>
    </dgm:pt>
    <dgm:pt modelId="{41F9A9EA-7E67-4BF1-9F45-6A9941D33E4F}" type="pres">
      <dgm:prSet presAssocID="{9E77A15C-8FFA-4B8E-8944-7468CA11E9C6}" presName="composite2" presStyleCnt="0"/>
      <dgm:spPr/>
    </dgm:pt>
    <dgm:pt modelId="{3F5228A4-2214-4223-8D5B-264CED51F6C0}" type="pres">
      <dgm:prSet presAssocID="{9E77A15C-8FFA-4B8E-8944-7468CA11E9C6}" presName="background2" presStyleLbl="node2" presStyleIdx="1" presStyleCnt="2"/>
      <dgm:spPr/>
    </dgm:pt>
    <dgm:pt modelId="{FFAA291D-425B-4EFE-9B9D-C53A379CF3B6}" type="pres">
      <dgm:prSet presAssocID="{9E77A15C-8FFA-4B8E-8944-7468CA11E9C6}" presName="text2" presStyleLbl="fgAcc2" presStyleIdx="1" presStyleCnt="2" custScaleX="206305">
        <dgm:presLayoutVars>
          <dgm:chPref val="3"/>
        </dgm:presLayoutVars>
      </dgm:prSet>
      <dgm:spPr/>
    </dgm:pt>
    <dgm:pt modelId="{DE447445-D76C-41DB-B446-C92504C5A353}" type="pres">
      <dgm:prSet presAssocID="{9E77A15C-8FFA-4B8E-8944-7468CA11E9C6}" presName="hierChild3" presStyleCnt="0"/>
      <dgm:spPr/>
    </dgm:pt>
    <dgm:pt modelId="{C5F8AA5A-EC8E-4621-9A74-8BF043A3ECE7}" type="pres">
      <dgm:prSet presAssocID="{411F30F3-E0E2-4939-BE50-CD9290ED5875}" presName="Name17" presStyleLbl="parChTrans1D3" presStyleIdx="3" presStyleCnt="4"/>
      <dgm:spPr/>
    </dgm:pt>
    <dgm:pt modelId="{57919EFF-B99D-4F3E-ACE2-7CFF94461EE9}" type="pres">
      <dgm:prSet presAssocID="{4D20B1A8-746F-430E-94F6-5489C6230557}" presName="hierRoot3" presStyleCnt="0"/>
      <dgm:spPr/>
    </dgm:pt>
    <dgm:pt modelId="{5686B03B-A703-4BCF-893E-577B5BCAFAA6}" type="pres">
      <dgm:prSet presAssocID="{4D20B1A8-746F-430E-94F6-5489C6230557}" presName="composite3" presStyleCnt="0"/>
      <dgm:spPr/>
    </dgm:pt>
    <dgm:pt modelId="{D0DB6D77-1C7F-4BCB-92AB-DE8D908C51F9}" type="pres">
      <dgm:prSet presAssocID="{4D20B1A8-746F-430E-94F6-5489C6230557}" presName="background3" presStyleLbl="node3" presStyleIdx="3" presStyleCnt="4"/>
      <dgm:spPr/>
    </dgm:pt>
    <dgm:pt modelId="{9E33A8C4-7B04-4E60-95C3-F6956B090C21}" type="pres">
      <dgm:prSet presAssocID="{4D20B1A8-746F-430E-94F6-5489C6230557}" presName="text3" presStyleLbl="fgAcc3" presStyleIdx="3" presStyleCnt="4" custScaleX="169526">
        <dgm:presLayoutVars>
          <dgm:chPref val="3"/>
        </dgm:presLayoutVars>
      </dgm:prSet>
      <dgm:spPr/>
    </dgm:pt>
    <dgm:pt modelId="{8A58A959-7452-45D4-ACEE-65FCDBB8DE4E}" type="pres">
      <dgm:prSet presAssocID="{4D20B1A8-746F-430E-94F6-5489C6230557}" presName="hierChild4" presStyleCnt="0"/>
      <dgm:spPr/>
    </dgm:pt>
    <dgm:pt modelId="{DA7FB05F-E4D0-4C96-A5E9-D8B20C0B92FF}" type="pres">
      <dgm:prSet presAssocID="{A2686A7D-EA0B-4891-A2A3-39F4E2E60CEB}" presName="Name23" presStyleLbl="parChTrans1D4" presStyleIdx="0" presStyleCnt="2"/>
      <dgm:spPr/>
    </dgm:pt>
    <dgm:pt modelId="{C3D9E00A-50B4-429C-BBA0-0AA59D7C2427}" type="pres">
      <dgm:prSet presAssocID="{AE8D6502-2649-4960-AA8F-5ADC2BA45242}" presName="hierRoot4" presStyleCnt="0"/>
      <dgm:spPr/>
    </dgm:pt>
    <dgm:pt modelId="{A5F484B7-F9BE-491B-9A55-F59A50556254}" type="pres">
      <dgm:prSet presAssocID="{AE8D6502-2649-4960-AA8F-5ADC2BA45242}" presName="composite4" presStyleCnt="0"/>
      <dgm:spPr/>
    </dgm:pt>
    <dgm:pt modelId="{03283E8E-EF91-4988-A82C-13AD37ED66A5}" type="pres">
      <dgm:prSet presAssocID="{AE8D6502-2649-4960-AA8F-5ADC2BA45242}" presName="background4" presStyleLbl="node4" presStyleIdx="0" presStyleCnt="2"/>
      <dgm:spPr/>
    </dgm:pt>
    <dgm:pt modelId="{DFB4DECA-AB69-4BAF-9284-234DBD18BB89}" type="pres">
      <dgm:prSet presAssocID="{AE8D6502-2649-4960-AA8F-5ADC2BA45242}" presName="text4" presStyleLbl="fgAcc4" presStyleIdx="0" presStyleCnt="2" custScaleX="186737">
        <dgm:presLayoutVars>
          <dgm:chPref val="3"/>
        </dgm:presLayoutVars>
      </dgm:prSet>
      <dgm:spPr/>
    </dgm:pt>
    <dgm:pt modelId="{32D5272C-22DA-475A-9261-EBEC49659A09}" type="pres">
      <dgm:prSet presAssocID="{AE8D6502-2649-4960-AA8F-5ADC2BA45242}" presName="hierChild5" presStyleCnt="0"/>
      <dgm:spPr/>
    </dgm:pt>
    <dgm:pt modelId="{6FEF3150-4581-4B26-A4FD-42FC46559EDD}" type="pres">
      <dgm:prSet presAssocID="{001154FA-20BE-4C6D-A564-2707CB0E297D}" presName="Name23" presStyleLbl="parChTrans1D4" presStyleIdx="1" presStyleCnt="2"/>
      <dgm:spPr/>
    </dgm:pt>
    <dgm:pt modelId="{682BE85A-A0DB-4451-94E6-A83BD560072C}" type="pres">
      <dgm:prSet presAssocID="{515F4E43-F45E-48FB-941D-416F3F727BD0}" presName="hierRoot4" presStyleCnt="0"/>
      <dgm:spPr/>
    </dgm:pt>
    <dgm:pt modelId="{49957BAC-6BD0-4753-859E-2020587D21D8}" type="pres">
      <dgm:prSet presAssocID="{515F4E43-F45E-48FB-941D-416F3F727BD0}" presName="composite4" presStyleCnt="0"/>
      <dgm:spPr/>
    </dgm:pt>
    <dgm:pt modelId="{17613683-4A35-4A5C-A91C-AF75F0DECE21}" type="pres">
      <dgm:prSet presAssocID="{515F4E43-F45E-48FB-941D-416F3F727BD0}" presName="background4" presStyleLbl="node4" presStyleIdx="1" presStyleCnt="2"/>
      <dgm:spPr/>
    </dgm:pt>
    <dgm:pt modelId="{0B97846B-3B9A-45F8-A8E4-36896B0A9DC8}" type="pres">
      <dgm:prSet presAssocID="{515F4E43-F45E-48FB-941D-416F3F727BD0}" presName="text4" presStyleLbl="fgAcc4" presStyleIdx="1" presStyleCnt="2" custScaleX="174364">
        <dgm:presLayoutVars>
          <dgm:chPref val="3"/>
        </dgm:presLayoutVars>
      </dgm:prSet>
      <dgm:spPr/>
    </dgm:pt>
    <dgm:pt modelId="{01C404DC-AF10-46FB-9D3A-496EB17CDC34}" type="pres">
      <dgm:prSet presAssocID="{515F4E43-F45E-48FB-941D-416F3F727BD0}" presName="hierChild5" presStyleCnt="0"/>
      <dgm:spPr/>
    </dgm:pt>
  </dgm:ptLst>
  <dgm:cxnLst>
    <dgm:cxn modelId="{883F2501-7155-47EA-B428-50DA4C00E2CB}" srcId="{FD8FB84A-25FD-46AC-A454-AF17ACA1CF6E}" destId="{CEF39C04-C351-4A2D-A704-E02AC4F68C73}" srcOrd="1" destOrd="0" parTransId="{783540DB-3F16-446E-83CC-4A4F80BB0E71}" sibTransId="{67A17C44-27B5-4994-A516-634DBF254791}"/>
    <dgm:cxn modelId="{4DB26311-F250-400D-89DB-B5FED36BFE57}" srcId="{4D20B1A8-746F-430E-94F6-5489C6230557}" destId="{515F4E43-F45E-48FB-941D-416F3F727BD0}" srcOrd="1" destOrd="0" parTransId="{001154FA-20BE-4C6D-A564-2707CB0E297D}" sibTransId="{034FB904-D03E-443E-9594-A501897C851D}"/>
    <dgm:cxn modelId="{43137714-5DA4-4481-83A9-AC95DD8A4461}" srcId="{FD8FB84A-25FD-46AC-A454-AF17ACA1CF6E}" destId="{FE3BB151-43BE-48A7-8096-0EC0984F8857}" srcOrd="0" destOrd="0" parTransId="{F6CE0FC3-9D88-43E5-A56B-C6ADFCBFBAD0}" sibTransId="{5BDCAA50-59FD-4465-B763-223591B4E362}"/>
    <dgm:cxn modelId="{2B055E17-DD92-4940-AFD8-8BD23CD37AB5}" type="presOf" srcId="{044D4650-F860-424E-B8AD-68010C69BB5A}" destId="{18B03211-1B80-4542-971F-527B5137C85A}" srcOrd="0" destOrd="0" presId="urn:microsoft.com/office/officeart/2005/8/layout/hierarchy1"/>
    <dgm:cxn modelId="{DBE36217-3F38-4E30-91A0-BD4E6553957E}" type="presOf" srcId="{CEF39C04-C351-4A2D-A704-E02AC4F68C73}" destId="{DA43D3A4-5A44-4F6A-A4E1-E3DD2B20EA60}" srcOrd="0" destOrd="0" presId="urn:microsoft.com/office/officeart/2005/8/layout/hierarchy1"/>
    <dgm:cxn modelId="{838A7422-1A7D-40BF-8FF6-1565E2900851}" type="presOf" srcId="{515F4E43-F45E-48FB-941D-416F3F727BD0}" destId="{0B97846B-3B9A-45F8-A8E4-36896B0A9DC8}" srcOrd="0" destOrd="0" presId="urn:microsoft.com/office/officeart/2005/8/layout/hierarchy1"/>
    <dgm:cxn modelId="{2A8DF924-BD76-4DBA-BBB2-34D04BFC16C6}" type="presOf" srcId="{783540DB-3F16-446E-83CC-4A4F80BB0E71}" destId="{3B2B5B4B-FED3-4C04-81C0-542F12B79FD3}" srcOrd="0" destOrd="0" presId="urn:microsoft.com/office/officeart/2005/8/layout/hierarchy1"/>
    <dgm:cxn modelId="{73564726-CB92-46E9-ABAA-FFFA990805F1}" type="presOf" srcId="{E08F7A5E-36BD-47F9-9E4E-B8190544C625}" destId="{FE060741-0F2B-4141-8751-4F72938B66C4}" srcOrd="0" destOrd="0" presId="urn:microsoft.com/office/officeart/2005/8/layout/hierarchy1"/>
    <dgm:cxn modelId="{240AC42F-C75E-470F-9D61-CC19DE6B9FAE}" type="presOf" srcId="{AE8D6502-2649-4960-AA8F-5ADC2BA45242}" destId="{DFB4DECA-AB69-4BAF-9284-234DBD18BB89}" srcOrd="0" destOrd="0" presId="urn:microsoft.com/office/officeart/2005/8/layout/hierarchy1"/>
    <dgm:cxn modelId="{2F906231-AE24-4911-8A4E-A4EF8A36B881}" srcId="{E08F7A5E-36BD-47F9-9E4E-B8190544C625}" destId="{FD8FB84A-25FD-46AC-A454-AF17ACA1CF6E}" srcOrd="0" destOrd="0" parTransId="{8C829A50-6458-4832-B4DF-44B6A2480D32}" sibTransId="{471D64B1-CCDF-403B-9F38-F6E3905CFC5E}"/>
    <dgm:cxn modelId="{9E764F33-C279-4355-A18A-A5B5E806F23C}" type="presOf" srcId="{9E77A15C-8FFA-4B8E-8944-7468CA11E9C6}" destId="{FFAA291D-425B-4EFE-9B9D-C53A379CF3B6}" srcOrd="0" destOrd="0" presId="urn:microsoft.com/office/officeart/2005/8/layout/hierarchy1"/>
    <dgm:cxn modelId="{AE53BF37-4993-40DF-8AB6-3B6EDA0E8212}" srcId="{2F1A17BE-F1A5-49D8-8257-58F228D6A37F}" destId="{E08F7A5E-36BD-47F9-9E4E-B8190544C625}" srcOrd="0" destOrd="0" parTransId="{4A725243-348D-41FC-99AD-78C4333BBBE1}" sibTransId="{BFE61EB7-DBB7-41B8-958B-BE58B72C4870}"/>
    <dgm:cxn modelId="{2EC85A55-29CA-410B-A9DE-FB9DB0356623}" type="presOf" srcId="{15B9E04F-EEA5-4F0F-A0A1-2CD142DB40DD}" destId="{124D065D-3103-4D62-B138-D77358C2E7D6}" srcOrd="0" destOrd="0" presId="urn:microsoft.com/office/officeart/2005/8/layout/hierarchy1"/>
    <dgm:cxn modelId="{C5964C6C-C9DA-42BC-BED3-B3EC13799EC5}" type="presOf" srcId="{411F30F3-E0E2-4939-BE50-CD9290ED5875}" destId="{C5F8AA5A-EC8E-4621-9A74-8BF043A3ECE7}" srcOrd="0" destOrd="0" presId="urn:microsoft.com/office/officeart/2005/8/layout/hierarchy1"/>
    <dgm:cxn modelId="{A981B26D-7547-4074-902B-D0960CCD739B}" type="presOf" srcId="{001154FA-20BE-4C6D-A564-2707CB0E297D}" destId="{6FEF3150-4581-4B26-A4FD-42FC46559EDD}" srcOrd="0" destOrd="0" presId="urn:microsoft.com/office/officeart/2005/8/layout/hierarchy1"/>
    <dgm:cxn modelId="{9B04E571-39C4-47D7-B698-1157081F3291}" srcId="{9E77A15C-8FFA-4B8E-8944-7468CA11E9C6}" destId="{4D20B1A8-746F-430E-94F6-5489C6230557}" srcOrd="0" destOrd="0" parTransId="{411F30F3-E0E2-4939-BE50-CD9290ED5875}" sibTransId="{B1261D51-12DF-448F-8C2C-6D5AB081A54F}"/>
    <dgm:cxn modelId="{EA519692-2D5B-4560-8591-DB8A8B4576B4}" type="presOf" srcId="{99E9ED64-0AAE-4C92-9FB6-D7E3B5368D59}" destId="{4E50C8A6-D696-42DB-AD41-DE74AFDCBE4A}" srcOrd="0" destOrd="0" presId="urn:microsoft.com/office/officeart/2005/8/layout/hierarchy1"/>
    <dgm:cxn modelId="{ED586EA0-AC94-46F4-9E91-A6EB645ACD09}" type="presOf" srcId="{2F1A17BE-F1A5-49D8-8257-58F228D6A37F}" destId="{BD335F60-75CF-492B-BE8B-622D04B31261}" srcOrd="0" destOrd="0" presId="urn:microsoft.com/office/officeart/2005/8/layout/hierarchy1"/>
    <dgm:cxn modelId="{928C00A8-56AA-4257-B40D-7AEE41952B22}" srcId="{E08F7A5E-36BD-47F9-9E4E-B8190544C625}" destId="{9E77A15C-8FFA-4B8E-8944-7468CA11E9C6}" srcOrd="1" destOrd="0" parTransId="{99E9ED64-0AAE-4C92-9FB6-D7E3B5368D59}" sibTransId="{72422B3B-DE79-4352-95DE-D32B8CFCD8B7}"/>
    <dgm:cxn modelId="{88F2B6AE-B5AA-43DE-8DEE-7CDFF2E880A4}" type="presOf" srcId="{FE3BB151-43BE-48A7-8096-0EC0984F8857}" destId="{C42A8612-80CE-4F90-A6BE-929047328719}" srcOrd="0" destOrd="0" presId="urn:microsoft.com/office/officeart/2005/8/layout/hierarchy1"/>
    <dgm:cxn modelId="{F214E5AF-BD88-450F-8627-B346A5497BDE}" type="presOf" srcId="{4D20B1A8-746F-430E-94F6-5489C6230557}" destId="{9E33A8C4-7B04-4E60-95C3-F6956B090C21}" srcOrd="0" destOrd="0" presId="urn:microsoft.com/office/officeart/2005/8/layout/hierarchy1"/>
    <dgm:cxn modelId="{629B11C4-02DE-4170-ACB7-AFE66FC3C7EB}" type="presOf" srcId="{FD8FB84A-25FD-46AC-A454-AF17ACA1CF6E}" destId="{7E1F2623-993D-42D9-BD5E-3A97197DFF44}" srcOrd="0" destOrd="0" presId="urn:microsoft.com/office/officeart/2005/8/layout/hierarchy1"/>
    <dgm:cxn modelId="{4A5D4AC6-1BB1-47CC-A604-7A7DD9F3F885}" type="presOf" srcId="{F6CE0FC3-9D88-43E5-A56B-C6ADFCBFBAD0}" destId="{1ED3E908-A398-4366-950B-31ADEADB95E4}" srcOrd="0" destOrd="0" presId="urn:microsoft.com/office/officeart/2005/8/layout/hierarchy1"/>
    <dgm:cxn modelId="{5A8CA0C7-EBA8-44DA-882E-1EE8F7966682}" srcId="{FD8FB84A-25FD-46AC-A454-AF17ACA1CF6E}" destId="{044D4650-F860-424E-B8AD-68010C69BB5A}" srcOrd="2" destOrd="0" parTransId="{15B9E04F-EEA5-4F0F-A0A1-2CD142DB40DD}" sibTransId="{0CFAE033-3D61-4441-9C03-4222B2D23DFE}"/>
    <dgm:cxn modelId="{348EDFDB-837F-4C2E-9B80-5ECECF2D8B01}" type="presOf" srcId="{8C829A50-6458-4832-B4DF-44B6A2480D32}" destId="{902834DD-A12D-4ECC-ADD4-F9CE2318762E}" srcOrd="0" destOrd="0" presId="urn:microsoft.com/office/officeart/2005/8/layout/hierarchy1"/>
    <dgm:cxn modelId="{B337E7E4-06DA-44CB-8345-B7C9530520A6}" type="presOf" srcId="{A2686A7D-EA0B-4891-A2A3-39F4E2E60CEB}" destId="{DA7FB05F-E4D0-4C96-A5E9-D8B20C0B92FF}" srcOrd="0" destOrd="0" presId="urn:microsoft.com/office/officeart/2005/8/layout/hierarchy1"/>
    <dgm:cxn modelId="{156824ED-99D1-4B1A-B79C-18D1839B6187}" srcId="{4D20B1A8-746F-430E-94F6-5489C6230557}" destId="{AE8D6502-2649-4960-AA8F-5ADC2BA45242}" srcOrd="0" destOrd="0" parTransId="{A2686A7D-EA0B-4891-A2A3-39F4E2E60CEB}" sibTransId="{413EC2C0-B88E-4873-8519-F1C3B5C01976}"/>
    <dgm:cxn modelId="{E4A22F76-2227-4330-B3A7-D5F7AD4E54F4}" type="presParOf" srcId="{BD335F60-75CF-492B-BE8B-622D04B31261}" destId="{557BFC39-461A-41C4-9870-CA731AEE7FD8}" srcOrd="0" destOrd="0" presId="urn:microsoft.com/office/officeart/2005/8/layout/hierarchy1"/>
    <dgm:cxn modelId="{DFD0FF80-5AF3-441F-9850-D3687C9CF199}" type="presParOf" srcId="{557BFC39-461A-41C4-9870-CA731AEE7FD8}" destId="{193B7386-4526-4AB5-AAA9-40E8209731DC}" srcOrd="0" destOrd="0" presId="urn:microsoft.com/office/officeart/2005/8/layout/hierarchy1"/>
    <dgm:cxn modelId="{7BE04B9B-12A3-4038-B075-4B2B4AD016E6}" type="presParOf" srcId="{193B7386-4526-4AB5-AAA9-40E8209731DC}" destId="{94E50C66-6551-4FCE-AE1F-AB1382625293}" srcOrd="0" destOrd="0" presId="urn:microsoft.com/office/officeart/2005/8/layout/hierarchy1"/>
    <dgm:cxn modelId="{AC0816ED-EAF4-4A15-8515-40D22510A8D4}" type="presParOf" srcId="{193B7386-4526-4AB5-AAA9-40E8209731DC}" destId="{FE060741-0F2B-4141-8751-4F72938B66C4}" srcOrd="1" destOrd="0" presId="urn:microsoft.com/office/officeart/2005/8/layout/hierarchy1"/>
    <dgm:cxn modelId="{1A98A3A3-CDEA-4567-B4EC-7A4FAE475E5E}" type="presParOf" srcId="{557BFC39-461A-41C4-9870-CA731AEE7FD8}" destId="{D19280F3-1210-46C5-AFB4-4076CF219140}" srcOrd="1" destOrd="0" presId="urn:microsoft.com/office/officeart/2005/8/layout/hierarchy1"/>
    <dgm:cxn modelId="{BA95939C-5FEA-4DE2-ACA8-4F5D98FB8FBA}" type="presParOf" srcId="{D19280F3-1210-46C5-AFB4-4076CF219140}" destId="{902834DD-A12D-4ECC-ADD4-F9CE2318762E}" srcOrd="0" destOrd="0" presId="urn:microsoft.com/office/officeart/2005/8/layout/hierarchy1"/>
    <dgm:cxn modelId="{85E9386B-4843-40E9-B023-C6A7F673F542}" type="presParOf" srcId="{D19280F3-1210-46C5-AFB4-4076CF219140}" destId="{7FBD0751-2ECC-4270-8E04-61CAB5A5E0CE}" srcOrd="1" destOrd="0" presId="urn:microsoft.com/office/officeart/2005/8/layout/hierarchy1"/>
    <dgm:cxn modelId="{3CD67D81-AA9A-4DE4-A167-F9DF11C5E7C2}" type="presParOf" srcId="{7FBD0751-2ECC-4270-8E04-61CAB5A5E0CE}" destId="{242AEB38-6AAD-4616-9DBB-4628676ADA6E}" srcOrd="0" destOrd="0" presId="urn:microsoft.com/office/officeart/2005/8/layout/hierarchy1"/>
    <dgm:cxn modelId="{72186154-583B-4A42-90EA-A3AA8770DF39}" type="presParOf" srcId="{242AEB38-6AAD-4616-9DBB-4628676ADA6E}" destId="{D0BECB49-A93E-4BAD-B8E5-B11C48D22DFF}" srcOrd="0" destOrd="0" presId="urn:microsoft.com/office/officeart/2005/8/layout/hierarchy1"/>
    <dgm:cxn modelId="{16F90BB4-BA0F-47EF-BBE3-32F3142768A5}" type="presParOf" srcId="{242AEB38-6AAD-4616-9DBB-4628676ADA6E}" destId="{7E1F2623-993D-42D9-BD5E-3A97197DFF44}" srcOrd="1" destOrd="0" presId="urn:microsoft.com/office/officeart/2005/8/layout/hierarchy1"/>
    <dgm:cxn modelId="{24758B68-1168-462F-A7FA-C2A8CD822184}" type="presParOf" srcId="{7FBD0751-2ECC-4270-8E04-61CAB5A5E0CE}" destId="{DBFFEF3F-B14E-49B9-9D38-3B72BE95B20F}" srcOrd="1" destOrd="0" presId="urn:microsoft.com/office/officeart/2005/8/layout/hierarchy1"/>
    <dgm:cxn modelId="{60B19E79-171F-45EE-A5A7-E814EB78DB98}" type="presParOf" srcId="{DBFFEF3F-B14E-49B9-9D38-3B72BE95B20F}" destId="{1ED3E908-A398-4366-950B-31ADEADB95E4}" srcOrd="0" destOrd="0" presId="urn:microsoft.com/office/officeart/2005/8/layout/hierarchy1"/>
    <dgm:cxn modelId="{B013BAD4-FD9D-4DED-813F-DE91ECA85CB9}" type="presParOf" srcId="{DBFFEF3F-B14E-49B9-9D38-3B72BE95B20F}" destId="{A7593BB7-25A1-4622-B3D1-5A863F93DE31}" srcOrd="1" destOrd="0" presId="urn:microsoft.com/office/officeart/2005/8/layout/hierarchy1"/>
    <dgm:cxn modelId="{449CD36A-9477-4D87-883E-571225D72162}" type="presParOf" srcId="{A7593BB7-25A1-4622-B3D1-5A863F93DE31}" destId="{DDB1C693-D941-406F-B5A8-15BCABFC9CF8}" srcOrd="0" destOrd="0" presId="urn:microsoft.com/office/officeart/2005/8/layout/hierarchy1"/>
    <dgm:cxn modelId="{24B888C7-17AD-4A12-9D72-DE5D8B922476}" type="presParOf" srcId="{DDB1C693-D941-406F-B5A8-15BCABFC9CF8}" destId="{DBA5CFC1-528D-43E6-A12A-D4BA128F4AC4}" srcOrd="0" destOrd="0" presId="urn:microsoft.com/office/officeart/2005/8/layout/hierarchy1"/>
    <dgm:cxn modelId="{7FE7F178-2381-4B53-9208-2F99407F8360}" type="presParOf" srcId="{DDB1C693-D941-406F-B5A8-15BCABFC9CF8}" destId="{C42A8612-80CE-4F90-A6BE-929047328719}" srcOrd="1" destOrd="0" presId="urn:microsoft.com/office/officeart/2005/8/layout/hierarchy1"/>
    <dgm:cxn modelId="{413CE881-3B8C-4EF6-85FC-337FCA23C175}" type="presParOf" srcId="{A7593BB7-25A1-4622-B3D1-5A863F93DE31}" destId="{E46027B2-009F-4A15-A699-D0750A2543E9}" srcOrd="1" destOrd="0" presId="urn:microsoft.com/office/officeart/2005/8/layout/hierarchy1"/>
    <dgm:cxn modelId="{DB033A8E-BD4E-49CC-A9EC-6D3342829B6F}" type="presParOf" srcId="{DBFFEF3F-B14E-49B9-9D38-3B72BE95B20F}" destId="{3B2B5B4B-FED3-4C04-81C0-542F12B79FD3}" srcOrd="2" destOrd="0" presId="urn:microsoft.com/office/officeart/2005/8/layout/hierarchy1"/>
    <dgm:cxn modelId="{CDE4F24C-DE62-44B5-A686-90D80FDEF85F}" type="presParOf" srcId="{DBFFEF3F-B14E-49B9-9D38-3B72BE95B20F}" destId="{9B54EB44-A109-4FD0-9CE4-041226663235}" srcOrd="3" destOrd="0" presId="urn:microsoft.com/office/officeart/2005/8/layout/hierarchy1"/>
    <dgm:cxn modelId="{6159CAD2-0815-4C84-B7B6-06C29914E7D4}" type="presParOf" srcId="{9B54EB44-A109-4FD0-9CE4-041226663235}" destId="{DFF52ABA-2F2E-40FC-A1CF-1243A0076275}" srcOrd="0" destOrd="0" presId="urn:microsoft.com/office/officeart/2005/8/layout/hierarchy1"/>
    <dgm:cxn modelId="{13289836-2E01-49CC-83E8-80F2217E7AA5}" type="presParOf" srcId="{DFF52ABA-2F2E-40FC-A1CF-1243A0076275}" destId="{B585650E-A522-414A-9C73-8BAF4BB325C4}" srcOrd="0" destOrd="0" presId="urn:microsoft.com/office/officeart/2005/8/layout/hierarchy1"/>
    <dgm:cxn modelId="{CB7F9E44-43B8-4AF4-A7C6-D3249BC32B73}" type="presParOf" srcId="{DFF52ABA-2F2E-40FC-A1CF-1243A0076275}" destId="{DA43D3A4-5A44-4F6A-A4E1-E3DD2B20EA60}" srcOrd="1" destOrd="0" presId="urn:microsoft.com/office/officeart/2005/8/layout/hierarchy1"/>
    <dgm:cxn modelId="{E9F844C5-8B9E-46D6-8905-86CFD586F1D7}" type="presParOf" srcId="{9B54EB44-A109-4FD0-9CE4-041226663235}" destId="{FA1196F1-AC8E-4B43-BA3F-0AF1B3242C87}" srcOrd="1" destOrd="0" presId="urn:microsoft.com/office/officeart/2005/8/layout/hierarchy1"/>
    <dgm:cxn modelId="{F463BB2A-52B6-4125-B35C-E66D5142E280}" type="presParOf" srcId="{DBFFEF3F-B14E-49B9-9D38-3B72BE95B20F}" destId="{124D065D-3103-4D62-B138-D77358C2E7D6}" srcOrd="4" destOrd="0" presId="urn:microsoft.com/office/officeart/2005/8/layout/hierarchy1"/>
    <dgm:cxn modelId="{7CD51907-2591-4424-BE83-B7CC942E43B4}" type="presParOf" srcId="{DBFFEF3F-B14E-49B9-9D38-3B72BE95B20F}" destId="{855E95E2-BC8B-4A24-931A-A45214837E43}" srcOrd="5" destOrd="0" presId="urn:microsoft.com/office/officeart/2005/8/layout/hierarchy1"/>
    <dgm:cxn modelId="{C0F3B603-66FE-4AF3-86FA-677CB11CAE7E}" type="presParOf" srcId="{855E95E2-BC8B-4A24-931A-A45214837E43}" destId="{1D894E6A-A706-49FB-95C0-2416D0EB818F}" srcOrd="0" destOrd="0" presId="urn:microsoft.com/office/officeart/2005/8/layout/hierarchy1"/>
    <dgm:cxn modelId="{42F19B80-0717-4CA9-8849-066835FE9B0D}" type="presParOf" srcId="{1D894E6A-A706-49FB-95C0-2416D0EB818F}" destId="{988C13C0-86CC-4326-9CCB-A9972ACD9928}" srcOrd="0" destOrd="0" presId="urn:microsoft.com/office/officeart/2005/8/layout/hierarchy1"/>
    <dgm:cxn modelId="{4B80F7B3-94A6-4C71-A740-C22735A5D1A1}" type="presParOf" srcId="{1D894E6A-A706-49FB-95C0-2416D0EB818F}" destId="{18B03211-1B80-4542-971F-527B5137C85A}" srcOrd="1" destOrd="0" presId="urn:microsoft.com/office/officeart/2005/8/layout/hierarchy1"/>
    <dgm:cxn modelId="{E157E793-EDE0-40A4-BAA8-43D367556D25}" type="presParOf" srcId="{855E95E2-BC8B-4A24-931A-A45214837E43}" destId="{D934E6AF-F5CE-4051-A42C-D59A1BAB1ADC}" srcOrd="1" destOrd="0" presId="urn:microsoft.com/office/officeart/2005/8/layout/hierarchy1"/>
    <dgm:cxn modelId="{FAE6BD18-C0DE-4E9C-8CB4-BA8042A2CD07}" type="presParOf" srcId="{D19280F3-1210-46C5-AFB4-4076CF219140}" destId="{4E50C8A6-D696-42DB-AD41-DE74AFDCBE4A}" srcOrd="2" destOrd="0" presId="urn:microsoft.com/office/officeart/2005/8/layout/hierarchy1"/>
    <dgm:cxn modelId="{579456A4-3C37-485F-8E77-5CA2F3D140C0}" type="presParOf" srcId="{D19280F3-1210-46C5-AFB4-4076CF219140}" destId="{7D9F32AE-B959-4187-9F03-9F56DE14CD99}" srcOrd="3" destOrd="0" presId="urn:microsoft.com/office/officeart/2005/8/layout/hierarchy1"/>
    <dgm:cxn modelId="{B2C13111-E690-4BC4-8D04-A276453E4BEE}" type="presParOf" srcId="{7D9F32AE-B959-4187-9F03-9F56DE14CD99}" destId="{41F9A9EA-7E67-4BF1-9F45-6A9941D33E4F}" srcOrd="0" destOrd="0" presId="urn:microsoft.com/office/officeart/2005/8/layout/hierarchy1"/>
    <dgm:cxn modelId="{6CC19A6A-6FBB-476A-B9C0-4EA25FC48ACE}" type="presParOf" srcId="{41F9A9EA-7E67-4BF1-9F45-6A9941D33E4F}" destId="{3F5228A4-2214-4223-8D5B-264CED51F6C0}" srcOrd="0" destOrd="0" presId="urn:microsoft.com/office/officeart/2005/8/layout/hierarchy1"/>
    <dgm:cxn modelId="{15727AD5-9AA6-4164-A23E-5E7A369F0103}" type="presParOf" srcId="{41F9A9EA-7E67-4BF1-9F45-6A9941D33E4F}" destId="{FFAA291D-425B-4EFE-9B9D-C53A379CF3B6}" srcOrd="1" destOrd="0" presId="urn:microsoft.com/office/officeart/2005/8/layout/hierarchy1"/>
    <dgm:cxn modelId="{4CAC072E-10F6-406E-AE0C-F728105DA1E2}" type="presParOf" srcId="{7D9F32AE-B959-4187-9F03-9F56DE14CD99}" destId="{DE447445-D76C-41DB-B446-C92504C5A353}" srcOrd="1" destOrd="0" presId="urn:microsoft.com/office/officeart/2005/8/layout/hierarchy1"/>
    <dgm:cxn modelId="{435D4C4F-615B-45A6-85B2-5BD5DBEA54DB}" type="presParOf" srcId="{DE447445-D76C-41DB-B446-C92504C5A353}" destId="{C5F8AA5A-EC8E-4621-9A74-8BF043A3ECE7}" srcOrd="0" destOrd="0" presId="urn:microsoft.com/office/officeart/2005/8/layout/hierarchy1"/>
    <dgm:cxn modelId="{146C9743-8778-44F4-9983-AAA207574140}" type="presParOf" srcId="{DE447445-D76C-41DB-B446-C92504C5A353}" destId="{57919EFF-B99D-4F3E-ACE2-7CFF94461EE9}" srcOrd="1" destOrd="0" presId="urn:microsoft.com/office/officeart/2005/8/layout/hierarchy1"/>
    <dgm:cxn modelId="{D08F1583-A512-4557-A701-8F8726C10C5C}" type="presParOf" srcId="{57919EFF-B99D-4F3E-ACE2-7CFF94461EE9}" destId="{5686B03B-A703-4BCF-893E-577B5BCAFAA6}" srcOrd="0" destOrd="0" presId="urn:microsoft.com/office/officeart/2005/8/layout/hierarchy1"/>
    <dgm:cxn modelId="{D4DED6F2-5C10-4EC5-9850-04F9A91BAC5C}" type="presParOf" srcId="{5686B03B-A703-4BCF-893E-577B5BCAFAA6}" destId="{D0DB6D77-1C7F-4BCB-92AB-DE8D908C51F9}" srcOrd="0" destOrd="0" presId="urn:microsoft.com/office/officeart/2005/8/layout/hierarchy1"/>
    <dgm:cxn modelId="{EDB9F156-440F-4BBD-8567-ADB62B234DF9}" type="presParOf" srcId="{5686B03B-A703-4BCF-893E-577B5BCAFAA6}" destId="{9E33A8C4-7B04-4E60-95C3-F6956B090C21}" srcOrd="1" destOrd="0" presId="urn:microsoft.com/office/officeart/2005/8/layout/hierarchy1"/>
    <dgm:cxn modelId="{BF748B28-712D-43DE-9FCF-D581A0305AEF}" type="presParOf" srcId="{57919EFF-B99D-4F3E-ACE2-7CFF94461EE9}" destId="{8A58A959-7452-45D4-ACEE-65FCDBB8DE4E}" srcOrd="1" destOrd="0" presId="urn:microsoft.com/office/officeart/2005/8/layout/hierarchy1"/>
    <dgm:cxn modelId="{C4B932D1-2476-4A9A-A6F7-EEA521C9AB26}" type="presParOf" srcId="{8A58A959-7452-45D4-ACEE-65FCDBB8DE4E}" destId="{DA7FB05F-E4D0-4C96-A5E9-D8B20C0B92FF}" srcOrd="0" destOrd="0" presId="urn:microsoft.com/office/officeart/2005/8/layout/hierarchy1"/>
    <dgm:cxn modelId="{9C0CB04C-9FA9-4FA5-9377-42164FC4FF8A}" type="presParOf" srcId="{8A58A959-7452-45D4-ACEE-65FCDBB8DE4E}" destId="{C3D9E00A-50B4-429C-BBA0-0AA59D7C2427}" srcOrd="1" destOrd="0" presId="urn:microsoft.com/office/officeart/2005/8/layout/hierarchy1"/>
    <dgm:cxn modelId="{2A2B79AC-F2BC-4726-BFEC-962548A92FF6}" type="presParOf" srcId="{C3D9E00A-50B4-429C-BBA0-0AA59D7C2427}" destId="{A5F484B7-F9BE-491B-9A55-F59A50556254}" srcOrd="0" destOrd="0" presId="urn:microsoft.com/office/officeart/2005/8/layout/hierarchy1"/>
    <dgm:cxn modelId="{A6042816-9801-4C1F-A5DD-50FB4A3327DB}" type="presParOf" srcId="{A5F484B7-F9BE-491B-9A55-F59A50556254}" destId="{03283E8E-EF91-4988-A82C-13AD37ED66A5}" srcOrd="0" destOrd="0" presId="urn:microsoft.com/office/officeart/2005/8/layout/hierarchy1"/>
    <dgm:cxn modelId="{0E747B6B-2A8A-479B-B5A7-C90DEC321E75}" type="presParOf" srcId="{A5F484B7-F9BE-491B-9A55-F59A50556254}" destId="{DFB4DECA-AB69-4BAF-9284-234DBD18BB89}" srcOrd="1" destOrd="0" presId="urn:microsoft.com/office/officeart/2005/8/layout/hierarchy1"/>
    <dgm:cxn modelId="{5806B34C-E8D2-450C-A7F9-4D58520A56B3}" type="presParOf" srcId="{C3D9E00A-50B4-429C-BBA0-0AA59D7C2427}" destId="{32D5272C-22DA-475A-9261-EBEC49659A09}" srcOrd="1" destOrd="0" presId="urn:microsoft.com/office/officeart/2005/8/layout/hierarchy1"/>
    <dgm:cxn modelId="{B89E64DA-8A50-4F56-843C-F4D171C942DC}" type="presParOf" srcId="{8A58A959-7452-45D4-ACEE-65FCDBB8DE4E}" destId="{6FEF3150-4581-4B26-A4FD-42FC46559EDD}" srcOrd="2" destOrd="0" presId="urn:microsoft.com/office/officeart/2005/8/layout/hierarchy1"/>
    <dgm:cxn modelId="{0A82BF31-5B72-4253-B1FC-88CAB44E798B}" type="presParOf" srcId="{8A58A959-7452-45D4-ACEE-65FCDBB8DE4E}" destId="{682BE85A-A0DB-4451-94E6-A83BD560072C}" srcOrd="3" destOrd="0" presId="urn:microsoft.com/office/officeart/2005/8/layout/hierarchy1"/>
    <dgm:cxn modelId="{881D9B1A-5B43-458B-AF46-6ECC29360B2C}" type="presParOf" srcId="{682BE85A-A0DB-4451-94E6-A83BD560072C}" destId="{49957BAC-6BD0-4753-859E-2020587D21D8}" srcOrd="0" destOrd="0" presId="urn:microsoft.com/office/officeart/2005/8/layout/hierarchy1"/>
    <dgm:cxn modelId="{F28FAD6C-FF3E-41E7-9ABF-8C0286206590}" type="presParOf" srcId="{49957BAC-6BD0-4753-859E-2020587D21D8}" destId="{17613683-4A35-4A5C-A91C-AF75F0DECE21}" srcOrd="0" destOrd="0" presId="urn:microsoft.com/office/officeart/2005/8/layout/hierarchy1"/>
    <dgm:cxn modelId="{33098DF9-5749-4A4A-8EA5-EC5B97812CE1}" type="presParOf" srcId="{49957BAC-6BD0-4753-859E-2020587D21D8}" destId="{0B97846B-3B9A-45F8-A8E4-36896B0A9DC8}" srcOrd="1" destOrd="0" presId="urn:microsoft.com/office/officeart/2005/8/layout/hierarchy1"/>
    <dgm:cxn modelId="{FEA2976D-EB69-4B69-96C6-21CC9B26AC0B}" type="presParOf" srcId="{682BE85A-A0DB-4451-94E6-A83BD560072C}" destId="{01C404DC-AF10-46FB-9D3A-496EB17CDC34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A44AA69-8503-4409-B377-008075782EE2}" type="doc">
      <dgm:prSet loTypeId="urn:microsoft.com/office/officeart/2008/layout/VerticalCurvedList" loCatId="list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it-IT"/>
        </a:p>
      </dgm:t>
    </dgm:pt>
    <dgm:pt modelId="{A559A108-F0AA-48C7-A136-3F78EB5D2606}">
      <dgm:prSet phldrT="[Testo]"/>
      <dgm:spPr/>
      <dgm:t>
        <a:bodyPr/>
        <a:lstStyle/>
        <a:p>
          <a:pPr algn="just"/>
          <a:r>
            <a:rPr lang="it-IT" b="1" dirty="0">
              <a:solidFill>
                <a:schemeClr val="tx1"/>
              </a:solidFill>
            </a:rPr>
            <a:t>L’accesso ai percorsi formativi avviene attraverso la Progettazione del Piano Formativo Individuale (PFI)</a:t>
          </a:r>
        </a:p>
      </dgm:t>
    </dgm:pt>
    <dgm:pt modelId="{919FC2EC-23D5-40E6-8AA6-AF9804C09752}" type="parTrans" cxnId="{84194622-C70E-445A-A0F8-0B57CA573E1C}">
      <dgm:prSet/>
      <dgm:spPr/>
      <dgm:t>
        <a:bodyPr/>
        <a:lstStyle/>
        <a:p>
          <a:endParaRPr lang="it-IT"/>
        </a:p>
      </dgm:t>
    </dgm:pt>
    <dgm:pt modelId="{37C48916-74D0-4865-9FA0-554889F951A2}" type="sibTrans" cxnId="{84194622-C70E-445A-A0F8-0B57CA573E1C}">
      <dgm:prSet/>
      <dgm:spPr/>
      <dgm:t>
        <a:bodyPr/>
        <a:lstStyle/>
        <a:p>
          <a:endParaRPr lang="it-IT"/>
        </a:p>
      </dgm:t>
    </dgm:pt>
    <dgm:pt modelId="{2AEB0CE6-1728-4336-894B-3AF0276BC95A}">
      <dgm:prSet phldrT="[Testo]"/>
      <dgm:spPr/>
      <dgm:t>
        <a:bodyPr/>
        <a:lstStyle/>
        <a:p>
          <a:pPr algn="just"/>
          <a:r>
            <a:rPr lang="it-IT" b="1" dirty="0">
              <a:solidFill>
                <a:schemeClr val="tx1"/>
              </a:solidFill>
            </a:rPr>
            <a:t>I percorsi di </a:t>
          </a:r>
          <a:r>
            <a:rPr lang="it-IT" b="1" i="0" dirty="0">
              <a:solidFill>
                <a:schemeClr val="tx1"/>
              </a:solidFill>
            </a:rPr>
            <a:t>aggiornamento</a:t>
          </a:r>
          <a:r>
            <a:rPr lang="it-IT" b="1" dirty="0">
              <a:solidFill>
                <a:schemeClr val="tx1"/>
              </a:solidFill>
            </a:rPr>
            <a:t> sono destinati a coloro che manifestano il bisogno di aggiornare le proprie competenze al fine di adattarsi all’evoluzione del mercato del lavoro, anche rimanendo nello stesso settore</a:t>
          </a:r>
        </a:p>
      </dgm:t>
    </dgm:pt>
    <dgm:pt modelId="{7C3F1434-1F02-4EC3-8370-794012235E25}" type="parTrans" cxnId="{FE518631-7230-4BDC-83F4-3EB6665B7FB7}">
      <dgm:prSet/>
      <dgm:spPr/>
      <dgm:t>
        <a:bodyPr/>
        <a:lstStyle/>
        <a:p>
          <a:endParaRPr lang="it-IT"/>
        </a:p>
      </dgm:t>
    </dgm:pt>
    <dgm:pt modelId="{00317421-4D4A-4E6F-BD29-9975D17DA070}" type="sibTrans" cxnId="{FE518631-7230-4BDC-83F4-3EB6665B7FB7}">
      <dgm:prSet/>
      <dgm:spPr/>
      <dgm:t>
        <a:bodyPr/>
        <a:lstStyle/>
        <a:p>
          <a:endParaRPr lang="it-IT"/>
        </a:p>
      </dgm:t>
    </dgm:pt>
    <dgm:pt modelId="{ABF65F6A-84A9-4EEA-A2CA-F79FF5C4514C}">
      <dgm:prSet/>
      <dgm:spPr/>
      <dgm:t>
        <a:bodyPr/>
        <a:lstStyle/>
        <a:p>
          <a:pPr algn="just"/>
          <a:r>
            <a:rPr lang="it-IT" b="1" dirty="0">
              <a:solidFill>
                <a:schemeClr val="tx1"/>
              </a:solidFill>
            </a:rPr>
            <a:t>Per gli interventi formativi di </a:t>
          </a:r>
          <a:r>
            <a:rPr lang="it-IT" b="1" i="0" dirty="0">
              <a:solidFill>
                <a:schemeClr val="tx1"/>
              </a:solidFill>
            </a:rPr>
            <a:t>aggiornamento</a:t>
          </a:r>
          <a:r>
            <a:rPr lang="it-IT" b="1" dirty="0">
              <a:solidFill>
                <a:schemeClr val="tx1"/>
              </a:solidFill>
            </a:rPr>
            <a:t> si prevedono aule, in media, di 10 persone, con un monte ore di circa 100 ore, e comunque non superiore alle150 ore</a:t>
          </a:r>
        </a:p>
      </dgm:t>
    </dgm:pt>
    <dgm:pt modelId="{993A6318-30D4-4190-8275-E83E0B3CB5DC}" type="parTrans" cxnId="{DD9D1630-04DA-4D01-8D57-0C6E055C4B7F}">
      <dgm:prSet/>
      <dgm:spPr/>
      <dgm:t>
        <a:bodyPr/>
        <a:lstStyle/>
        <a:p>
          <a:endParaRPr lang="it-IT"/>
        </a:p>
      </dgm:t>
    </dgm:pt>
    <dgm:pt modelId="{5C05DE11-CF4E-4CE7-AC09-1D3D7D4BB130}" type="sibTrans" cxnId="{DD9D1630-04DA-4D01-8D57-0C6E055C4B7F}">
      <dgm:prSet/>
      <dgm:spPr/>
      <dgm:t>
        <a:bodyPr/>
        <a:lstStyle/>
        <a:p>
          <a:endParaRPr lang="it-IT"/>
        </a:p>
      </dgm:t>
    </dgm:pt>
    <dgm:pt modelId="{6C979232-D05E-4527-95BA-3AA623FD993E}" type="pres">
      <dgm:prSet presAssocID="{2A44AA69-8503-4409-B377-008075782EE2}" presName="Name0" presStyleCnt="0">
        <dgm:presLayoutVars>
          <dgm:chMax val="7"/>
          <dgm:chPref val="7"/>
          <dgm:dir/>
        </dgm:presLayoutVars>
      </dgm:prSet>
      <dgm:spPr/>
    </dgm:pt>
    <dgm:pt modelId="{32343A11-2775-4963-9049-52E21839219F}" type="pres">
      <dgm:prSet presAssocID="{2A44AA69-8503-4409-B377-008075782EE2}" presName="Name1" presStyleCnt="0"/>
      <dgm:spPr/>
    </dgm:pt>
    <dgm:pt modelId="{E3985A91-3E3E-40F8-9E5A-D3CF32511F43}" type="pres">
      <dgm:prSet presAssocID="{2A44AA69-8503-4409-B377-008075782EE2}" presName="cycle" presStyleCnt="0"/>
      <dgm:spPr/>
    </dgm:pt>
    <dgm:pt modelId="{C15238B9-BF06-4C6D-98D7-41F9ED2059FD}" type="pres">
      <dgm:prSet presAssocID="{2A44AA69-8503-4409-B377-008075782EE2}" presName="srcNode" presStyleLbl="node1" presStyleIdx="0" presStyleCnt="3"/>
      <dgm:spPr/>
    </dgm:pt>
    <dgm:pt modelId="{4F604B13-210A-4F46-A0B6-4BC05370FBA4}" type="pres">
      <dgm:prSet presAssocID="{2A44AA69-8503-4409-B377-008075782EE2}" presName="conn" presStyleLbl="parChTrans1D2" presStyleIdx="0" presStyleCnt="1"/>
      <dgm:spPr/>
    </dgm:pt>
    <dgm:pt modelId="{23F20127-EC06-4371-B3C0-53E2CAAF7AE0}" type="pres">
      <dgm:prSet presAssocID="{2A44AA69-8503-4409-B377-008075782EE2}" presName="extraNode" presStyleLbl="node1" presStyleIdx="0" presStyleCnt="3"/>
      <dgm:spPr/>
    </dgm:pt>
    <dgm:pt modelId="{758686FB-4AEE-43C7-8D28-FEDF4F4CD0CB}" type="pres">
      <dgm:prSet presAssocID="{2A44AA69-8503-4409-B377-008075782EE2}" presName="dstNode" presStyleLbl="node1" presStyleIdx="0" presStyleCnt="3"/>
      <dgm:spPr/>
    </dgm:pt>
    <dgm:pt modelId="{324A9A53-C90D-4698-952E-67A246320A73}" type="pres">
      <dgm:prSet presAssocID="{A559A108-F0AA-48C7-A136-3F78EB5D2606}" presName="text_1" presStyleLbl="node1" presStyleIdx="0" presStyleCnt="3">
        <dgm:presLayoutVars>
          <dgm:bulletEnabled val="1"/>
        </dgm:presLayoutVars>
      </dgm:prSet>
      <dgm:spPr/>
    </dgm:pt>
    <dgm:pt modelId="{D96DEB5A-58E8-4422-A3F1-1549C961F167}" type="pres">
      <dgm:prSet presAssocID="{A559A108-F0AA-48C7-A136-3F78EB5D2606}" presName="accent_1" presStyleCnt="0"/>
      <dgm:spPr/>
    </dgm:pt>
    <dgm:pt modelId="{1D46ED9C-8837-4DEB-9635-AD67C4055A63}" type="pres">
      <dgm:prSet presAssocID="{A559A108-F0AA-48C7-A136-3F78EB5D2606}" presName="accentRepeatNode" presStyleLbl="solidFgAcc1" presStyleIdx="0" presStyleCnt="3"/>
      <dgm:spPr/>
    </dgm:pt>
    <dgm:pt modelId="{923770DD-47E8-4C58-832B-7244B6539E85}" type="pres">
      <dgm:prSet presAssocID="{2AEB0CE6-1728-4336-894B-3AF0276BC95A}" presName="text_2" presStyleLbl="node1" presStyleIdx="1" presStyleCnt="3">
        <dgm:presLayoutVars>
          <dgm:bulletEnabled val="1"/>
        </dgm:presLayoutVars>
      </dgm:prSet>
      <dgm:spPr/>
    </dgm:pt>
    <dgm:pt modelId="{1040FDE0-1327-46F4-9772-5807F6381B2F}" type="pres">
      <dgm:prSet presAssocID="{2AEB0CE6-1728-4336-894B-3AF0276BC95A}" presName="accent_2" presStyleCnt="0"/>
      <dgm:spPr/>
    </dgm:pt>
    <dgm:pt modelId="{9D698D81-CAF3-4AB1-AEF5-69E8C47F64A9}" type="pres">
      <dgm:prSet presAssocID="{2AEB0CE6-1728-4336-894B-3AF0276BC95A}" presName="accentRepeatNode" presStyleLbl="solidFgAcc1" presStyleIdx="1" presStyleCnt="3"/>
      <dgm:spPr/>
    </dgm:pt>
    <dgm:pt modelId="{701F7166-FE88-4F26-988E-4D1AD0AB1443}" type="pres">
      <dgm:prSet presAssocID="{ABF65F6A-84A9-4EEA-A2CA-F79FF5C4514C}" presName="text_3" presStyleLbl="node1" presStyleIdx="2" presStyleCnt="3">
        <dgm:presLayoutVars>
          <dgm:bulletEnabled val="1"/>
        </dgm:presLayoutVars>
      </dgm:prSet>
      <dgm:spPr/>
    </dgm:pt>
    <dgm:pt modelId="{BE303FA5-17F4-4AF2-A95E-1DA960ED05F3}" type="pres">
      <dgm:prSet presAssocID="{ABF65F6A-84A9-4EEA-A2CA-F79FF5C4514C}" presName="accent_3" presStyleCnt="0"/>
      <dgm:spPr/>
    </dgm:pt>
    <dgm:pt modelId="{E3F0B0CA-E0DA-4A26-A0CD-FAF0F2DBBB66}" type="pres">
      <dgm:prSet presAssocID="{ABF65F6A-84A9-4EEA-A2CA-F79FF5C4514C}" presName="accentRepeatNode" presStyleLbl="solidFgAcc1" presStyleIdx="2" presStyleCnt="3"/>
      <dgm:spPr/>
    </dgm:pt>
  </dgm:ptLst>
  <dgm:cxnLst>
    <dgm:cxn modelId="{84194622-C70E-445A-A0F8-0B57CA573E1C}" srcId="{2A44AA69-8503-4409-B377-008075782EE2}" destId="{A559A108-F0AA-48C7-A136-3F78EB5D2606}" srcOrd="0" destOrd="0" parTransId="{919FC2EC-23D5-40E6-8AA6-AF9804C09752}" sibTransId="{37C48916-74D0-4865-9FA0-554889F951A2}"/>
    <dgm:cxn modelId="{DD9D1630-04DA-4D01-8D57-0C6E055C4B7F}" srcId="{2A44AA69-8503-4409-B377-008075782EE2}" destId="{ABF65F6A-84A9-4EEA-A2CA-F79FF5C4514C}" srcOrd="2" destOrd="0" parTransId="{993A6318-30D4-4190-8275-E83E0B3CB5DC}" sibTransId="{5C05DE11-CF4E-4CE7-AC09-1D3D7D4BB130}"/>
    <dgm:cxn modelId="{FE518631-7230-4BDC-83F4-3EB6665B7FB7}" srcId="{2A44AA69-8503-4409-B377-008075782EE2}" destId="{2AEB0CE6-1728-4336-894B-3AF0276BC95A}" srcOrd="1" destOrd="0" parTransId="{7C3F1434-1F02-4EC3-8370-794012235E25}" sibTransId="{00317421-4D4A-4E6F-BD29-9975D17DA070}"/>
    <dgm:cxn modelId="{A5649833-E87B-4F16-A33D-2E3204F324A0}" type="presOf" srcId="{2AEB0CE6-1728-4336-894B-3AF0276BC95A}" destId="{923770DD-47E8-4C58-832B-7244B6539E85}" srcOrd="0" destOrd="0" presId="urn:microsoft.com/office/officeart/2008/layout/VerticalCurvedList"/>
    <dgm:cxn modelId="{00FA0D6C-384D-47C4-B848-8211C9A33607}" type="presOf" srcId="{A559A108-F0AA-48C7-A136-3F78EB5D2606}" destId="{324A9A53-C90D-4698-952E-67A246320A73}" srcOrd="0" destOrd="0" presId="urn:microsoft.com/office/officeart/2008/layout/VerticalCurvedList"/>
    <dgm:cxn modelId="{290CB8D1-CC5E-4D17-A340-034E60AB72CE}" type="presOf" srcId="{2A44AA69-8503-4409-B377-008075782EE2}" destId="{6C979232-D05E-4527-95BA-3AA623FD993E}" srcOrd="0" destOrd="0" presId="urn:microsoft.com/office/officeart/2008/layout/VerticalCurvedList"/>
    <dgm:cxn modelId="{E3D6E0D3-DA90-4D8F-8897-0F078782CC01}" type="presOf" srcId="{ABF65F6A-84A9-4EEA-A2CA-F79FF5C4514C}" destId="{701F7166-FE88-4F26-988E-4D1AD0AB1443}" srcOrd="0" destOrd="0" presId="urn:microsoft.com/office/officeart/2008/layout/VerticalCurvedList"/>
    <dgm:cxn modelId="{E5C8DAE7-1E70-4B53-91C7-62BA3018260E}" type="presOf" srcId="{37C48916-74D0-4865-9FA0-554889F951A2}" destId="{4F604B13-210A-4F46-A0B6-4BC05370FBA4}" srcOrd="0" destOrd="0" presId="urn:microsoft.com/office/officeart/2008/layout/VerticalCurvedList"/>
    <dgm:cxn modelId="{762C100E-E11D-4614-8744-AAAEDB5CE871}" type="presParOf" srcId="{6C979232-D05E-4527-95BA-3AA623FD993E}" destId="{32343A11-2775-4963-9049-52E21839219F}" srcOrd="0" destOrd="0" presId="urn:microsoft.com/office/officeart/2008/layout/VerticalCurvedList"/>
    <dgm:cxn modelId="{75287A46-572E-4CA6-9F37-4C7B076F1FF4}" type="presParOf" srcId="{32343A11-2775-4963-9049-52E21839219F}" destId="{E3985A91-3E3E-40F8-9E5A-D3CF32511F43}" srcOrd="0" destOrd="0" presId="urn:microsoft.com/office/officeart/2008/layout/VerticalCurvedList"/>
    <dgm:cxn modelId="{DCAC0860-FA4A-4A98-AE57-B10923FC825A}" type="presParOf" srcId="{E3985A91-3E3E-40F8-9E5A-D3CF32511F43}" destId="{C15238B9-BF06-4C6D-98D7-41F9ED2059FD}" srcOrd="0" destOrd="0" presId="urn:microsoft.com/office/officeart/2008/layout/VerticalCurvedList"/>
    <dgm:cxn modelId="{7FBEA79F-F9BC-4D3D-8552-8CB007590369}" type="presParOf" srcId="{E3985A91-3E3E-40F8-9E5A-D3CF32511F43}" destId="{4F604B13-210A-4F46-A0B6-4BC05370FBA4}" srcOrd="1" destOrd="0" presId="urn:microsoft.com/office/officeart/2008/layout/VerticalCurvedList"/>
    <dgm:cxn modelId="{D7E4C7B2-C36F-4480-9E48-D99B57757559}" type="presParOf" srcId="{E3985A91-3E3E-40F8-9E5A-D3CF32511F43}" destId="{23F20127-EC06-4371-B3C0-53E2CAAF7AE0}" srcOrd="2" destOrd="0" presId="urn:microsoft.com/office/officeart/2008/layout/VerticalCurvedList"/>
    <dgm:cxn modelId="{4B2E8486-317F-4F34-A474-B312A338D2B5}" type="presParOf" srcId="{E3985A91-3E3E-40F8-9E5A-D3CF32511F43}" destId="{758686FB-4AEE-43C7-8D28-FEDF4F4CD0CB}" srcOrd="3" destOrd="0" presId="urn:microsoft.com/office/officeart/2008/layout/VerticalCurvedList"/>
    <dgm:cxn modelId="{8EF433BB-F118-4BF7-A3AB-7D1A53578E0A}" type="presParOf" srcId="{32343A11-2775-4963-9049-52E21839219F}" destId="{324A9A53-C90D-4698-952E-67A246320A73}" srcOrd="1" destOrd="0" presId="urn:microsoft.com/office/officeart/2008/layout/VerticalCurvedList"/>
    <dgm:cxn modelId="{7AB2A83D-7298-4698-A72A-159D60C1F7F6}" type="presParOf" srcId="{32343A11-2775-4963-9049-52E21839219F}" destId="{D96DEB5A-58E8-4422-A3F1-1549C961F167}" srcOrd="2" destOrd="0" presId="urn:microsoft.com/office/officeart/2008/layout/VerticalCurvedList"/>
    <dgm:cxn modelId="{AF2EFA70-D78E-487F-9AD0-4296E98CB3CE}" type="presParOf" srcId="{D96DEB5A-58E8-4422-A3F1-1549C961F167}" destId="{1D46ED9C-8837-4DEB-9635-AD67C4055A63}" srcOrd="0" destOrd="0" presId="urn:microsoft.com/office/officeart/2008/layout/VerticalCurvedList"/>
    <dgm:cxn modelId="{ABA66DB1-96E4-4A6B-B9D9-8C12C679D1F5}" type="presParOf" srcId="{32343A11-2775-4963-9049-52E21839219F}" destId="{923770DD-47E8-4C58-832B-7244B6539E85}" srcOrd="3" destOrd="0" presId="urn:microsoft.com/office/officeart/2008/layout/VerticalCurvedList"/>
    <dgm:cxn modelId="{29779DCF-623B-4924-BD29-65511E8309D9}" type="presParOf" srcId="{32343A11-2775-4963-9049-52E21839219F}" destId="{1040FDE0-1327-46F4-9772-5807F6381B2F}" srcOrd="4" destOrd="0" presId="urn:microsoft.com/office/officeart/2008/layout/VerticalCurvedList"/>
    <dgm:cxn modelId="{058D0F43-6235-451D-A0E3-E0913FAE1586}" type="presParOf" srcId="{1040FDE0-1327-46F4-9772-5807F6381B2F}" destId="{9D698D81-CAF3-4AB1-AEF5-69E8C47F64A9}" srcOrd="0" destOrd="0" presId="urn:microsoft.com/office/officeart/2008/layout/VerticalCurvedList"/>
    <dgm:cxn modelId="{6C37E323-0DAD-47C0-BCFB-134AC56432E3}" type="presParOf" srcId="{32343A11-2775-4963-9049-52E21839219F}" destId="{701F7166-FE88-4F26-988E-4D1AD0AB1443}" srcOrd="5" destOrd="0" presId="urn:microsoft.com/office/officeart/2008/layout/VerticalCurvedList"/>
    <dgm:cxn modelId="{E5327538-ABA5-4F5D-8514-19A87E60FBBF}" type="presParOf" srcId="{32343A11-2775-4963-9049-52E21839219F}" destId="{BE303FA5-17F4-4AF2-A95E-1DA960ED05F3}" srcOrd="6" destOrd="0" presId="urn:microsoft.com/office/officeart/2008/layout/VerticalCurvedList"/>
    <dgm:cxn modelId="{9814A949-61FC-4AE9-B60F-2193568BE08F}" type="presParOf" srcId="{BE303FA5-17F4-4AF2-A95E-1DA960ED05F3}" destId="{E3F0B0CA-E0DA-4A26-A0CD-FAF0F2DBBB66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A44AA69-8503-4409-B377-008075782EE2}" type="doc">
      <dgm:prSet loTypeId="urn:microsoft.com/office/officeart/2008/layout/VerticalCurvedList" loCatId="list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it-IT"/>
        </a:p>
      </dgm:t>
    </dgm:pt>
    <dgm:pt modelId="{A559A108-F0AA-48C7-A136-3F78EB5D2606}">
      <dgm:prSet phldrT="[Testo]"/>
      <dgm:spPr/>
      <dgm:t>
        <a:bodyPr/>
        <a:lstStyle/>
        <a:p>
          <a:pPr algn="just"/>
          <a:r>
            <a:rPr lang="it-IT" b="1" dirty="0">
              <a:solidFill>
                <a:schemeClr val="tx1"/>
              </a:solidFill>
            </a:rPr>
            <a:t>In esito al percorso formativo, il soggetto fornitore provvede al rilascio delle certificazioni secondo un modello coerente con Piano Nazionale Nuove Competenze, preferibilmente in formato digitale.</a:t>
          </a:r>
        </a:p>
      </dgm:t>
    </dgm:pt>
    <dgm:pt modelId="{919FC2EC-23D5-40E6-8AA6-AF9804C09752}" type="parTrans" cxnId="{84194622-C70E-445A-A0F8-0B57CA573E1C}">
      <dgm:prSet/>
      <dgm:spPr/>
      <dgm:t>
        <a:bodyPr/>
        <a:lstStyle/>
        <a:p>
          <a:endParaRPr lang="it-IT"/>
        </a:p>
      </dgm:t>
    </dgm:pt>
    <dgm:pt modelId="{37C48916-74D0-4865-9FA0-554889F951A2}" type="sibTrans" cxnId="{84194622-C70E-445A-A0F8-0B57CA573E1C}">
      <dgm:prSet/>
      <dgm:spPr/>
      <dgm:t>
        <a:bodyPr/>
        <a:lstStyle/>
        <a:p>
          <a:endParaRPr lang="it-IT"/>
        </a:p>
      </dgm:t>
    </dgm:pt>
    <dgm:pt modelId="{2AEB0CE6-1728-4336-894B-3AF0276BC95A}">
      <dgm:prSet phldrT="[Testo]"/>
      <dgm:spPr/>
      <dgm:t>
        <a:bodyPr/>
        <a:lstStyle/>
        <a:p>
          <a:r>
            <a:rPr lang="it-IT" b="1" dirty="0">
              <a:solidFill>
                <a:schemeClr val="tx1"/>
              </a:solidFill>
            </a:rPr>
            <a:t>L’esperienza in situazione contribuisce, in modo caratterizzante, al conseguimento degli obiettivi del progetto formativo e amplia il network relazionale della persona.</a:t>
          </a:r>
        </a:p>
      </dgm:t>
    </dgm:pt>
    <dgm:pt modelId="{7C3F1434-1F02-4EC3-8370-794012235E25}" type="parTrans" cxnId="{FE518631-7230-4BDC-83F4-3EB6665B7FB7}">
      <dgm:prSet/>
      <dgm:spPr/>
      <dgm:t>
        <a:bodyPr/>
        <a:lstStyle/>
        <a:p>
          <a:endParaRPr lang="it-IT"/>
        </a:p>
      </dgm:t>
    </dgm:pt>
    <dgm:pt modelId="{00317421-4D4A-4E6F-BD29-9975D17DA070}" type="sibTrans" cxnId="{FE518631-7230-4BDC-83F4-3EB6665B7FB7}">
      <dgm:prSet/>
      <dgm:spPr/>
      <dgm:t>
        <a:bodyPr/>
        <a:lstStyle/>
        <a:p>
          <a:endParaRPr lang="it-IT"/>
        </a:p>
      </dgm:t>
    </dgm:pt>
    <dgm:pt modelId="{ABF65F6A-84A9-4EEA-A2CA-F79FF5C4514C}">
      <dgm:prSet/>
      <dgm:spPr/>
      <dgm:t>
        <a:bodyPr/>
        <a:lstStyle/>
        <a:p>
          <a:r>
            <a:rPr lang="it-IT" b="1" dirty="0">
              <a:solidFill>
                <a:schemeClr val="tx1"/>
              </a:solidFill>
            </a:rPr>
            <a:t>Si stima che i percorsi di </a:t>
          </a:r>
          <a:r>
            <a:rPr lang="it-IT" b="1" i="0" dirty="0">
              <a:solidFill>
                <a:schemeClr val="tx1"/>
              </a:solidFill>
            </a:rPr>
            <a:t>riqualificazione</a:t>
          </a:r>
          <a:r>
            <a:rPr lang="it-IT" b="1" dirty="0">
              <a:solidFill>
                <a:schemeClr val="tx1"/>
              </a:solidFill>
            </a:rPr>
            <a:t> possano avere una durata media di 250 ore, e comunque, non oltre le 400 ore. E, come per i percorsi di aggiornamento, si prevedono aule, in media, di 10 persone.</a:t>
          </a:r>
        </a:p>
      </dgm:t>
    </dgm:pt>
    <dgm:pt modelId="{993A6318-30D4-4190-8275-E83E0B3CB5DC}" type="parTrans" cxnId="{DD9D1630-04DA-4D01-8D57-0C6E055C4B7F}">
      <dgm:prSet/>
      <dgm:spPr/>
      <dgm:t>
        <a:bodyPr/>
        <a:lstStyle/>
        <a:p>
          <a:endParaRPr lang="it-IT"/>
        </a:p>
      </dgm:t>
    </dgm:pt>
    <dgm:pt modelId="{5C05DE11-CF4E-4CE7-AC09-1D3D7D4BB130}" type="sibTrans" cxnId="{DD9D1630-04DA-4D01-8D57-0C6E055C4B7F}">
      <dgm:prSet/>
      <dgm:spPr/>
      <dgm:t>
        <a:bodyPr/>
        <a:lstStyle/>
        <a:p>
          <a:endParaRPr lang="it-IT"/>
        </a:p>
      </dgm:t>
    </dgm:pt>
    <dgm:pt modelId="{6C979232-D05E-4527-95BA-3AA623FD993E}" type="pres">
      <dgm:prSet presAssocID="{2A44AA69-8503-4409-B377-008075782EE2}" presName="Name0" presStyleCnt="0">
        <dgm:presLayoutVars>
          <dgm:chMax val="7"/>
          <dgm:chPref val="7"/>
          <dgm:dir/>
        </dgm:presLayoutVars>
      </dgm:prSet>
      <dgm:spPr/>
    </dgm:pt>
    <dgm:pt modelId="{32343A11-2775-4963-9049-52E21839219F}" type="pres">
      <dgm:prSet presAssocID="{2A44AA69-8503-4409-B377-008075782EE2}" presName="Name1" presStyleCnt="0"/>
      <dgm:spPr/>
    </dgm:pt>
    <dgm:pt modelId="{E3985A91-3E3E-40F8-9E5A-D3CF32511F43}" type="pres">
      <dgm:prSet presAssocID="{2A44AA69-8503-4409-B377-008075782EE2}" presName="cycle" presStyleCnt="0"/>
      <dgm:spPr/>
    </dgm:pt>
    <dgm:pt modelId="{C15238B9-BF06-4C6D-98D7-41F9ED2059FD}" type="pres">
      <dgm:prSet presAssocID="{2A44AA69-8503-4409-B377-008075782EE2}" presName="srcNode" presStyleLbl="node1" presStyleIdx="0" presStyleCnt="3"/>
      <dgm:spPr/>
    </dgm:pt>
    <dgm:pt modelId="{4F604B13-210A-4F46-A0B6-4BC05370FBA4}" type="pres">
      <dgm:prSet presAssocID="{2A44AA69-8503-4409-B377-008075782EE2}" presName="conn" presStyleLbl="parChTrans1D2" presStyleIdx="0" presStyleCnt="1"/>
      <dgm:spPr/>
    </dgm:pt>
    <dgm:pt modelId="{23F20127-EC06-4371-B3C0-53E2CAAF7AE0}" type="pres">
      <dgm:prSet presAssocID="{2A44AA69-8503-4409-B377-008075782EE2}" presName="extraNode" presStyleLbl="node1" presStyleIdx="0" presStyleCnt="3"/>
      <dgm:spPr/>
    </dgm:pt>
    <dgm:pt modelId="{758686FB-4AEE-43C7-8D28-FEDF4F4CD0CB}" type="pres">
      <dgm:prSet presAssocID="{2A44AA69-8503-4409-B377-008075782EE2}" presName="dstNode" presStyleLbl="node1" presStyleIdx="0" presStyleCnt="3"/>
      <dgm:spPr/>
    </dgm:pt>
    <dgm:pt modelId="{324A9A53-C90D-4698-952E-67A246320A73}" type="pres">
      <dgm:prSet presAssocID="{A559A108-F0AA-48C7-A136-3F78EB5D2606}" presName="text_1" presStyleLbl="node1" presStyleIdx="0" presStyleCnt="3">
        <dgm:presLayoutVars>
          <dgm:bulletEnabled val="1"/>
        </dgm:presLayoutVars>
      </dgm:prSet>
      <dgm:spPr/>
    </dgm:pt>
    <dgm:pt modelId="{D96DEB5A-58E8-4422-A3F1-1549C961F167}" type="pres">
      <dgm:prSet presAssocID="{A559A108-F0AA-48C7-A136-3F78EB5D2606}" presName="accent_1" presStyleCnt="0"/>
      <dgm:spPr/>
    </dgm:pt>
    <dgm:pt modelId="{1D46ED9C-8837-4DEB-9635-AD67C4055A63}" type="pres">
      <dgm:prSet presAssocID="{A559A108-F0AA-48C7-A136-3F78EB5D2606}" presName="accentRepeatNode" presStyleLbl="solidFgAcc1" presStyleIdx="0" presStyleCnt="3"/>
      <dgm:spPr/>
    </dgm:pt>
    <dgm:pt modelId="{923770DD-47E8-4C58-832B-7244B6539E85}" type="pres">
      <dgm:prSet presAssocID="{2AEB0CE6-1728-4336-894B-3AF0276BC95A}" presName="text_2" presStyleLbl="node1" presStyleIdx="1" presStyleCnt="3">
        <dgm:presLayoutVars>
          <dgm:bulletEnabled val="1"/>
        </dgm:presLayoutVars>
      </dgm:prSet>
      <dgm:spPr/>
    </dgm:pt>
    <dgm:pt modelId="{1040FDE0-1327-46F4-9772-5807F6381B2F}" type="pres">
      <dgm:prSet presAssocID="{2AEB0CE6-1728-4336-894B-3AF0276BC95A}" presName="accent_2" presStyleCnt="0"/>
      <dgm:spPr/>
    </dgm:pt>
    <dgm:pt modelId="{9D698D81-CAF3-4AB1-AEF5-69E8C47F64A9}" type="pres">
      <dgm:prSet presAssocID="{2AEB0CE6-1728-4336-894B-3AF0276BC95A}" presName="accentRepeatNode" presStyleLbl="solidFgAcc1" presStyleIdx="1" presStyleCnt="3"/>
      <dgm:spPr/>
    </dgm:pt>
    <dgm:pt modelId="{701F7166-FE88-4F26-988E-4D1AD0AB1443}" type="pres">
      <dgm:prSet presAssocID="{ABF65F6A-84A9-4EEA-A2CA-F79FF5C4514C}" presName="text_3" presStyleLbl="node1" presStyleIdx="2" presStyleCnt="3">
        <dgm:presLayoutVars>
          <dgm:bulletEnabled val="1"/>
        </dgm:presLayoutVars>
      </dgm:prSet>
      <dgm:spPr/>
    </dgm:pt>
    <dgm:pt modelId="{BE303FA5-17F4-4AF2-A95E-1DA960ED05F3}" type="pres">
      <dgm:prSet presAssocID="{ABF65F6A-84A9-4EEA-A2CA-F79FF5C4514C}" presName="accent_3" presStyleCnt="0"/>
      <dgm:spPr/>
    </dgm:pt>
    <dgm:pt modelId="{E3F0B0CA-E0DA-4A26-A0CD-FAF0F2DBBB66}" type="pres">
      <dgm:prSet presAssocID="{ABF65F6A-84A9-4EEA-A2CA-F79FF5C4514C}" presName="accentRepeatNode" presStyleLbl="solidFgAcc1" presStyleIdx="2" presStyleCnt="3"/>
      <dgm:spPr/>
    </dgm:pt>
  </dgm:ptLst>
  <dgm:cxnLst>
    <dgm:cxn modelId="{84194622-C70E-445A-A0F8-0B57CA573E1C}" srcId="{2A44AA69-8503-4409-B377-008075782EE2}" destId="{A559A108-F0AA-48C7-A136-3F78EB5D2606}" srcOrd="0" destOrd="0" parTransId="{919FC2EC-23D5-40E6-8AA6-AF9804C09752}" sibTransId="{37C48916-74D0-4865-9FA0-554889F951A2}"/>
    <dgm:cxn modelId="{DD9D1630-04DA-4D01-8D57-0C6E055C4B7F}" srcId="{2A44AA69-8503-4409-B377-008075782EE2}" destId="{ABF65F6A-84A9-4EEA-A2CA-F79FF5C4514C}" srcOrd="2" destOrd="0" parTransId="{993A6318-30D4-4190-8275-E83E0B3CB5DC}" sibTransId="{5C05DE11-CF4E-4CE7-AC09-1D3D7D4BB130}"/>
    <dgm:cxn modelId="{FE518631-7230-4BDC-83F4-3EB6665B7FB7}" srcId="{2A44AA69-8503-4409-B377-008075782EE2}" destId="{2AEB0CE6-1728-4336-894B-3AF0276BC95A}" srcOrd="1" destOrd="0" parTransId="{7C3F1434-1F02-4EC3-8370-794012235E25}" sibTransId="{00317421-4D4A-4E6F-BD29-9975D17DA070}"/>
    <dgm:cxn modelId="{A5649833-E87B-4F16-A33D-2E3204F324A0}" type="presOf" srcId="{2AEB0CE6-1728-4336-894B-3AF0276BC95A}" destId="{923770DD-47E8-4C58-832B-7244B6539E85}" srcOrd="0" destOrd="0" presId="urn:microsoft.com/office/officeart/2008/layout/VerticalCurvedList"/>
    <dgm:cxn modelId="{00FA0D6C-384D-47C4-B848-8211C9A33607}" type="presOf" srcId="{A559A108-F0AA-48C7-A136-3F78EB5D2606}" destId="{324A9A53-C90D-4698-952E-67A246320A73}" srcOrd="0" destOrd="0" presId="urn:microsoft.com/office/officeart/2008/layout/VerticalCurvedList"/>
    <dgm:cxn modelId="{290CB8D1-CC5E-4D17-A340-034E60AB72CE}" type="presOf" srcId="{2A44AA69-8503-4409-B377-008075782EE2}" destId="{6C979232-D05E-4527-95BA-3AA623FD993E}" srcOrd="0" destOrd="0" presId="urn:microsoft.com/office/officeart/2008/layout/VerticalCurvedList"/>
    <dgm:cxn modelId="{E3D6E0D3-DA90-4D8F-8897-0F078782CC01}" type="presOf" srcId="{ABF65F6A-84A9-4EEA-A2CA-F79FF5C4514C}" destId="{701F7166-FE88-4F26-988E-4D1AD0AB1443}" srcOrd="0" destOrd="0" presId="urn:microsoft.com/office/officeart/2008/layout/VerticalCurvedList"/>
    <dgm:cxn modelId="{E5C8DAE7-1E70-4B53-91C7-62BA3018260E}" type="presOf" srcId="{37C48916-74D0-4865-9FA0-554889F951A2}" destId="{4F604B13-210A-4F46-A0B6-4BC05370FBA4}" srcOrd="0" destOrd="0" presId="urn:microsoft.com/office/officeart/2008/layout/VerticalCurvedList"/>
    <dgm:cxn modelId="{762C100E-E11D-4614-8744-AAAEDB5CE871}" type="presParOf" srcId="{6C979232-D05E-4527-95BA-3AA623FD993E}" destId="{32343A11-2775-4963-9049-52E21839219F}" srcOrd="0" destOrd="0" presId="urn:microsoft.com/office/officeart/2008/layout/VerticalCurvedList"/>
    <dgm:cxn modelId="{75287A46-572E-4CA6-9F37-4C7B076F1FF4}" type="presParOf" srcId="{32343A11-2775-4963-9049-52E21839219F}" destId="{E3985A91-3E3E-40F8-9E5A-D3CF32511F43}" srcOrd="0" destOrd="0" presId="urn:microsoft.com/office/officeart/2008/layout/VerticalCurvedList"/>
    <dgm:cxn modelId="{DCAC0860-FA4A-4A98-AE57-B10923FC825A}" type="presParOf" srcId="{E3985A91-3E3E-40F8-9E5A-D3CF32511F43}" destId="{C15238B9-BF06-4C6D-98D7-41F9ED2059FD}" srcOrd="0" destOrd="0" presId="urn:microsoft.com/office/officeart/2008/layout/VerticalCurvedList"/>
    <dgm:cxn modelId="{7FBEA79F-F9BC-4D3D-8552-8CB007590369}" type="presParOf" srcId="{E3985A91-3E3E-40F8-9E5A-D3CF32511F43}" destId="{4F604B13-210A-4F46-A0B6-4BC05370FBA4}" srcOrd="1" destOrd="0" presId="urn:microsoft.com/office/officeart/2008/layout/VerticalCurvedList"/>
    <dgm:cxn modelId="{D7E4C7B2-C36F-4480-9E48-D99B57757559}" type="presParOf" srcId="{E3985A91-3E3E-40F8-9E5A-D3CF32511F43}" destId="{23F20127-EC06-4371-B3C0-53E2CAAF7AE0}" srcOrd="2" destOrd="0" presId="urn:microsoft.com/office/officeart/2008/layout/VerticalCurvedList"/>
    <dgm:cxn modelId="{4B2E8486-317F-4F34-A474-B312A338D2B5}" type="presParOf" srcId="{E3985A91-3E3E-40F8-9E5A-D3CF32511F43}" destId="{758686FB-4AEE-43C7-8D28-FEDF4F4CD0CB}" srcOrd="3" destOrd="0" presId="urn:microsoft.com/office/officeart/2008/layout/VerticalCurvedList"/>
    <dgm:cxn modelId="{8EF433BB-F118-4BF7-A3AB-7D1A53578E0A}" type="presParOf" srcId="{32343A11-2775-4963-9049-52E21839219F}" destId="{324A9A53-C90D-4698-952E-67A246320A73}" srcOrd="1" destOrd="0" presId="urn:microsoft.com/office/officeart/2008/layout/VerticalCurvedList"/>
    <dgm:cxn modelId="{7AB2A83D-7298-4698-A72A-159D60C1F7F6}" type="presParOf" srcId="{32343A11-2775-4963-9049-52E21839219F}" destId="{D96DEB5A-58E8-4422-A3F1-1549C961F167}" srcOrd="2" destOrd="0" presId="urn:microsoft.com/office/officeart/2008/layout/VerticalCurvedList"/>
    <dgm:cxn modelId="{AF2EFA70-D78E-487F-9AD0-4296E98CB3CE}" type="presParOf" srcId="{D96DEB5A-58E8-4422-A3F1-1549C961F167}" destId="{1D46ED9C-8837-4DEB-9635-AD67C4055A63}" srcOrd="0" destOrd="0" presId="urn:microsoft.com/office/officeart/2008/layout/VerticalCurvedList"/>
    <dgm:cxn modelId="{ABA66DB1-96E4-4A6B-B9D9-8C12C679D1F5}" type="presParOf" srcId="{32343A11-2775-4963-9049-52E21839219F}" destId="{923770DD-47E8-4C58-832B-7244B6539E85}" srcOrd="3" destOrd="0" presId="urn:microsoft.com/office/officeart/2008/layout/VerticalCurvedList"/>
    <dgm:cxn modelId="{29779DCF-623B-4924-BD29-65511E8309D9}" type="presParOf" srcId="{32343A11-2775-4963-9049-52E21839219F}" destId="{1040FDE0-1327-46F4-9772-5807F6381B2F}" srcOrd="4" destOrd="0" presId="urn:microsoft.com/office/officeart/2008/layout/VerticalCurvedList"/>
    <dgm:cxn modelId="{058D0F43-6235-451D-A0E3-E0913FAE1586}" type="presParOf" srcId="{1040FDE0-1327-46F4-9772-5807F6381B2F}" destId="{9D698D81-CAF3-4AB1-AEF5-69E8C47F64A9}" srcOrd="0" destOrd="0" presId="urn:microsoft.com/office/officeart/2008/layout/VerticalCurvedList"/>
    <dgm:cxn modelId="{6C37E323-0DAD-47C0-BCFB-134AC56432E3}" type="presParOf" srcId="{32343A11-2775-4963-9049-52E21839219F}" destId="{701F7166-FE88-4F26-988E-4D1AD0AB1443}" srcOrd="5" destOrd="0" presId="urn:microsoft.com/office/officeart/2008/layout/VerticalCurvedList"/>
    <dgm:cxn modelId="{E5327538-ABA5-4F5D-8514-19A87E60FBBF}" type="presParOf" srcId="{32343A11-2775-4963-9049-52E21839219F}" destId="{BE303FA5-17F4-4AF2-A95E-1DA960ED05F3}" srcOrd="6" destOrd="0" presId="urn:microsoft.com/office/officeart/2008/layout/VerticalCurvedList"/>
    <dgm:cxn modelId="{9814A949-61FC-4AE9-B60F-2193568BE08F}" type="presParOf" srcId="{BE303FA5-17F4-4AF2-A95E-1DA960ED05F3}" destId="{E3F0B0CA-E0DA-4A26-A0CD-FAF0F2DBBB66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EF3150-4581-4B26-A4FD-42FC46559EDD}">
      <dsp:nvSpPr>
        <dsp:cNvPr id="0" name=""/>
        <dsp:cNvSpPr/>
      </dsp:nvSpPr>
      <dsp:spPr>
        <a:xfrm>
          <a:off x="7655441" y="3141316"/>
          <a:ext cx="1164275" cy="3240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0859"/>
              </a:lnTo>
              <a:lnTo>
                <a:pt x="1164275" y="220859"/>
              </a:lnTo>
              <a:lnTo>
                <a:pt x="1164275" y="324091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7FB05F-E4D0-4C96-A5E9-D8B20C0B92FF}">
      <dsp:nvSpPr>
        <dsp:cNvPr id="0" name=""/>
        <dsp:cNvSpPr/>
      </dsp:nvSpPr>
      <dsp:spPr>
        <a:xfrm>
          <a:off x="6560105" y="3141316"/>
          <a:ext cx="1095335" cy="324091"/>
        </a:xfrm>
        <a:custGeom>
          <a:avLst/>
          <a:gdLst/>
          <a:ahLst/>
          <a:cxnLst/>
          <a:rect l="0" t="0" r="0" b="0"/>
          <a:pathLst>
            <a:path>
              <a:moveTo>
                <a:pt x="1095335" y="0"/>
              </a:moveTo>
              <a:lnTo>
                <a:pt x="1095335" y="220859"/>
              </a:lnTo>
              <a:lnTo>
                <a:pt x="0" y="220859"/>
              </a:lnTo>
              <a:lnTo>
                <a:pt x="0" y="324091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F8AA5A-EC8E-4621-9A74-8BF043A3ECE7}">
      <dsp:nvSpPr>
        <dsp:cNvPr id="0" name=""/>
        <dsp:cNvSpPr/>
      </dsp:nvSpPr>
      <dsp:spPr>
        <a:xfrm>
          <a:off x="7609721" y="2109608"/>
          <a:ext cx="91440" cy="32409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409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50C8A6-D696-42DB-AD41-DE74AFDCBE4A}">
      <dsp:nvSpPr>
        <dsp:cNvPr id="0" name=""/>
        <dsp:cNvSpPr/>
      </dsp:nvSpPr>
      <dsp:spPr>
        <a:xfrm>
          <a:off x="5264307" y="1077899"/>
          <a:ext cx="2391133" cy="3240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0859"/>
              </a:lnTo>
              <a:lnTo>
                <a:pt x="2391133" y="220859"/>
              </a:lnTo>
              <a:lnTo>
                <a:pt x="2391133" y="324091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4D065D-3103-4D62-B138-D77358C2E7D6}">
      <dsp:nvSpPr>
        <dsp:cNvPr id="0" name=""/>
        <dsp:cNvSpPr/>
      </dsp:nvSpPr>
      <dsp:spPr>
        <a:xfrm>
          <a:off x="2636016" y="2109608"/>
          <a:ext cx="1841860" cy="3240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0859"/>
              </a:lnTo>
              <a:lnTo>
                <a:pt x="1841860" y="220859"/>
              </a:lnTo>
              <a:lnTo>
                <a:pt x="1841860" y="32409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2B5B4B-FED3-4C04-81C0-542F12B79FD3}">
      <dsp:nvSpPr>
        <dsp:cNvPr id="0" name=""/>
        <dsp:cNvSpPr/>
      </dsp:nvSpPr>
      <dsp:spPr>
        <a:xfrm>
          <a:off x="2590296" y="2109608"/>
          <a:ext cx="91440" cy="32409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0859"/>
              </a:lnTo>
              <a:lnTo>
                <a:pt x="74615" y="220859"/>
              </a:lnTo>
              <a:lnTo>
                <a:pt x="74615" y="32409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D3E908-A398-4366-950B-31ADEADB95E4}">
      <dsp:nvSpPr>
        <dsp:cNvPr id="0" name=""/>
        <dsp:cNvSpPr/>
      </dsp:nvSpPr>
      <dsp:spPr>
        <a:xfrm>
          <a:off x="823051" y="2109608"/>
          <a:ext cx="1812965" cy="324091"/>
        </a:xfrm>
        <a:custGeom>
          <a:avLst/>
          <a:gdLst/>
          <a:ahLst/>
          <a:cxnLst/>
          <a:rect l="0" t="0" r="0" b="0"/>
          <a:pathLst>
            <a:path>
              <a:moveTo>
                <a:pt x="1812965" y="0"/>
              </a:moveTo>
              <a:lnTo>
                <a:pt x="1812965" y="220859"/>
              </a:lnTo>
              <a:lnTo>
                <a:pt x="0" y="220859"/>
              </a:lnTo>
              <a:lnTo>
                <a:pt x="0" y="32409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2834DD-A12D-4ECC-ADD4-F9CE2318762E}">
      <dsp:nvSpPr>
        <dsp:cNvPr id="0" name=""/>
        <dsp:cNvSpPr/>
      </dsp:nvSpPr>
      <dsp:spPr>
        <a:xfrm>
          <a:off x="2636016" y="1077899"/>
          <a:ext cx="2628290" cy="324091"/>
        </a:xfrm>
        <a:custGeom>
          <a:avLst/>
          <a:gdLst/>
          <a:ahLst/>
          <a:cxnLst/>
          <a:rect l="0" t="0" r="0" b="0"/>
          <a:pathLst>
            <a:path>
              <a:moveTo>
                <a:pt x="2628290" y="0"/>
              </a:moveTo>
              <a:lnTo>
                <a:pt x="2628290" y="220859"/>
              </a:lnTo>
              <a:lnTo>
                <a:pt x="0" y="220859"/>
              </a:lnTo>
              <a:lnTo>
                <a:pt x="0" y="324091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E50C66-6551-4FCE-AE1F-AB1382625293}">
      <dsp:nvSpPr>
        <dsp:cNvPr id="0" name=""/>
        <dsp:cNvSpPr/>
      </dsp:nvSpPr>
      <dsp:spPr>
        <a:xfrm>
          <a:off x="4518413" y="370283"/>
          <a:ext cx="1491788" cy="7076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E060741-0F2B-4141-8751-4F72938B66C4}">
      <dsp:nvSpPr>
        <dsp:cNvPr id="0" name=""/>
        <dsp:cNvSpPr/>
      </dsp:nvSpPr>
      <dsp:spPr>
        <a:xfrm>
          <a:off x="4642230" y="487910"/>
          <a:ext cx="1491788" cy="70761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b="1" kern="1200" dirty="0">
              <a:latin typeface="+mj-lt"/>
            </a:rPr>
            <a:t>Percorsi di Formazione</a:t>
          </a:r>
        </a:p>
      </dsp:txBody>
      <dsp:txXfrm>
        <a:off x="4662955" y="508635"/>
        <a:ext cx="1450338" cy="666166"/>
      </dsp:txXfrm>
    </dsp:sp>
    <dsp:sp modelId="{D0BECB49-A93E-4BAD-B8E5-B11C48D22DFF}">
      <dsp:nvSpPr>
        <dsp:cNvPr id="0" name=""/>
        <dsp:cNvSpPr/>
      </dsp:nvSpPr>
      <dsp:spPr>
        <a:xfrm>
          <a:off x="1723687" y="1401991"/>
          <a:ext cx="1824658" cy="7076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E1F2623-993D-42D9-BD5E-3A97197DFF44}">
      <dsp:nvSpPr>
        <dsp:cNvPr id="0" name=""/>
        <dsp:cNvSpPr/>
      </dsp:nvSpPr>
      <dsp:spPr>
        <a:xfrm>
          <a:off x="1847505" y="1519618"/>
          <a:ext cx="1824658" cy="70761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b="1" i="1" kern="1200" dirty="0">
              <a:latin typeface="+mj-lt"/>
            </a:rPr>
            <a:t>Ordinamentali</a:t>
          </a:r>
        </a:p>
      </dsp:txBody>
      <dsp:txXfrm>
        <a:off x="1868230" y="1540343"/>
        <a:ext cx="1783208" cy="666166"/>
      </dsp:txXfrm>
    </dsp:sp>
    <dsp:sp modelId="{DBA5CFC1-528D-43E6-A12A-D4BA128F4AC4}">
      <dsp:nvSpPr>
        <dsp:cNvPr id="0" name=""/>
        <dsp:cNvSpPr/>
      </dsp:nvSpPr>
      <dsp:spPr>
        <a:xfrm>
          <a:off x="21" y="2433700"/>
          <a:ext cx="1646060" cy="99865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42A8612-80CE-4F90-A6BE-929047328719}">
      <dsp:nvSpPr>
        <dsp:cNvPr id="0" name=""/>
        <dsp:cNvSpPr/>
      </dsp:nvSpPr>
      <dsp:spPr>
        <a:xfrm>
          <a:off x="123838" y="2551326"/>
          <a:ext cx="1646060" cy="99865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kern="1200" dirty="0">
              <a:latin typeface="+mj-lt"/>
            </a:rPr>
            <a:t>Istruzione e Formazione Professionale (</a:t>
          </a:r>
          <a:r>
            <a:rPr lang="it-IT" sz="1800" kern="1200" dirty="0" err="1">
              <a:latin typeface="+mj-lt"/>
            </a:rPr>
            <a:t>IeFP</a:t>
          </a:r>
          <a:r>
            <a:rPr lang="it-IT" sz="1800" kern="1200" dirty="0">
              <a:latin typeface="+mj-lt"/>
            </a:rPr>
            <a:t>)</a:t>
          </a:r>
        </a:p>
      </dsp:txBody>
      <dsp:txXfrm>
        <a:off x="153087" y="2580575"/>
        <a:ext cx="1587562" cy="940153"/>
      </dsp:txXfrm>
    </dsp:sp>
    <dsp:sp modelId="{B585650E-A522-414A-9C73-8BAF4BB325C4}">
      <dsp:nvSpPr>
        <dsp:cNvPr id="0" name=""/>
        <dsp:cNvSpPr/>
      </dsp:nvSpPr>
      <dsp:spPr>
        <a:xfrm>
          <a:off x="1893716" y="2433700"/>
          <a:ext cx="1542391" cy="12797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DA43D3A4-5A44-4F6A-A4E1-E3DD2B20EA60}">
      <dsp:nvSpPr>
        <dsp:cNvPr id="0" name=""/>
        <dsp:cNvSpPr/>
      </dsp:nvSpPr>
      <dsp:spPr>
        <a:xfrm>
          <a:off x="2017533" y="2551326"/>
          <a:ext cx="1542391" cy="127973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kern="1200" dirty="0">
              <a:latin typeface="+mj-lt"/>
            </a:rPr>
            <a:t>Istruzione e Formazione Tecnica Superiore (IFTS)</a:t>
          </a:r>
        </a:p>
      </dsp:txBody>
      <dsp:txXfrm>
        <a:off x="2055015" y="2588808"/>
        <a:ext cx="1467427" cy="1204774"/>
      </dsp:txXfrm>
    </dsp:sp>
    <dsp:sp modelId="{988C13C0-86CC-4326-9CCB-A9972ACD9928}">
      <dsp:nvSpPr>
        <dsp:cNvPr id="0" name=""/>
        <dsp:cNvSpPr/>
      </dsp:nvSpPr>
      <dsp:spPr>
        <a:xfrm>
          <a:off x="3683742" y="2433700"/>
          <a:ext cx="1588269" cy="11198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8B03211-1B80-4542-971F-527B5137C85A}">
      <dsp:nvSpPr>
        <dsp:cNvPr id="0" name=""/>
        <dsp:cNvSpPr/>
      </dsp:nvSpPr>
      <dsp:spPr>
        <a:xfrm>
          <a:off x="3807560" y="2551326"/>
          <a:ext cx="1588269" cy="11198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kern="1200" dirty="0">
              <a:latin typeface="+mj-lt"/>
            </a:rPr>
            <a:t>Istruzione Tecnologica Superiore (ITS)</a:t>
          </a:r>
        </a:p>
      </dsp:txBody>
      <dsp:txXfrm>
        <a:off x="3840358" y="2584124"/>
        <a:ext cx="1522673" cy="1054213"/>
      </dsp:txXfrm>
    </dsp:sp>
    <dsp:sp modelId="{3F5228A4-2214-4223-8D5B-264CED51F6C0}">
      <dsp:nvSpPr>
        <dsp:cNvPr id="0" name=""/>
        <dsp:cNvSpPr/>
      </dsp:nvSpPr>
      <dsp:spPr>
        <a:xfrm>
          <a:off x="6505954" y="1401991"/>
          <a:ext cx="2298972" cy="7076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FAA291D-425B-4EFE-9B9D-C53A379CF3B6}">
      <dsp:nvSpPr>
        <dsp:cNvPr id="0" name=""/>
        <dsp:cNvSpPr/>
      </dsp:nvSpPr>
      <dsp:spPr>
        <a:xfrm>
          <a:off x="6629771" y="1519618"/>
          <a:ext cx="2298972" cy="70761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b="1" i="1" kern="1200" dirty="0" err="1">
              <a:latin typeface="+mj-lt"/>
            </a:rPr>
            <a:t>Extraordinamentali</a:t>
          </a:r>
          <a:endParaRPr lang="it-IT" sz="1800" b="1" i="1" kern="1200" dirty="0">
            <a:latin typeface="+mj-lt"/>
          </a:endParaRPr>
        </a:p>
      </dsp:txBody>
      <dsp:txXfrm>
        <a:off x="6650496" y="1540343"/>
        <a:ext cx="2257522" cy="666166"/>
      </dsp:txXfrm>
    </dsp:sp>
    <dsp:sp modelId="{D0DB6D77-1C7F-4BCB-92AB-DE8D908C51F9}">
      <dsp:nvSpPr>
        <dsp:cNvPr id="0" name=""/>
        <dsp:cNvSpPr/>
      </dsp:nvSpPr>
      <dsp:spPr>
        <a:xfrm>
          <a:off x="6710879" y="2433700"/>
          <a:ext cx="1889123" cy="7076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9E33A8C4-7B04-4E60-95C3-F6956B090C21}">
      <dsp:nvSpPr>
        <dsp:cNvPr id="0" name=""/>
        <dsp:cNvSpPr/>
      </dsp:nvSpPr>
      <dsp:spPr>
        <a:xfrm>
          <a:off x="6834696" y="2551326"/>
          <a:ext cx="1889123" cy="70761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kern="1200" dirty="0">
              <a:latin typeface="+mj-lt"/>
            </a:rPr>
            <a:t>Formazione per Adulti</a:t>
          </a:r>
        </a:p>
      </dsp:txBody>
      <dsp:txXfrm>
        <a:off x="6855421" y="2572051"/>
        <a:ext cx="1847673" cy="666166"/>
      </dsp:txXfrm>
    </dsp:sp>
    <dsp:sp modelId="{03283E8E-EF91-4988-A82C-13AD37ED66A5}">
      <dsp:nvSpPr>
        <dsp:cNvPr id="0" name=""/>
        <dsp:cNvSpPr/>
      </dsp:nvSpPr>
      <dsp:spPr>
        <a:xfrm>
          <a:off x="5519647" y="3465408"/>
          <a:ext cx="2080915" cy="7076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DFB4DECA-AB69-4BAF-9284-234DBD18BB89}">
      <dsp:nvSpPr>
        <dsp:cNvPr id="0" name=""/>
        <dsp:cNvSpPr/>
      </dsp:nvSpPr>
      <dsp:spPr>
        <a:xfrm>
          <a:off x="5643464" y="3583035"/>
          <a:ext cx="2080915" cy="70761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kern="1200" dirty="0">
              <a:latin typeface="+mj-lt"/>
            </a:rPr>
            <a:t>Percorsi di Aggiornamento</a:t>
          </a:r>
        </a:p>
      </dsp:txBody>
      <dsp:txXfrm>
        <a:off x="5664189" y="3603760"/>
        <a:ext cx="2039465" cy="666166"/>
      </dsp:txXfrm>
    </dsp:sp>
    <dsp:sp modelId="{17613683-4A35-4A5C-A91C-AF75F0DECE21}">
      <dsp:nvSpPr>
        <dsp:cNvPr id="0" name=""/>
        <dsp:cNvSpPr/>
      </dsp:nvSpPr>
      <dsp:spPr>
        <a:xfrm>
          <a:off x="7848198" y="3465408"/>
          <a:ext cx="1943036" cy="7076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0B97846B-3B9A-45F8-A8E4-36896B0A9DC8}">
      <dsp:nvSpPr>
        <dsp:cNvPr id="0" name=""/>
        <dsp:cNvSpPr/>
      </dsp:nvSpPr>
      <dsp:spPr>
        <a:xfrm>
          <a:off x="7972015" y="3583035"/>
          <a:ext cx="1943036" cy="70761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kern="1200" dirty="0">
              <a:latin typeface="+mj-lt"/>
            </a:rPr>
            <a:t>Percorsi di Riqualificazione</a:t>
          </a:r>
        </a:p>
      </dsp:txBody>
      <dsp:txXfrm>
        <a:off x="7992740" y="3603760"/>
        <a:ext cx="1901586" cy="66616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604B13-210A-4F46-A0B6-4BC05370FBA4}">
      <dsp:nvSpPr>
        <dsp:cNvPr id="0" name=""/>
        <dsp:cNvSpPr/>
      </dsp:nvSpPr>
      <dsp:spPr>
        <a:xfrm>
          <a:off x="-5860797" y="-897147"/>
          <a:ext cx="6978870" cy="6978870"/>
        </a:xfrm>
        <a:prstGeom prst="blockArc">
          <a:avLst>
            <a:gd name="adj1" fmla="val 18900000"/>
            <a:gd name="adj2" fmla="val 2700000"/>
            <a:gd name="adj3" fmla="val 310"/>
          </a:avLst>
        </a:prstGeom>
        <a:noFill/>
        <a:ln w="25400" cap="flat" cmpd="sng" algn="ctr">
          <a:solidFill>
            <a:schemeClr val="accent2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4A9A53-C90D-4698-952E-67A246320A73}">
      <dsp:nvSpPr>
        <dsp:cNvPr id="0" name=""/>
        <dsp:cNvSpPr/>
      </dsp:nvSpPr>
      <dsp:spPr>
        <a:xfrm>
          <a:off x="719619" y="518457"/>
          <a:ext cx="9144906" cy="1036915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3051" tIns="40640" rIns="40640" bIns="40640" numCol="1" spcCol="1270" anchor="ctr" anchorCtr="0">
          <a:noAutofit/>
        </a:bodyPr>
        <a:lstStyle/>
        <a:p>
          <a:pPr marL="0" lvl="0" indent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b="1" kern="1200" dirty="0">
              <a:solidFill>
                <a:schemeClr val="tx1"/>
              </a:solidFill>
            </a:rPr>
            <a:t>L’accesso ai percorsi formativi avviene attraverso la Progettazione del Piano Formativo Individuale (PFI)</a:t>
          </a:r>
        </a:p>
      </dsp:txBody>
      <dsp:txXfrm>
        <a:off x="719619" y="518457"/>
        <a:ext cx="9144906" cy="1036915"/>
      </dsp:txXfrm>
    </dsp:sp>
    <dsp:sp modelId="{1D46ED9C-8837-4DEB-9635-AD67C4055A63}">
      <dsp:nvSpPr>
        <dsp:cNvPr id="0" name=""/>
        <dsp:cNvSpPr/>
      </dsp:nvSpPr>
      <dsp:spPr>
        <a:xfrm>
          <a:off x="71547" y="388843"/>
          <a:ext cx="1296144" cy="129614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3770DD-47E8-4C58-832B-7244B6539E85}">
      <dsp:nvSpPr>
        <dsp:cNvPr id="0" name=""/>
        <dsp:cNvSpPr/>
      </dsp:nvSpPr>
      <dsp:spPr>
        <a:xfrm>
          <a:off x="1096537" y="2073830"/>
          <a:ext cx="8767988" cy="1036915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-2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3051" tIns="40640" rIns="40640" bIns="40640" numCol="1" spcCol="1270" anchor="ctr" anchorCtr="0">
          <a:noAutofit/>
        </a:bodyPr>
        <a:lstStyle/>
        <a:p>
          <a:pPr marL="0" lvl="0" indent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b="1" kern="1200" dirty="0">
              <a:solidFill>
                <a:schemeClr val="tx1"/>
              </a:solidFill>
            </a:rPr>
            <a:t>I percorsi di </a:t>
          </a:r>
          <a:r>
            <a:rPr lang="it-IT" sz="1600" b="1" i="0" kern="1200" dirty="0">
              <a:solidFill>
                <a:schemeClr val="tx1"/>
              </a:solidFill>
            </a:rPr>
            <a:t>aggiornamento</a:t>
          </a:r>
          <a:r>
            <a:rPr lang="it-IT" sz="1600" b="1" kern="1200" dirty="0">
              <a:solidFill>
                <a:schemeClr val="tx1"/>
              </a:solidFill>
            </a:rPr>
            <a:t> sono destinati a coloro che manifestano il bisogno di aggiornare le proprie competenze al fine di adattarsi all’evoluzione del mercato del lavoro, anche rimanendo nello stesso settore</a:t>
          </a:r>
        </a:p>
      </dsp:txBody>
      <dsp:txXfrm>
        <a:off x="1096537" y="2073830"/>
        <a:ext cx="8767988" cy="1036915"/>
      </dsp:txXfrm>
    </dsp:sp>
    <dsp:sp modelId="{9D698D81-CAF3-4AB1-AEF5-69E8C47F64A9}">
      <dsp:nvSpPr>
        <dsp:cNvPr id="0" name=""/>
        <dsp:cNvSpPr/>
      </dsp:nvSpPr>
      <dsp:spPr>
        <a:xfrm>
          <a:off x="448465" y="1944216"/>
          <a:ext cx="1296144" cy="129614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hueOff val="0"/>
              <a:satOff val="0"/>
              <a:lumOff val="0"/>
              <a:alphaOff val="-2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1F7166-FE88-4F26-988E-4D1AD0AB1443}">
      <dsp:nvSpPr>
        <dsp:cNvPr id="0" name=""/>
        <dsp:cNvSpPr/>
      </dsp:nvSpPr>
      <dsp:spPr>
        <a:xfrm>
          <a:off x="719619" y="3629203"/>
          <a:ext cx="9144906" cy="1036915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3051" tIns="40640" rIns="40640" bIns="40640" numCol="1" spcCol="1270" anchor="ctr" anchorCtr="0">
          <a:noAutofit/>
        </a:bodyPr>
        <a:lstStyle/>
        <a:p>
          <a:pPr marL="0" lvl="0" indent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b="1" kern="1200" dirty="0">
              <a:solidFill>
                <a:schemeClr val="tx1"/>
              </a:solidFill>
            </a:rPr>
            <a:t>Per gli interventi formativi di </a:t>
          </a:r>
          <a:r>
            <a:rPr lang="it-IT" sz="1600" b="1" i="0" kern="1200" dirty="0">
              <a:solidFill>
                <a:schemeClr val="tx1"/>
              </a:solidFill>
            </a:rPr>
            <a:t>aggiornamento</a:t>
          </a:r>
          <a:r>
            <a:rPr lang="it-IT" sz="1600" b="1" kern="1200" dirty="0">
              <a:solidFill>
                <a:schemeClr val="tx1"/>
              </a:solidFill>
            </a:rPr>
            <a:t> si prevedono aule, in media, di 10 persone, con un monte ore di circa 100 ore, e comunque non superiore alle150 ore</a:t>
          </a:r>
        </a:p>
      </dsp:txBody>
      <dsp:txXfrm>
        <a:off x="719619" y="3629203"/>
        <a:ext cx="9144906" cy="1036915"/>
      </dsp:txXfrm>
    </dsp:sp>
    <dsp:sp modelId="{E3F0B0CA-E0DA-4A26-A0CD-FAF0F2DBBB66}">
      <dsp:nvSpPr>
        <dsp:cNvPr id="0" name=""/>
        <dsp:cNvSpPr/>
      </dsp:nvSpPr>
      <dsp:spPr>
        <a:xfrm>
          <a:off x="71547" y="3499588"/>
          <a:ext cx="1296144" cy="129614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604B13-210A-4F46-A0B6-4BC05370FBA4}">
      <dsp:nvSpPr>
        <dsp:cNvPr id="0" name=""/>
        <dsp:cNvSpPr/>
      </dsp:nvSpPr>
      <dsp:spPr>
        <a:xfrm>
          <a:off x="-5860797" y="-897147"/>
          <a:ext cx="6978870" cy="6978870"/>
        </a:xfrm>
        <a:prstGeom prst="blockArc">
          <a:avLst>
            <a:gd name="adj1" fmla="val 18900000"/>
            <a:gd name="adj2" fmla="val 2700000"/>
            <a:gd name="adj3" fmla="val 310"/>
          </a:avLst>
        </a:prstGeom>
        <a:noFill/>
        <a:ln w="25400" cap="flat" cmpd="sng" algn="ctr">
          <a:solidFill>
            <a:schemeClr val="accent2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4A9A53-C90D-4698-952E-67A246320A73}">
      <dsp:nvSpPr>
        <dsp:cNvPr id="0" name=""/>
        <dsp:cNvSpPr/>
      </dsp:nvSpPr>
      <dsp:spPr>
        <a:xfrm>
          <a:off x="719619" y="518457"/>
          <a:ext cx="9144906" cy="1036915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3051" tIns="45720" rIns="45720" bIns="45720" numCol="1" spcCol="1270" anchor="ctr" anchorCtr="0">
          <a:noAutofit/>
        </a:bodyPr>
        <a:lstStyle/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b="1" kern="1200" dirty="0">
              <a:solidFill>
                <a:schemeClr val="tx1"/>
              </a:solidFill>
            </a:rPr>
            <a:t>In esito al percorso formativo, il soggetto fornitore provvede al rilascio delle certificazioni secondo un modello coerente con Piano Nazionale Nuove Competenze, preferibilmente in formato digitale.</a:t>
          </a:r>
        </a:p>
      </dsp:txBody>
      <dsp:txXfrm>
        <a:off x="719619" y="518457"/>
        <a:ext cx="9144906" cy="1036915"/>
      </dsp:txXfrm>
    </dsp:sp>
    <dsp:sp modelId="{1D46ED9C-8837-4DEB-9635-AD67C4055A63}">
      <dsp:nvSpPr>
        <dsp:cNvPr id="0" name=""/>
        <dsp:cNvSpPr/>
      </dsp:nvSpPr>
      <dsp:spPr>
        <a:xfrm>
          <a:off x="71547" y="388843"/>
          <a:ext cx="1296144" cy="129614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3770DD-47E8-4C58-832B-7244B6539E85}">
      <dsp:nvSpPr>
        <dsp:cNvPr id="0" name=""/>
        <dsp:cNvSpPr/>
      </dsp:nvSpPr>
      <dsp:spPr>
        <a:xfrm>
          <a:off x="1096537" y="2073830"/>
          <a:ext cx="8767988" cy="1036915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-2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3051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b="1" kern="1200" dirty="0">
              <a:solidFill>
                <a:schemeClr val="tx1"/>
              </a:solidFill>
            </a:rPr>
            <a:t>L’esperienza in situazione contribuisce, in modo caratterizzante, al conseguimento degli obiettivi del progetto formativo e amplia il network relazionale della persona.</a:t>
          </a:r>
        </a:p>
      </dsp:txBody>
      <dsp:txXfrm>
        <a:off x="1096537" y="2073830"/>
        <a:ext cx="8767988" cy="1036915"/>
      </dsp:txXfrm>
    </dsp:sp>
    <dsp:sp modelId="{9D698D81-CAF3-4AB1-AEF5-69E8C47F64A9}">
      <dsp:nvSpPr>
        <dsp:cNvPr id="0" name=""/>
        <dsp:cNvSpPr/>
      </dsp:nvSpPr>
      <dsp:spPr>
        <a:xfrm>
          <a:off x="448465" y="1944216"/>
          <a:ext cx="1296144" cy="129614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hueOff val="0"/>
              <a:satOff val="0"/>
              <a:lumOff val="0"/>
              <a:alphaOff val="-2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1F7166-FE88-4F26-988E-4D1AD0AB1443}">
      <dsp:nvSpPr>
        <dsp:cNvPr id="0" name=""/>
        <dsp:cNvSpPr/>
      </dsp:nvSpPr>
      <dsp:spPr>
        <a:xfrm>
          <a:off x="719619" y="3629203"/>
          <a:ext cx="9144906" cy="1036915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3051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b="1" kern="1200" dirty="0">
              <a:solidFill>
                <a:schemeClr val="tx1"/>
              </a:solidFill>
            </a:rPr>
            <a:t>Si stima che i percorsi di </a:t>
          </a:r>
          <a:r>
            <a:rPr lang="it-IT" sz="1800" b="1" i="0" kern="1200" dirty="0">
              <a:solidFill>
                <a:schemeClr val="tx1"/>
              </a:solidFill>
            </a:rPr>
            <a:t>riqualificazione</a:t>
          </a:r>
          <a:r>
            <a:rPr lang="it-IT" sz="1800" b="1" kern="1200" dirty="0">
              <a:solidFill>
                <a:schemeClr val="tx1"/>
              </a:solidFill>
            </a:rPr>
            <a:t> possano avere una durata media di 250 ore, e comunque, non oltre le 400 ore. E, come per i percorsi di aggiornamento, si prevedono aule, in media, di 10 persone.</a:t>
          </a:r>
        </a:p>
      </dsp:txBody>
      <dsp:txXfrm>
        <a:off x="719619" y="3629203"/>
        <a:ext cx="9144906" cy="1036915"/>
      </dsp:txXfrm>
    </dsp:sp>
    <dsp:sp modelId="{E3F0B0CA-E0DA-4A26-A0CD-FAF0F2DBBB66}">
      <dsp:nvSpPr>
        <dsp:cNvPr id="0" name=""/>
        <dsp:cNvSpPr/>
      </dsp:nvSpPr>
      <dsp:spPr>
        <a:xfrm>
          <a:off x="71547" y="3499588"/>
          <a:ext cx="1296144" cy="129614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DBF0B0DB-CB9F-427B-8B71-41BD6C30C8B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92C022FB-2D33-4480-AD6C-98026C5CB53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D48269-06E8-4089-BE17-E37CEB966B42}" type="datetimeFigureOut">
              <a:rPr lang="it-IT" smtClean="0"/>
              <a:t>08/03/22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8B980F1-2363-4E57-8425-00E301D10D9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92EBDEA-3969-40DE-B5F1-161A429B966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F2C341-EEF5-42A8-B614-DDEEDF4322E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844731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B7D526-BF36-438F-9953-1920CD62DDCF}" type="datetimeFigureOut">
              <a:rPr lang="it-IT" smtClean="0"/>
              <a:t>08/03/22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235583-59B1-4014-9B56-51BB1626F9DB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791355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944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722" algn="l" defTabSz="121944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444" algn="l" defTabSz="121944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9166" algn="l" defTabSz="121944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888" algn="l" defTabSz="121944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610" algn="l" defTabSz="121944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8332" algn="l" defTabSz="121944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8053" algn="l" defTabSz="121944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7775" algn="l" defTabSz="121944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12194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altLang="it-IT" b="1" dirty="0">
                <a:solidFill>
                  <a:srgbClr val="BACC24"/>
                </a:solidFill>
              </a:rPr>
              <a:t>Copertina con LOGO </a:t>
            </a:r>
            <a:r>
              <a:rPr lang="it-IT" altLang="it-IT" dirty="0"/>
              <a:t>| Versione Bianca 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235583-59B1-4014-9B56-51BB1626F9DB}" type="slidenum">
              <a:rPr lang="it-IT" smtClean="0"/>
              <a:t>1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817159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12194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altLang="it-IT" b="1" dirty="0"/>
              <a:t>Copertina</a:t>
            </a:r>
            <a:r>
              <a:rPr lang="it-IT" altLang="it-IT" dirty="0"/>
              <a:t> con logo, titolo, sottotitolo, data e senza immagini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235583-59B1-4014-9B56-51BB1626F9DB}" type="slidenum">
              <a:rPr lang="it-IT" smtClean="0"/>
              <a:t>2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197950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235583-59B1-4014-9B56-51BB1626F9DB}" type="slidenum">
              <a:rPr lang="it-IT" smtClean="0"/>
              <a:t>11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138072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235583-59B1-4014-9B56-51BB1626F9DB}" type="slidenum">
              <a:rPr lang="it-IT" smtClean="0"/>
              <a:t>17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676822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235583-59B1-4014-9B56-51BB1626F9DB}" type="slidenum">
              <a:rPr lang="it-IT" smtClean="0"/>
              <a:t>18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7512692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235583-59B1-4014-9B56-51BB1626F9DB}" type="slidenum">
              <a:rPr lang="it-IT" smtClean="0"/>
              <a:t>19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634701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9.png"/><Relationship Id="rId4" Type="http://schemas.openxmlformats.org/officeDocument/2006/relationships/image" Target="../media/image25.png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\\MERCURIO\Services\Clienti\PTS\IMMAGINE COORDINATA\power_point\definitivi\ppt_pts\cover_con_logo.jpg">
            <a:extLst>
              <a:ext uri="{FF2B5EF4-FFF2-40B4-BE49-F238E27FC236}">
                <a16:creationId xmlns:a16="http://schemas.microsoft.com/office/drawing/2014/main" id="{B99849B7-915B-4E24-857E-28C27F5A106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066"/>
            <a:ext cx="12195175" cy="6861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8D6CF1CD-D8C2-4AD9-8FBC-C741646287F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5175" cy="6859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405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magine 4">
            <a:extLst>
              <a:ext uri="{FF2B5EF4-FFF2-40B4-BE49-F238E27FC236}">
                <a16:creationId xmlns:a16="http://schemas.microsoft.com/office/drawing/2014/main" id="{AB9368B0-6D4F-4823-BBE2-4AF6D36D68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5175" cy="6859786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sp>
        <p:nvSpPr>
          <p:cNvPr id="7" name="Rettangolo 6">
            <a:extLst>
              <a:ext uri="{FF2B5EF4-FFF2-40B4-BE49-F238E27FC236}">
                <a16:creationId xmlns:a16="http://schemas.microsoft.com/office/drawing/2014/main" id="{48AB4223-037A-42C7-AAA6-D91D5F3474AC}"/>
              </a:ext>
            </a:extLst>
          </p:cNvPr>
          <p:cNvSpPr/>
          <p:nvPr userDrawn="1"/>
        </p:nvSpPr>
        <p:spPr>
          <a:xfrm>
            <a:off x="2885995" y="2266796"/>
            <a:ext cx="7234487" cy="4417513"/>
          </a:xfrm>
          <a:prstGeom prst="rect">
            <a:avLst/>
          </a:prstGeom>
          <a:solidFill>
            <a:srgbClr val="001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44" tIns="60972" rIns="121944" bIns="60972" rtlCol="0" anchor="ctr"/>
          <a:lstStyle/>
          <a:p>
            <a:pPr algn="ctr"/>
            <a:endParaRPr lang="it-IT" dirty="0">
              <a:latin typeface="+mn-lt"/>
            </a:endParaRPr>
          </a:p>
        </p:txBody>
      </p:sp>
      <p:pic>
        <p:nvPicPr>
          <p:cNvPr id="8" name="Picture 2" descr="\\MERCURIO\Services\Clienti\PTS\IMMAGINE COORDINATA\power_point\definitivi\ppt_pts\elementi\logo.png">
            <a:extLst>
              <a:ext uri="{FF2B5EF4-FFF2-40B4-BE49-F238E27FC236}">
                <a16:creationId xmlns:a16="http://schemas.microsoft.com/office/drawing/2014/main" id="{2E73E8AE-D67D-4479-90C0-8DDE08EFE91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16" t="31807" r="30853" b="26020"/>
          <a:stretch/>
        </p:blipFill>
        <p:spPr bwMode="auto">
          <a:xfrm>
            <a:off x="751402" y="397675"/>
            <a:ext cx="2400892" cy="1416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\\MERCURIO\Services\Clienti\PTS\IMMAGINE COORDINATA\power_point\definitivi\ppt_pts\elementi\shape_blu.png">
            <a:extLst>
              <a:ext uri="{FF2B5EF4-FFF2-40B4-BE49-F238E27FC236}">
                <a16:creationId xmlns:a16="http://schemas.microsoft.com/office/drawing/2014/main" id="{369395E0-8167-459F-99C6-900EB4C2820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82" t="23297" r="18659" b="52653"/>
          <a:stretch/>
        </p:blipFill>
        <p:spPr bwMode="auto">
          <a:xfrm>
            <a:off x="9268333" y="1274224"/>
            <a:ext cx="1108927" cy="80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ttangolo 17">
            <a:extLst>
              <a:ext uri="{FF2B5EF4-FFF2-40B4-BE49-F238E27FC236}">
                <a16:creationId xmlns:a16="http://schemas.microsoft.com/office/drawing/2014/main" id="{F403FD49-2344-4E55-A581-C3483414B0F1}"/>
              </a:ext>
            </a:extLst>
          </p:cNvPr>
          <p:cNvSpPr/>
          <p:nvPr userDrawn="1"/>
        </p:nvSpPr>
        <p:spPr>
          <a:xfrm>
            <a:off x="431483" y="1893268"/>
            <a:ext cx="8312687" cy="4321480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44" tIns="60972" rIns="121944" bIns="60972" rtlCol="0" anchor="ctr"/>
          <a:lstStyle/>
          <a:p>
            <a:pPr algn="ctr"/>
            <a:endParaRPr lang="it-IT" dirty="0">
              <a:latin typeface="+mn-lt"/>
            </a:endParaRPr>
          </a:p>
        </p:txBody>
      </p:sp>
      <p:pic>
        <p:nvPicPr>
          <p:cNvPr id="19" name="Picture 3" descr="\\MERCURIO\Services\Clienti\PTS\IMMAGINE COORDINATA\power_point\definitivi\ppt_pts\elementi\shape_blu.png">
            <a:extLst>
              <a:ext uri="{FF2B5EF4-FFF2-40B4-BE49-F238E27FC236}">
                <a16:creationId xmlns:a16="http://schemas.microsoft.com/office/drawing/2014/main" id="{7665A0D7-7047-42E5-8DAA-29DA01A8BBD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0" t="65501" r="64549" b="15169"/>
          <a:stretch/>
        </p:blipFill>
        <p:spPr bwMode="auto">
          <a:xfrm>
            <a:off x="159069" y="5798805"/>
            <a:ext cx="1039240" cy="765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Segnaposto testo 22">
            <a:extLst>
              <a:ext uri="{FF2B5EF4-FFF2-40B4-BE49-F238E27FC236}">
                <a16:creationId xmlns:a16="http://schemas.microsoft.com/office/drawing/2014/main" id="{A6836050-60B8-4DBD-AD8B-D271417A4C4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289361" y="5486067"/>
            <a:ext cx="1734932" cy="536015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indent="0">
              <a:buFontTx/>
              <a:buNone/>
              <a:defRPr lang="it-IT" sz="1600" kern="1200" dirty="0" smtClean="0">
                <a:solidFill>
                  <a:srgbClr val="001F5C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it-IT" sz="1200" dirty="0"/>
              <a:t>Inserire qui data</a:t>
            </a:r>
            <a:endParaRPr lang="it-IT" dirty="0"/>
          </a:p>
        </p:txBody>
      </p:sp>
      <p:sp>
        <p:nvSpPr>
          <p:cNvPr id="27" name="Segnaposto testo 26">
            <a:extLst>
              <a:ext uri="{FF2B5EF4-FFF2-40B4-BE49-F238E27FC236}">
                <a16:creationId xmlns:a16="http://schemas.microsoft.com/office/drawing/2014/main" id="{B34AC7BB-F334-4871-A786-5AF9B2A5D0C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52547" y="414652"/>
            <a:ext cx="4897438" cy="7112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3200" b="1">
                <a:solidFill>
                  <a:srgbClr val="001F5C"/>
                </a:solidFill>
                <a:latin typeface="+mn-lt"/>
              </a:defRPr>
            </a:lvl1pPr>
          </a:lstStyle>
          <a:p>
            <a:pPr lvl="0"/>
            <a:r>
              <a:rPr lang="it-IT" dirty="0"/>
              <a:t>Inserire qui titolo</a:t>
            </a:r>
          </a:p>
        </p:txBody>
      </p:sp>
      <p:sp>
        <p:nvSpPr>
          <p:cNvPr id="29" name="Segnaposto testo 28">
            <a:extLst>
              <a:ext uri="{FF2B5EF4-FFF2-40B4-BE49-F238E27FC236}">
                <a16:creationId xmlns:a16="http://schemas.microsoft.com/office/drawing/2014/main" id="{A508F0CF-0B2D-4530-933D-0F1A197D17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352547" y="1106113"/>
            <a:ext cx="4897438" cy="5232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lang="it-IT" sz="2800" b="1" kern="1200" dirty="0" smtClean="0">
                <a:solidFill>
                  <a:srgbClr val="BACC24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it-IT" dirty="0"/>
              <a:t>Inserire qui sottotitolo </a:t>
            </a:r>
          </a:p>
        </p:txBody>
      </p:sp>
      <p:sp>
        <p:nvSpPr>
          <p:cNvPr id="4" name="Segnaposto immagine 3">
            <a:extLst>
              <a:ext uri="{FF2B5EF4-FFF2-40B4-BE49-F238E27FC236}">
                <a16:creationId xmlns:a16="http://schemas.microsoft.com/office/drawing/2014/main" id="{425176F7-C425-445B-94F0-721ED45F1F5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649315" y="3069753"/>
            <a:ext cx="3960440" cy="2592289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2800">
                <a:solidFill>
                  <a:schemeClr val="bg1"/>
                </a:solidFill>
              </a:defRPr>
            </a:lvl1pPr>
          </a:lstStyle>
          <a:p>
            <a:endParaRPr lang="it-IT" dirty="0"/>
          </a:p>
          <a:p>
            <a:endParaRPr lang="it-IT" dirty="0"/>
          </a:p>
          <a:p>
            <a:r>
              <a:rPr lang="it-IT" dirty="0"/>
              <a:t>Inserisci qui immagine</a:t>
            </a:r>
          </a:p>
        </p:txBody>
      </p:sp>
      <p:sp>
        <p:nvSpPr>
          <p:cNvPr id="6" name="Segnaposto immagine 5">
            <a:extLst>
              <a:ext uri="{FF2B5EF4-FFF2-40B4-BE49-F238E27FC236}">
                <a16:creationId xmlns:a16="http://schemas.microsoft.com/office/drawing/2014/main" id="{EAFA0457-F1BE-4065-B521-90681596227A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10427257" y="3717925"/>
            <a:ext cx="1459140" cy="15113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it-IT" dirty="0"/>
              <a:t>Inserire qui Il logo cliente</a:t>
            </a:r>
          </a:p>
        </p:txBody>
      </p:sp>
    </p:spTree>
    <p:extLst>
      <p:ext uri="{BB962C8B-B14F-4D97-AF65-F5344CB8AC3E}">
        <p14:creationId xmlns:p14="http://schemas.microsoft.com/office/powerpoint/2010/main" val="3355023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79DA457-7142-4CEA-99CB-9482605C94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8775" cy="1325563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pic>
        <p:nvPicPr>
          <p:cNvPr id="3" name="Immagine 4">
            <a:extLst>
              <a:ext uri="{FF2B5EF4-FFF2-40B4-BE49-F238E27FC236}">
                <a16:creationId xmlns:a16="http://schemas.microsoft.com/office/drawing/2014/main" id="{96C2445B-8F0A-471A-B522-C20FE14FE7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5175" cy="6859786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33115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4">
            <a:extLst>
              <a:ext uri="{FF2B5EF4-FFF2-40B4-BE49-F238E27FC236}">
                <a16:creationId xmlns:a16="http://schemas.microsoft.com/office/drawing/2014/main" id="{2540B3D6-80EC-4D02-9402-B74419702A7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5175" cy="6859786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11" name="Picture 2" descr="\\MERCURIO\Services\Clienti\PTS\IMMAGINE COORDINATA\power_point\definitivi\ppt_pts\elementi\logo.png">
            <a:extLst>
              <a:ext uri="{FF2B5EF4-FFF2-40B4-BE49-F238E27FC236}">
                <a16:creationId xmlns:a16="http://schemas.microsoft.com/office/drawing/2014/main" id="{B87E6AE4-7E3E-4777-9427-0DF67C4A55C3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16" t="31807" r="30853" b="26020"/>
          <a:stretch/>
        </p:blipFill>
        <p:spPr bwMode="auto">
          <a:xfrm>
            <a:off x="1166495" y="1378546"/>
            <a:ext cx="3234374" cy="1908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Segnaposto testo 12">
            <a:extLst>
              <a:ext uri="{FF2B5EF4-FFF2-40B4-BE49-F238E27FC236}">
                <a16:creationId xmlns:a16="http://schemas.microsoft.com/office/drawing/2014/main" id="{602B77D6-46E7-481D-90AD-731277CF426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89075" y="3287300"/>
            <a:ext cx="4968875" cy="7175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lang="it-IT" sz="3100" b="1" kern="1200" dirty="0">
                <a:solidFill>
                  <a:srgbClr val="001F5C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it-IT" dirty="0"/>
              <a:t>Inserire qui titolo</a:t>
            </a:r>
          </a:p>
        </p:txBody>
      </p:sp>
      <p:sp>
        <p:nvSpPr>
          <p:cNvPr id="15" name="Segnaposto testo 14">
            <a:extLst>
              <a:ext uri="{FF2B5EF4-FFF2-40B4-BE49-F238E27FC236}">
                <a16:creationId xmlns:a16="http://schemas.microsoft.com/office/drawing/2014/main" id="{B93E9081-562D-45E4-9C90-E3A1259A90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89075" y="4149312"/>
            <a:ext cx="4968875" cy="7175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1219444" rtl="0" eaLnBrk="1" latinLnBrk="0" hangingPunct="1">
              <a:buFontTx/>
              <a:buNone/>
              <a:defRPr lang="it-IT" sz="2800" b="1" kern="1200" dirty="0">
                <a:solidFill>
                  <a:srgbClr val="BACC24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it-IT" dirty="0"/>
              <a:t>Inserire qui sottotitolo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E432DC6-BBE7-41CC-B94E-65B4769DBEA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26600" y="5949950"/>
            <a:ext cx="1943100" cy="3603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1">
                <a:solidFill>
                  <a:srgbClr val="001F5C"/>
                </a:solidFill>
              </a:defRPr>
            </a:lvl1pPr>
            <a:lvl2pPr>
              <a:defRPr sz="24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it-IT" dirty="0"/>
              <a:t>Inserire qui data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\\MERCURIO\Services\Clienti\PTS\IMMAGINE COORDINATA\power_point\definitivi\ppt_pts\indice.jpg">
            <a:extLst>
              <a:ext uri="{FF2B5EF4-FFF2-40B4-BE49-F238E27FC236}">
                <a16:creationId xmlns:a16="http://schemas.microsoft.com/office/drawing/2014/main" id="{1982C3C1-9E3D-4C9B-9B52-AF04318733C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41" t="19169" r="25225" b="57798"/>
          <a:stretch/>
        </p:blipFill>
        <p:spPr bwMode="auto">
          <a:xfrm>
            <a:off x="6313611" y="1485578"/>
            <a:ext cx="3149537" cy="1580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egnaposto testo 12">
            <a:extLst>
              <a:ext uri="{FF2B5EF4-FFF2-40B4-BE49-F238E27FC236}">
                <a16:creationId xmlns:a16="http://schemas.microsoft.com/office/drawing/2014/main" id="{1947A15E-DC90-4DBB-B242-53833CC4D46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93531" y="3247094"/>
            <a:ext cx="4968875" cy="7175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-457291" algn="l" defTabSz="1219444" rtl="0" eaLnBrk="1" latinLnBrk="0" hangingPunct="1">
              <a:buFontTx/>
              <a:buAutoNum type="arabicPeriod"/>
              <a:defRPr lang="it-IT" sz="2100" b="1" kern="1200" dirty="0" smtClean="0">
                <a:solidFill>
                  <a:srgbClr val="001F5C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it-IT" dirty="0"/>
              <a:t>Scrivere qui il punto 1</a:t>
            </a:r>
          </a:p>
          <a:p>
            <a:pPr lvl="0"/>
            <a:r>
              <a:rPr lang="it-IT" dirty="0"/>
              <a:t>Scrivere qui il punto 2</a:t>
            </a:r>
          </a:p>
          <a:p>
            <a:pPr lvl="0"/>
            <a:r>
              <a:rPr lang="it-IT" dirty="0"/>
              <a:t>Proseguire</a:t>
            </a:r>
          </a:p>
          <a:p>
            <a:pPr lvl="0"/>
            <a:r>
              <a:rPr lang="it-IT" dirty="0"/>
              <a:t>Proseguire 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84A212D9-B3F5-403E-909D-B5BF1F9157CB}"/>
              </a:ext>
            </a:extLst>
          </p:cNvPr>
          <p:cNvSpPr txBox="1"/>
          <p:nvPr userDrawn="1"/>
        </p:nvSpPr>
        <p:spPr>
          <a:xfrm>
            <a:off x="11282163" y="6264880"/>
            <a:ext cx="7302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5804A31-E9A4-D945-9412-D4C8ED72CA60}" type="slidenum">
              <a:rPr lang="it-IT" sz="1600" b="1" smtClean="0">
                <a:solidFill>
                  <a:schemeClr val="accent2"/>
                </a:solidFill>
                <a:latin typeface="Proxima Nova Rg" panose="02000506030000020004" pitchFamily="50" charset="0"/>
                <a:cs typeface="Open Sans"/>
              </a:rPr>
              <a:t>‹N›</a:t>
            </a:fld>
            <a:endParaRPr lang="it-IT" sz="1600" b="1" dirty="0">
              <a:solidFill>
                <a:schemeClr val="accent2"/>
              </a:solidFill>
              <a:latin typeface="Proxima Nova Rg" panose="02000506030000020004" pitchFamily="50" charset="0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49661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>
            <a:extLst>
              <a:ext uri="{FF2B5EF4-FFF2-40B4-BE49-F238E27FC236}">
                <a16:creationId xmlns:a16="http://schemas.microsoft.com/office/drawing/2014/main" id="{7F98B20F-FFC9-4864-B458-7D0364B45992}"/>
              </a:ext>
            </a:extLst>
          </p:cNvPr>
          <p:cNvSpPr/>
          <p:nvPr userDrawn="1"/>
        </p:nvSpPr>
        <p:spPr>
          <a:xfrm>
            <a:off x="1" y="0"/>
            <a:ext cx="12169043" cy="6859588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44" tIns="60972" rIns="121944" bIns="60972" rtlCol="0" anchor="ctr"/>
          <a:lstStyle/>
          <a:p>
            <a:pPr algn="ctr"/>
            <a:endParaRPr lang="it-IT" dirty="0"/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629DEC89-40DE-441D-A161-0397A8335B9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2492" y="452774"/>
            <a:ext cx="3075166" cy="5665941"/>
          </a:xfrm>
          <a:prstGeom prst="rect">
            <a:avLst/>
          </a:prstGeom>
        </p:spPr>
      </p:pic>
      <p:pic>
        <p:nvPicPr>
          <p:cNvPr id="22" name="Immagine 21">
            <a:extLst>
              <a:ext uri="{FF2B5EF4-FFF2-40B4-BE49-F238E27FC236}">
                <a16:creationId xmlns:a16="http://schemas.microsoft.com/office/drawing/2014/main" id="{0CFD6834-D983-4C30-8078-AF3ADFDB298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47" t="63289" r="44582" b="22596"/>
          <a:stretch/>
        </p:blipFill>
        <p:spPr>
          <a:xfrm>
            <a:off x="8626926" y="2608632"/>
            <a:ext cx="1977574" cy="463411"/>
          </a:xfrm>
          <a:prstGeom prst="rect">
            <a:avLst/>
          </a:prstGeom>
        </p:spPr>
      </p:pic>
      <p:sp>
        <p:nvSpPr>
          <p:cNvPr id="27" name="Segnaposto testo 24">
            <a:extLst>
              <a:ext uri="{FF2B5EF4-FFF2-40B4-BE49-F238E27FC236}">
                <a16:creationId xmlns:a16="http://schemas.microsoft.com/office/drawing/2014/main" id="{84C9AC66-D821-4A52-8FB1-25576D54D6C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72309" y="2190836"/>
            <a:ext cx="2376487" cy="52863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1219444" rtl="0" eaLnBrk="1" latinLnBrk="0" hangingPunct="1">
              <a:buFontTx/>
              <a:buNone/>
              <a:defRPr lang="it-IT" sz="3100" kern="1200" dirty="0">
                <a:solidFill>
                  <a:srgbClr val="BACC24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it-IT" dirty="0"/>
              <a:t>TITOLO</a:t>
            </a:r>
          </a:p>
        </p:txBody>
      </p:sp>
      <p:sp>
        <p:nvSpPr>
          <p:cNvPr id="29" name="Segnaposto testo 28">
            <a:extLst>
              <a:ext uri="{FF2B5EF4-FFF2-40B4-BE49-F238E27FC236}">
                <a16:creationId xmlns:a16="http://schemas.microsoft.com/office/drawing/2014/main" id="{DE7C1530-ED64-4EE9-BAC5-33D629C907C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834438" y="3071813"/>
            <a:ext cx="2214562" cy="2159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it-IT" sz="1400" dirty="0"/>
              <a:t>Testo descrittivo</a:t>
            </a:r>
            <a:endParaRPr lang="it-IT" dirty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592F5EC2-931E-4EE6-80EB-2D1AB6B08292}"/>
              </a:ext>
            </a:extLst>
          </p:cNvPr>
          <p:cNvSpPr txBox="1"/>
          <p:nvPr userDrawn="1"/>
        </p:nvSpPr>
        <p:spPr>
          <a:xfrm>
            <a:off x="11282163" y="6264880"/>
            <a:ext cx="7302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5804A31-E9A4-D945-9412-D4C8ED72CA60}" type="slidenum">
              <a:rPr lang="it-IT" sz="1600" b="1" smtClean="0">
                <a:solidFill>
                  <a:schemeClr val="accent2"/>
                </a:solidFill>
                <a:latin typeface="Proxima Nova Rg" panose="02000506030000020004" pitchFamily="50" charset="0"/>
                <a:cs typeface="Open Sans"/>
              </a:rPr>
              <a:t>‹N›</a:t>
            </a:fld>
            <a:endParaRPr lang="it-IT" sz="1600" b="1" dirty="0">
              <a:solidFill>
                <a:schemeClr val="accent2"/>
              </a:solidFill>
              <a:latin typeface="Proxima Nova Rg" panose="02000506030000020004" pitchFamily="50" charset="0"/>
              <a:cs typeface="Open Sans"/>
            </a:endParaRP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2C62583F-0621-4541-8622-D9E2D8C6B4B0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653942" y="2278063"/>
            <a:ext cx="5473700" cy="26638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001F5C"/>
                </a:solidFill>
              </a:defRPr>
            </a:lvl1pPr>
          </a:lstStyle>
          <a:p>
            <a:r>
              <a:rPr lang="it-IT" dirty="0"/>
              <a:t>Inserire immagine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AC03E58D-7191-4FD2-844B-D014269C1AA9}"/>
              </a:ext>
            </a:extLst>
          </p:cNvPr>
          <p:cNvSpPr txBox="1"/>
          <p:nvPr userDrawn="1"/>
        </p:nvSpPr>
        <p:spPr>
          <a:xfrm>
            <a:off x="11282163" y="6264880"/>
            <a:ext cx="7302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5804A31-E9A4-D945-9412-D4C8ED72CA60}" type="slidenum">
              <a:rPr lang="it-IT" sz="1600" b="1" smtClean="0">
                <a:solidFill>
                  <a:schemeClr val="accent2"/>
                </a:solidFill>
                <a:latin typeface="Proxima Nova Rg" panose="02000506030000020004" pitchFamily="50" charset="0"/>
                <a:cs typeface="Open Sans"/>
              </a:rPr>
              <a:t>‹N›</a:t>
            </a:fld>
            <a:endParaRPr lang="it-IT" sz="1600" b="1" dirty="0">
              <a:solidFill>
                <a:schemeClr val="accent2"/>
              </a:solidFill>
              <a:latin typeface="Proxima Nova Rg" panose="02000506030000020004" pitchFamily="50" charset="0"/>
              <a:cs typeface="Open San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AC03E58D-7191-4FD2-844B-D014269C1AA9}"/>
              </a:ext>
            </a:extLst>
          </p:cNvPr>
          <p:cNvSpPr txBox="1"/>
          <p:nvPr userDrawn="1"/>
        </p:nvSpPr>
        <p:spPr>
          <a:xfrm>
            <a:off x="11282163" y="6264880"/>
            <a:ext cx="7302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5804A31-E9A4-D945-9412-D4C8ED72CA60}" type="slidenum">
              <a:rPr lang="it-IT" sz="1600" b="1" smtClean="0">
                <a:solidFill>
                  <a:schemeClr val="accent2"/>
                </a:solidFill>
                <a:latin typeface="Proxima Nova Rg" panose="02000506030000020004" pitchFamily="50" charset="0"/>
                <a:cs typeface="Open Sans"/>
              </a:rPr>
              <a:t>‹N›</a:t>
            </a:fld>
            <a:endParaRPr lang="it-IT" sz="1600" b="1" dirty="0">
              <a:solidFill>
                <a:schemeClr val="accent2"/>
              </a:solidFill>
              <a:latin typeface="Proxima Nova Rg" panose="02000506030000020004" pitchFamily="50" charset="0"/>
              <a:cs typeface="Open Sans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87661EB3-C6BF-4D03-BA8B-174D05462B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64" t="65404" r="60308" b="17298"/>
          <a:stretch/>
        </p:blipFill>
        <p:spPr>
          <a:xfrm>
            <a:off x="954078" y="1284660"/>
            <a:ext cx="1024580" cy="520347"/>
          </a:xfrm>
          <a:prstGeom prst="rect">
            <a:avLst/>
          </a:prstGeom>
        </p:spPr>
      </p:pic>
      <p:sp>
        <p:nvSpPr>
          <p:cNvPr id="6" name="Segnaposto testo 21">
            <a:extLst>
              <a:ext uri="{FF2B5EF4-FFF2-40B4-BE49-F238E27FC236}">
                <a16:creationId xmlns:a16="http://schemas.microsoft.com/office/drawing/2014/main" id="{2BF5C202-8F77-417A-B0E8-1B71255EABE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57275" y="416427"/>
            <a:ext cx="9915073" cy="49255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lang="it-IT" sz="2400" kern="1200" dirty="0">
                <a:solidFill>
                  <a:srgbClr val="001F5C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it-IT" dirty="0"/>
              <a:t>TITOLO</a:t>
            </a:r>
          </a:p>
        </p:txBody>
      </p:sp>
      <p:sp>
        <p:nvSpPr>
          <p:cNvPr id="7" name="Segnaposto testo 23">
            <a:extLst>
              <a:ext uri="{FF2B5EF4-FFF2-40B4-BE49-F238E27FC236}">
                <a16:creationId xmlns:a16="http://schemas.microsoft.com/office/drawing/2014/main" id="{03DC8FC1-4034-4631-AB24-730A2AC7E9C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275" y="908984"/>
            <a:ext cx="9936856" cy="56991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lang="it-IT" sz="2400" kern="1200" dirty="0">
                <a:solidFill>
                  <a:srgbClr val="BACC24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it-IT" dirty="0"/>
              <a:t>SOTTOTITOLO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B726BC0-B0A9-4CFE-9AEA-527EF261E8D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7275" y="1804988"/>
            <a:ext cx="9936163" cy="42894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it-IT" dirty="0"/>
              <a:t>Testo descrittivo</a:t>
            </a:r>
          </a:p>
        </p:txBody>
      </p:sp>
    </p:spTree>
    <p:extLst>
      <p:ext uri="{BB962C8B-B14F-4D97-AF65-F5344CB8AC3E}">
        <p14:creationId xmlns:p14="http://schemas.microsoft.com/office/powerpoint/2010/main" val="254414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sto su due colonne inquadr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172DADCE-823C-4882-9599-495C0B6B235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01107" y="2035032"/>
            <a:ext cx="4056112" cy="504056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rgbClr val="001F5C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it-IT" dirty="0"/>
              <a:t>INSERIRE TITOLO</a:t>
            </a:r>
          </a:p>
        </p:txBody>
      </p:sp>
      <p:sp>
        <p:nvSpPr>
          <p:cNvPr id="4" name="Sottotitolo 2">
            <a:extLst>
              <a:ext uri="{FF2B5EF4-FFF2-40B4-BE49-F238E27FC236}">
                <a16:creationId xmlns:a16="http://schemas.microsoft.com/office/drawing/2014/main" id="{7502FF3E-F32D-4267-B504-0F43CF9F412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01107" y="2620566"/>
            <a:ext cx="4056112" cy="377180"/>
          </a:xfrm>
          <a:prstGeom prst="rect">
            <a:avLst/>
          </a:prstGeom>
        </p:spPr>
        <p:txBody>
          <a:bodyPr/>
          <a:lstStyle>
            <a:lvl1pPr marL="0" indent="0" algn="l" rtl="0" fontAlgn="base">
              <a:spcBef>
                <a:spcPct val="0"/>
              </a:spcBef>
              <a:spcAft>
                <a:spcPct val="0"/>
              </a:spcAft>
              <a:buNone/>
              <a:defRPr lang="it-IT" sz="2200" kern="1200" dirty="0">
                <a:solidFill>
                  <a:srgbClr val="BACC24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/>
              <a:t>INSERIRE SOTTOTITOLO</a:t>
            </a:r>
          </a:p>
        </p:txBody>
      </p:sp>
      <p:pic>
        <p:nvPicPr>
          <p:cNvPr id="6" name="Immagine 4">
            <a:extLst>
              <a:ext uri="{FF2B5EF4-FFF2-40B4-BE49-F238E27FC236}">
                <a16:creationId xmlns:a16="http://schemas.microsoft.com/office/drawing/2014/main" id="{788DAF46-4FC1-4B3F-8C47-EF39EFE7C8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952" b="50000"/>
          <a:stretch>
            <a:fillRect/>
          </a:stretch>
        </p:blipFill>
        <p:spPr bwMode="auto">
          <a:xfrm>
            <a:off x="8539236" y="1489062"/>
            <a:ext cx="1374775" cy="941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magine 5">
            <a:extLst>
              <a:ext uri="{FF2B5EF4-FFF2-40B4-BE49-F238E27FC236}">
                <a16:creationId xmlns:a16="http://schemas.microsoft.com/office/drawing/2014/main" id="{201A59D8-87B9-4CB7-B4D7-6385AE3A402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64" t="65404" r="60307" b="17297"/>
          <a:stretch>
            <a:fillRect/>
          </a:stretch>
        </p:blipFill>
        <p:spPr bwMode="auto">
          <a:xfrm>
            <a:off x="3164954" y="6094090"/>
            <a:ext cx="784225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Segnaposto testo 10">
            <a:extLst>
              <a:ext uri="{FF2B5EF4-FFF2-40B4-BE49-F238E27FC236}">
                <a16:creationId xmlns:a16="http://schemas.microsoft.com/office/drawing/2014/main" id="{084185EF-B6CE-435D-A1EE-D4623A6039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01107" y="3178404"/>
            <a:ext cx="5605462" cy="26987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001F5C"/>
                </a:solidFill>
              </a:defRPr>
            </a:lvl1pPr>
            <a:lvl2pPr marL="609722" indent="0">
              <a:buNone/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it-IT" dirty="0"/>
              <a:t>Inserire testo descrittivo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A86B2AEA-E662-4F85-8DF4-3144F543B295}"/>
              </a:ext>
            </a:extLst>
          </p:cNvPr>
          <p:cNvSpPr txBox="1"/>
          <p:nvPr userDrawn="1"/>
        </p:nvSpPr>
        <p:spPr>
          <a:xfrm>
            <a:off x="11282163" y="6264880"/>
            <a:ext cx="7302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5804A31-E9A4-D945-9412-D4C8ED72CA60}" type="slidenum">
              <a:rPr lang="it-IT" sz="1600" b="1" smtClean="0">
                <a:solidFill>
                  <a:schemeClr val="accent2"/>
                </a:solidFill>
                <a:latin typeface="Proxima Nova Rg" panose="02000506030000020004" pitchFamily="50" charset="0"/>
                <a:cs typeface="Open Sans"/>
              </a:rPr>
              <a:t>‹N›</a:t>
            </a:fld>
            <a:endParaRPr lang="it-IT" sz="1600" b="1" dirty="0">
              <a:solidFill>
                <a:schemeClr val="accent2"/>
              </a:solidFill>
              <a:latin typeface="Proxima Nova Rg" panose="02000506030000020004" pitchFamily="50" charset="0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455790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EC5DB756-78CA-4DDF-B0D0-1D0358E1730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5175" cy="6859588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AAB8FC0E-FB6F-4C75-B630-DEAC24C915C9}"/>
              </a:ext>
            </a:extLst>
          </p:cNvPr>
          <p:cNvSpPr txBox="1"/>
          <p:nvPr userDrawn="1"/>
        </p:nvSpPr>
        <p:spPr>
          <a:xfrm>
            <a:off x="11282163" y="6264880"/>
            <a:ext cx="7302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5804A31-E9A4-D945-9412-D4C8ED72CA60}" type="slidenum">
              <a:rPr lang="it-IT" sz="1600" b="1" smtClean="0">
                <a:solidFill>
                  <a:schemeClr val="accent2"/>
                </a:solidFill>
                <a:latin typeface="Proxima Nova Rg" panose="02000506030000020004" pitchFamily="50" charset="0"/>
                <a:cs typeface="Open Sans"/>
              </a:rPr>
              <a:t>‹N›</a:t>
            </a:fld>
            <a:endParaRPr lang="it-IT" sz="1600" b="1" dirty="0">
              <a:solidFill>
                <a:schemeClr val="accent2"/>
              </a:solidFill>
              <a:latin typeface="Proxima Nova Rg" panose="02000506030000020004" pitchFamily="50" charset="0"/>
              <a:cs typeface="Open Sans"/>
            </a:endParaRP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076F4073-1CAB-4B7B-8CD7-502221DF240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57027" y="3141762"/>
            <a:ext cx="3455988" cy="7921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>
                <a:solidFill>
                  <a:srgbClr val="001F5C"/>
                </a:solidFill>
              </a:defRPr>
            </a:lvl1pPr>
          </a:lstStyle>
          <a:p>
            <a:pPr lvl="0"/>
            <a:r>
              <a:rPr lang="it-IT" dirty="0"/>
              <a:t>TITOLO</a:t>
            </a:r>
          </a:p>
        </p:txBody>
      </p:sp>
      <p:pic>
        <p:nvPicPr>
          <p:cNvPr id="10" name="Immagine 8">
            <a:extLst>
              <a:ext uri="{FF2B5EF4-FFF2-40B4-BE49-F238E27FC236}">
                <a16:creationId xmlns:a16="http://schemas.microsoft.com/office/drawing/2014/main" id="{6CA9AA58-FF67-466F-A412-A92BE9BD03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31" t="67479" r="62318" b="26551"/>
          <a:stretch/>
        </p:blipFill>
        <p:spPr bwMode="auto">
          <a:xfrm>
            <a:off x="985019" y="4113995"/>
            <a:ext cx="1080120" cy="216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33708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immagine 3">
            <a:extLst>
              <a:ext uri="{FF2B5EF4-FFF2-40B4-BE49-F238E27FC236}">
                <a16:creationId xmlns:a16="http://schemas.microsoft.com/office/drawing/2014/main" id="{AE579714-B5A9-4DC5-9426-FA109F65A28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417638" y="2278063"/>
            <a:ext cx="9504362" cy="1800225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800"/>
            </a:lvl1pPr>
          </a:lstStyle>
          <a:p>
            <a:endParaRPr lang="it-IT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5C908251-AB6A-46DA-87B4-4385938DB112}"/>
              </a:ext>
            </a:extLst>
          </p:cNvPr>
          <p:cNvSpPr txBox="1"/>
          <p:nvPr userDrawn="1"/>
        </p:nvSpPr>
        <p:spPr>
          <a:xfrm>
            <a:off x="11282163" y="6264880"/>
            <a:ext cx="7302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5804A31-E9A4-D945-9412-D4C8ED72CA60}" type="slidenum">
              <a:rPr lang="it-IT" sz="1600" b="1" smtClean="0">
                <a:solidFill>
                  <a:schemeClr val="accent2"/>
                </a:solidFill>
                <a:latin typeface="Proxima Nova Rg" panose="02000506030000020004" pitchFamily="50" charset="0"/>
                <a:cs typeface="Open Sans"/>
              </a:rPr>
              <a:t>‹N›</a:t>
            </a:fld>
            <a:endParaRPr lang="it-IT" sz="1600" b="1" dirty="0">
              <a:solidFill>
                <a:schemeClr val="accent2"/>
              </a:solidFill>
              <a:latin typeface="Proxima Nova Rg" panose="02000506030000020004" pitchFamily="50" charset="0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38897598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4">
            <a:extLst>
              <a:ext uri="{FF2B5EF4-FFF2-40B4-BE49-F238E27FC236}">
                <a16:creationId xmlns:a16="http://schemas.microsoft.com/office/drawing/2014/main" id="{71F75C67-8FE0-4C3E-BF1C-C28223B464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5175" cy="6859786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00023D1C-4599-4E4D-8AF9-AE5ABDEF85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453" t="17880" b="56650"/>
          <a:stretch/>
        </p:blipFill>
        <p:spPr>
          <a:xfrm>
            <a:off x="7698867" y="1802713"/>
            <a:ext cx="2685326" cy="1219482"/>
          </a:xfrm>
          <a:prstGeom prst="rect">
            <a:avLst/>
          </a:prstGeom>
        </p:spPr>
      </p:pic>
      <p:sp>
        <p:nvSpPr>
          <p:cNvPr id="6" name="Segnaposto testo 24">
            <a:extLst>
              <a:ext uri="{FF2B5EF4-FFF2-40B4-BE49-F238E27FC236}">
                <a16:creationId xmlns:a16="http://schemas.microsoft.com/office/drawing/2014/main" id="{8D33595D-D18B-41B3-A351-9760F0132AF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61283" y="3522442"/>
            <a:ext cx="4976584" cy="9030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1219444" rtl="0" eaLnBrk="1" latinLnBrk="0" hangingPunct="1">
              <a:buFontTx/>
              <a:buNone/>
              <a:defRPr lang="it-IT" sz="5300" kern="1200" dirty="0">
                <a:solidFill>
                  <a:srgbClr val="BACC24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it-IT" dirty="0"/>
              <a:t>SOTTOTITOLO</a:t>
            </a:r>
          </a:p>
        </p:txBody>
      </p:sp>
      <p:sp>
        <p:nvSpPr>
          <p:cNvPr id="7" name="Segnaposto testo 24">
            <a:extLst>
              <a:ext uri="{FF2B5EF4-FFF2-40B4-BE49-F238E27FC236}">
                <a16:creationId xmlns:a16="http://schemas.microsoft.com/office/drawing/2014/main" id="{8E12F9DC-2B8A-4F7A-8C11-FE7B9B8D0B1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61283" y="2570685"/>
            <a:ext cx="4976584" cy="9030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1219444" rtl="0" eaLnBrk="1" latinLnBrk="0" hangingPunct="1">
              <a:buFontTx/>
              <a:buNone/>
              <a:defRPr lang="it-IT" sz="5100" kern="1200" dirty="0">
                <a:solidFill>
                  <a:srgbClr val="001F5C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it-IT" dirty="0"/>
              <a:t>TITOLO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4F366848-51CE-4270-AE5C-3E1746C204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138" r="63725"/>
          <a:stretch/>
        </p:blipFill>
        <p:spPr>
          <a:xfrm>
            <a:off x="1561083" y="4474199"/>
            <a:ext cx="3087759" cy="1764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3346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\\MERCURIO\Services\Clienti\PTS\IMMAGINE COORDINATA\power_point\definitivi\ppt_pts\elementi\base.png">
            <a:extLst>
              <a:ext uri="{FF2B5EF4-FFF2-40B4-BE49-F238E27FC236}">
                <a16:creationId xmlns:a16="http://schemas.microsoft.com/office/drawing/2014/main" id="{BCD92C86-8EBE-4C0A-9F78-6056664C2EA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4" y="1"/>
            <a:ext cx="12191502" cy="6859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BF5E5DDA-28DD-4AB5-8CD8-0C3CFCBBFFA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40" y="26629"/>
            <a:ext cx="12147835" cy="6832961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B5BCF1CA-BE75-49E3-B7AD-D39640CF2CE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69" y="-26629"/>
            <a:ext cx="12195175" cy="6859588"/>
          </a:xfrm>
          <a:prstGeom prst="rect">
            <a:avLst/>
          </a:prstGeom>
        </p:spPr>
      </p:pic>
      <p:sp>
        <p:nvSpPr>
          <p:cNvPr id="12" name="Rettangolo 11">
            <a:extLst>
              <a:ext uri="{FF2B5EF4-FFF2-40B4-BE49-F238E27FC236}">
                <a16:creationId xmlns:a16="http://schemas.microsoft.com/office/drawing/2014/main" id="{2E414CE3-58C8-447D-854B-E2273BF25DE9}"/>
              </a:ext>
            </a:extLst>
          </p:cNvPr>
          <p:cNvSpPr/>
          <p:nvPr userDrawn="1"/>
        </p:nvSpPr>
        <p:spPr>
          <a:xfrm>
            <a:off x="4176874" y="2000503"/>
            <a:ext cx="6818533" cy="4651994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44" tIns="60972" rIns="121944" bIns="60972" rtlCol="0" anchor="ctr"/>
          <a:lstStyle/>
          <a:p>
            <a:pPr algn="ctr"/>
            <a:endParaRPr lang="it-IT" dirty="0"/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6A0628D0-4427-4F03-AFA9-8CD4F0114FF2}"/>
              </a:ext>
            </a:extLst>
          </p:cNvPr>
          <p:cNvSpPr txBox="1"/>
          <p:nvPr userDrawn="1"/>
        </p:nvSpPr>
        <p:spPr>
          <a:xfrm>
            <a:off x="4176875" y="3981207"/>
            <a:ext cx="6818533" cy="1000298"/>
          </a:xfrm>
          <a:prstGeom prst="rect">
            <a:avLst/>
          </a:prstGeom>
          <a:noFill/>
        </p:spPr>
        <p:txBody>
          <a:bodyPr wrap="square" lIns="121944" tIns="60972" rIns="121944" bIns="60972" rtlCol="0">
            <a:spAutoFit/>
          </a:bodyPr>
          <a:lstStyle/>
          <a:p>
            <a:pPr algn="ctr"/>
            <a:r>
              <a:rPr lang="it-IT" sz="1900" dirty="0">
                <a:solidFill>
                  <a:schemeClr val="bg1"/>
                </a:solidFill>
                <a:latin typeface="Proxima Nova Lt" pitchFamily="50" charset="0"/>
              </a:rPr>
              <a:t>Inserire qui immagine </a:t>
            </a:r>
          </a:p>
          <a:p>
            <a:pPr algn="ctr"/>
            <a:r>
              <a:rPr lang="it-IT" sz="1900" dirty="0">
                <a:solidFill>
                  <a:schemeClr val="bg1"/>
                </a:solidFill>
                <a:latin typeface="Proxima Nova Lt" pitchFamily="50" charset="0"/>
              </a:rPr>
              <a:t>lasciando il box blu </a:t>
            </a:r>
          </a:p>
          <a:p>
            <a:pPr algn="ctr"/>
            <a:r>
              <a:rPr lang="it-IT" sz="1900" dirty="0">
                <a:solidFill>
                  <a:schemeClr val="bg1"/>
                </a:solidFill>
                <a:latin typeface="Proxima Nova Lt" pitchFamily="50" charset="0"/>
              </a:rPr>
              <a:t>in secondo piano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1CD4DDF6-CEED-4589-B434-5A8EBDE76E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294" t="20072" r="17136" b="49752"/>
          <a:stretch/>
        </p:blipFill>
        <p:spPr>
          <a:xfrm>
            <a:off x="10572686" y="1378547"/>
            <a:ext cx="1124079" cy="1007397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4BD5FA65-C161-4976-A5BA-76C2BE28943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64" t="65404" r="60308" b="17298"/>
          <a:stretch/>
        </p:blipFill>
        <p:spPr>
          <a:xfrm>
            <a:off x="699898" y="3563009"/>
            <a:ext cx="1251331" cy="600086"/>
          </a:xfrm>
          <a:prstGeom prst="rect">
            <a:avLst/>
          </a:prstGeom>
        </p:spPr>
      </p:pic>
      <p:sp>
        <p:nvSpPr>
          <p:cNvPr id="19" name="Segnaposto testo 24">
            <a:extLst>
              <a:ext uri="{FF2B5EF4-FFF2-40B4-BE49-F238E27FC236}">
                <a16:creationId xmlns:a16="http://schemas.microsoft.com/office/drawing/2014/main" id="{BE088E8F-CFC4-4B88-9505-12AE379B97B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13011" y="3081510"/>
            <a:ext cx="4976584" cy="9030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1219444" rtl="0" eaLnBrk="1" latinLnBrk="0" hangingPunct="1">
              <a:buFontTx/>
              <a:buNone/>
              <a:defRPr lang="it-IT" sz="3200" kern="1200" dirty="0">
                <a:solidFill>
                  <a:srgbClr val="BACC24"/>
                </a:solidFill>
                <a:latin typeface="Proxima Nova Lt" pitchFamily="50" charset="0"/>
                <a:ea typeface="+mn-ea"/>
                <a:cs typeface="+mn-cs"/>
              </a:defRPr>
            </a:lvl1pPr>
          </a:lstStyle>
          <a:p>
            <a:pPr lvl="0"/>
            <a:r>
              <a:rPr lang="it-IT" dirty="0"/>
              <a:t>SOTTOTITOLO</a:t>
            </a:r>
          </a:p>
        </p:txBody>
      </p:sp>
      <p:sp>
        <p:nvSpPr>
          <p:cNvPr id="20" name="Segnaposto testo 24">
            <a:extLst>
              <a:ext uri="{FF2B5EF4-FFF2-40B4-BE49-F238E27FC236}">
                <a16:creationId xmlns:a16="http://schemas.microsoft.com/office/drawing/2014/main" id="{61C64611-9ADE-4ADE-BCF7-AB2F90A9F3A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3011" y="2129753"/>
            <a:ext cx="4976584" cy="9030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1219444" rtl="0" eaLnBrk="1" latinLnBrk="0" hangingPunct="1">
              <a:buFontTx/>
              <a:buNone/>
              <a:defRPr lang="it-IT" sz="3200" kern="1200" dirty="0">
                <a:solidFill>
                  <a:srgbClr val="001F5C"/>
                </a:solidFill>
                <a:latin typeface="Proxima Nova Lt" pitchFamily="50" charset="0"/>
                <a:ea typeface="+mn-ea"/>
                <a:cs typeface="+mn-cs"/>
              </a:defRPr>
            </a:lvl1pPr>
          </a:lstStyle>
          <a:p>
            <a:pPr lvl="0"/>
            <a:r>
              <a:rPr lang="it-IT" dirty="0"/>
              <a:t>TITOLO</a:t>
            </a:r>
          </a:p>
        </p:txBody>
      </p:sp>
      <p:sp>
        <p:nvSpPr>
          <p:cNvPr id="21" name="Segnaposto testo 22">
            <a:extLst>
              <a:ext uri="{FF2B5EF4-FFF2-40B4-BE49-F238E27FC236}">
                <a16:creationId xmlns:a16="http://schemas.microsoft.com/office/drawing/2014/main" id="{2BFBBFD3-64DA-460E-845A-34F9B02C526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78715" y="4059548"/>
            <a:ext cx="2846387" cy="2603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lang="it-IT" sz="1300" kern="1200" dirty="0">
                <a:solidFill>
                  <a:srgbClr val="001F5C"/>
                </a:solidFill>
                <a:latin typeface="Proxima Nova Lt" pitchFamily="50" charset="0"/>
                <a:ea typeface="+mn-ea"/>
                <a:cs typeface="+mn-cs"/>
              </a:defRPr>
            </a:lvl1pPr>
          </a:lstStyle>
          <a:p>
            <a:pPr lvl="0"/>
            <a:r>
              <a:rPr lang="it-IT" sz="1400" dirty="0"/>
              <a:t>testo descrittivo</a:t>
            </a:r>
            <a:endParaRPr lang="it-IT" dirty="0"/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F9D9F2B6-A4BB-4712-9AE5-EC889FF733D9}"/>
              </a:ext>
            </a:extLst>
          </p:cNvPr>
          <p:cNvSpPr txBox="1"/>
          <p:nvPr userDrawn="1"/>
        </p:nvSpPr>
        <p:spPr>
          <a:xfrm>
            <a:off x="11282163" y="6264880"/>
            <a:ext cx="7302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5804A31-E9A4-D945-9412-D4C8ED72CA60}" type="slidenum">
              <a:rPr lang="it-IT" sz="1600" b="1" smtClean="0">
                <a:solidFill>
                  <a:schemeClr val="accent2"/>
                </a:solidFill>
                <a:latin typeface="Proxima Nova Rg" panose="02000506030000020004" pitchFamily="50" charset="0"/>
                <a:cs typeface="Open Sans"/>
              </a:rPr>
              <a:t>‹N›</a:t>
            </a:fld>
            <a:endParaRPr lang="it-IT" sz="1600" b="1" dirty="0">
              <a:solidFill>
                <a:schemeClr val="accent2"/>
              </a:solidFill>
              <a:latin typeface="Proxima Nova Rg" panose="02000506030000020004" pitchFamily="50" charset="0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9739959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c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D3753163-3932-42B8-8495-A14B5D81817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64" t="65404" r="60308" b="17298"/>
          <a:stretch/>
        </p:blipFill>
        <p:spPr>
          <a:xfrm>
            <a:off x="805023" y="1103198"/>
            <a:ext cx="1077601" cy="520347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17914F25-A663-4C2A-A2EC-DBC64AEC700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54" t="25738" b="54086"/>
          <a:stretch/>
        </p:blipFill>
        <p:spPr>
          <a:xfrm>
            <a:off x="8898365" y="2927739"/>
            <a:ext cx="1734107" cy="672913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C0803696-0C9A-4CC8-9356-7699A5FC04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76" t="65584" r="67212" b="26157"/>
          <a:stretch/>
        </p:blipFill>
        <p:spPr>
          <a:xfrm>
            <a:off x="816547" y="4655242"/>
            <a:ext cx="1028637" cy="362579"/>
          </a:xfrm>
          <a:prstGeom prst="rect">
            <a:avLst/>
          </a:prstGeom>
        </p:spPr>
      </p:pic>
      <p:sp>
        <p:nvSpPr>
          <p:cNvPr id="19" name="Segnaposto testo 18">
            <a:extLst>
              <a:ext uri="{FF2B5EF4-FFF2-40B4-BE49-F238E27FC236}">
                <a16:creationId xmlns:a16="http://schemas.microsoft.com/office/drawing/2014/main" id="{48E8408F-ED61-4EB4-BE2B-05AF6300B15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00459" y="627636"/>
            <a:ext cx="9949656" cy="5746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lang="it-IT" sz="2900" kern="1200" dirty="0">
                <a:solidFill>
                  <a:srgbClr val="001F5C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it-IT" dirty="0"/>
              <a:t>Titolo</a:t>
            </a:r>
          </a:p>
        </p:txBody>
      </p:sp>
      <p:sp>
        <p:nvSpPr>
          <p:cNvPr id="21" name="Segnaposto testo 20">
            <a:extLst>
              <a:ext uri="{FF2B5EF4-FFF2-40B4-BE49-F238E27FC236}">
                <a16:creationId xmlns:a16="http://schemas.microsoft.com/office/drawing/2014/main" id="{38DC69DA-1D82-4214-ACC5-F58D35D5534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0459" y="1481044"/>
            <a:ext cx="10834688" cy="13017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rgbClr val="001F5C"/>
                </a:solidFill>
                <a:latin typeface="+mn-lt"/>
              </a:defRPr>
            </a:lvl1pPr>
          </a:lstStyle>
          <a:p>
            <a:pPr lvl="0"/>
            <a:r>
              <a:rPr lang="it-IT" dirty="0"/>
              <a:t>Testo descrittivo </a:t>
            </a:r>
          </a:p>
          <a:p>
            <a:pPr lvl="0"/>
            <a:r>
              <a:rPr lang="it-IT" dirty="0"/>
              <a:t>xxx</a:t>
            </a:r>
          </a:p>
          <a:p>
            <a:pPr lvl="0"/>
            <a:r>
              <a:rPr lang="it-IT" dirty="0"/>
              <a:t>xxx</a:t>
            </a:r>
          </a:p>
          <a:p>
            <a:pPr lvl="0"/>
            <a:r>
              <a:rPr lang="it-IT" dirty="0"/>
              <a:t>xxx</a:t>
            </a:r>
          </a:p>
          <a:p>
            <a:pPr lvl="0"/>
            <a:r>
              <a:rPr lang="it-IT" dirty="0"/>
              <a:t>xxx</a:t>
            </a:r>
          </a:p>
          <a:p>
            <a:pPr lvl="0"/>
            <a:r>
              <a:rPr lang="it-IT" dirty="0"/>
              <a:t>xxx</a:t>
            </a:r>
          </a:p>
          <a:p>
            <a:pPr lvl="0"/>
            <a:endParaRPr lang="it-IT" dirty="0"/>
          </a:p>
        </p:txBody>
      </p:sp>
      <p:sp>
        <p:nvSpPr>
          <p:cNvPr id="23" name="Segnaposto testo 22">
            <a:extLst>
              <a:ext uri="{FF2B5EF4-FFF2-40B4-BE49-F238E27FC236}">
                <a16:creationId xmlns:a16="http://schemas.microsoft.com/office/drawing/2014/main" id="{9DE6340B-5361-40F6-BD70-E1390BA8E75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3484" y="4944053"/>
            <a:ext cx="2846387" cy="2603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lang="it-IT" sz="1300" kern="1200" dirty="0">
                <a:solidFill>
                  <a:srgbClr val="001F5C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it-IT" sz="1400" dirty="0"/>
              <a:t>Ultima parte testo descrittivo</a:t>
            </a:r>
            <a:endParaRPr lang="it-IT" dirty="0"/>
          </a:p>
        </p:txBody>
      </p:sp>
      <p:sp>
        <p:nvSpPr>
          <p:cNvPr id="24" name="Segnaposto testo 22">
            <a:extLst>
              <a:ext uri="{FF2B5EF4-FFF2-40B4-BE49-F238E27FC236}">
                <a16:creationId xmlns:a16="http://schemas.microsoft.com/office/drawing/2014/main" id="{52863CD4-5138-457E-AADD-B428A1D0003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91343" y="3140251"/>
            <a:ext cx="3494076" cy="260350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buFontTx/>
              <a:buBlip>
                <a:blip r:embed="rId5"/>
              </a:buBlip>
              <a:defRPr lang="it-IT" sz="1300" kern="1200" dirty="0">
                <a:solidFill>
                  <a:srgbClr val="001F5C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 sz="1400" dirty="0">
                <a:solidFill>
                  <a:srgbClr val="001F5C"/>
                </a:solidFill>
                <a:latin typeface="Proxima Nova Lt" pitchFamily="50" charset="0"/>
              </a:rPr>
              <a:t>Testo descrittivo in bullet point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370B6A63-95E9-414C-A061-0B89D4C986E7}"/>
              </a:ext>
            </a:extLst>
          </p:cNvPr>
          <p:cNvSpPr txBox="1"/>
          <p:nvPr userDrawn="1"/>
        </p:nvSpPr>
        <p:spPr>
          <a:xfrm>
            <a:off x="11282163" y="6264880"/>
            <a:ext cx="7302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5804A31-E9A4-D945-9412-D4C8ED72CA60}" type="slidenum">
              <a:rPr lang="it-IT" sz="1600" b="1" smtClean="0">
                <a:solidFill>
                  <a:schemeClr val="accent2"/>
                </a:solidFill>
                <a:latin typeface="Proxima Nova Rg" panose="02000506030000020004" pitchFamily="50" charset="0"/>
                <a:cs typeface="Open Sans"/>
              </a:rPr>
              <a:t>‹N›</a:t>
            </a:fld>
            <a:endParaRPr lang="it-IT" sz="1600" b="1" dirty="0">
              <a:solidFill>
                <a:schemeClr val="accent2"/>
              </a:solidFill>
              <a:latin typeface="Proxima Nova Rg" panose="02000506030000020004" pitchFamily="50" charset="0"/>
              <a:cs typeface="Open Sans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magine 25">
            <a:extLst>
              <a:ext uri="{FF2B5EF4-FFF2-40B4-BE49-F238E27FC236}">
                <a16:creationId xmlns:a16="http://schemas.microsoft.com/office/drawing/2014/main" id="{748BC78C-F901-4208-8118-1DD61BA055A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13"/>
          <a:stretch/>
        </p:blipFill>
        <p:spPr>
          <a:xfrm>
            <a:off x="4665860" y="59715"/>
            <a:ext cx="7486899" cy="6609205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EA19B9F1-7CB5-4964-8FA8-27A366B7922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30" t="30088" r="61821" b="23777"/>
          <a:stretch/>
        </p:blipFill>
        <p:spPr>
          <a:xfrm>
            <a:off x="6208918" y="2133124"/>
            <a:ext cx="2719449" cy="2934462"/>
          </a:xfrm>
          <a:prstGeom prst="rect">
            <a:avLst/>
          </a:prstGeom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B4AE6312-3F6A-4E32-8644-283EB06C3FD5}"/>
              </a:ext>
            </a:extLst>
          </p:cNvPr>
          <p:cNvSpPr txBox="1"/>
          <p:nvPr userDrawn="1"/>
        </p:nvSpPr>
        <p:spPr>
          <a:xfrm>
            <a:off x="8413048" y="2681541"/>
            <a:ext cx="2678395" cy="307847"/>
          </a:xfrm>
          <a:prstGeom prst="rect">
            <a:avLst/>
          </a:prstGeom>
          <a:noFill/>
        </p:spPr>
        <p:txBody>
          <a:bodyPr wrap="square" lIns="121944" tIns="60972" rIns="121944" bIns="60972" rtlCol="0">
            <a:normAutofit/>
          </a:bodyPr>
          <a:lstStyle/>
          <a:p>
            <a:r>
              <a:rPr lang="it-IT" sz="1200" dirty="0">
                <a:solidFill>
                  <a:schemeClr val="bg1"/>
                </a:solidFill>
                <a:latin typeface="+mn-lt"/>
              </a:rPr>
              <a:t>Testo descrittivo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CF8F38A5-67FD-4979-9A1A-F45DFD228D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64" t="65404" r="60308" b="17298"/>
          <a:stretch/>
        </p:blipFill>
        <p:spPr>
          <a:xfrm>
            <a:off x="1167357" y="2874205"/>
            <a:ext cx="1206047" cy="600086"/>
          </a:xfrm>
          <a:prstGeom prst="rect">
            <a:avLst/>
          </a:prstGeom>
        </p:spPr>
      </p:pic>
      <p:sp>
        <p:nvSpPr>
          <p:cNvPr id="17" name="Segnaposto testo 16">
            <a:extLst>
              <a:ext uri="{FF2B5EF4-FFF2-40B4-BE49-F238E27FC236}">
                <a16:creationId xmlns:a16="http://schemas.microsoft.com/office/drawing/2014/main" id="{E4510296-E152-4000-9DE5-2B7C161F6AF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20044" y="1403369"/>
            <a:ext cx="3598862" cy="7921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lang="it-IT" sz="3200" kern="1200" dirty="0">
                <a:solidFill>
                  <a:srgbClr val="001F5C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it-IT" dirty="0"/>
              <a:t>TITOLO</a:t>
            </a:r>
          </a:p>
        </p:txBody>
      </p:sp>
      <p:sp>
        <p:nvSpPr>
          <p:cNvPr id="19" name="Segnaposto testo 18">
            <a:extLst>
              <a:ext uri="{FF2B5EF4-FFF2-40B4-BE49-F238E27FC236}">
                <a16:creationId xmlns:a16="http://schemas.microsoft.com/office/drawing/2014/main" id="{8B3F1D79-4039-4E13-856E-52BF5557310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20044" y="2277682"/>
            <a:ext cx="4751388" cy="6647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1219444" rtl="0" eaLnBrk="1" latinLnBrk="0" hangingPunct="1">
              <a:buFontTx/>
              <a:buNone/>
              <a:defRPr lang="it-IT" sz="3200" kern="1200" dirty="0">
                <a:solidFill>
                  <a:srgbClr val="BACC24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it-IT" dirty="0"/>
              <a:t>SOTTOTITOLO</a:t>
            </a:r>
          </a:p>
        </p:txBody>
      </p:sp>
      <p:sp>
        <p:nvSpPr>
          <p:cNvPr id="21" name="Segnaposto testo 20">
            <a:extLst>
              <a:ext uri="{FF2B5EF4-FFF2-40B4-BE49-F238E27FC236}">
                <a16:creationId xmlns:a16="http://schemas.microsoft.com/office/drawing/2014/main" id="{C8CFB1FA-E666-4C49-AB0B-DB10FB25600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20044" y="3239341"/>
            <a:ext cx="3024187" cy="4699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lang="it-IT" sz="1200" kern="1200" dirty="0">
                <a:solidFill>
                  <a:srgbClr val="001F5C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it-IT" sz="1000" dirty="0"/>
              <a:t>Testo descrittivo</a:t>
            </a:r>
            <a:endParaRPr lang="it-IT" dirty="0"/>
          </a:p>
        </p:txBody>
      </p:sp>
      <p:sp>
        <p:nvSpPr>
          <p:cNvPr id="23" name="Segnaposto testo 22">
            <a:extLst>
              <a:ext uri="{FF2B5EF4-FFF2-40B4-BE49-F238E27FC236}">
                <a16:creationId xmlns:a16="http://schemas.microsoft.com/office/drawing/2014/main" id="{4183D998-55D6-4901-95FF-18D188ACB49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02414" y="2835275"/>
            <a:ext cx="1511398" cy="4286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4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it-IT" sz="2800" dirty="0"/>
              <a:t>KEY</a:t>
            </a:r>
            <a:endParaRPr lang="it-IT" dirty="0"/>
          </a:p>
        </p:txBody>
      </p:sp>
      <p:sp>
        <p:nvSpPr>
          <p:cNvPr id="25" name="Segnaposto testo 24">
            <a:extLst>
              <a:ext uri="{FF2B5EF4-FFF2-40B4-BE49-F238E27FC236}">
                <a16:creationId xmlns:a16="http://schemas.microsoft.com/office/drawing/2014/main" id="{8A4A4ED7-A273-4383-9643-2BBCEDDB5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39902" y="3336037"/>
            <a:ext cx="1473909" cy="52863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2800">
                <a:solidFill>
                  <a:srgbClr val="001F5C"/>
                </a:solidFill>
                <a:latin typeface="+mn-lt"/>
              </a:defRPr>
            </a:lvl1pPr>
          </a:lstStyle>
          <a:p>
            <a:pPr lvl="0"/>
            <a:r>
              <a:rPr lang="it-IT" dirty="0"/>
              <a:t>WORD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CB357CC3-5906-4525-97CA-82DA327CDBC5}"/>
              </a:ext>
            </a:extLst>
          </p:cNvPr>
          <p:cNvSpPr txBox="1"/>
          <p:nvPr userDrawn="1"/>
        </p:nvSpPr>
        <p:spPr>
          <a:xfrm>
            <a:off x="11282163" y="6264880"/>
            <a:ext cx="7302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5804A31-E9A4-D945-9412-D4C8ED72CA60}" type="slidenum">
              <a:rPr lang="it-IT" sz="1600" b="1" smtClean="0">
                <a:solidFill>
                  <a:schemeClr val="accent2"/>
                </a:solidFill>
                <a:latin typeface="Proxima Nova Rg" panose="02000506030000020004" pitchFamily="50" charset="0"/>
                <a:cs typeface="Open Sans"/>
              </a:rPr>
              <a:t>‹N›</a:t>
            </a:fld>
            <a:endParaRPr lang="it-IT" sz="1600" b="1" dirty="0">
              <a:solidFill>
                <a:schemeClr val="accent2"/>
              </a:solidFill>
              <a:latin typeface="Proxima Nova Rg" panose="02000506030000020004" pitchFamily="50" charset="0"/>
              <a:cs typeface="Open Sans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id="{34D019CA-C146-4836-B1E1-15EC61B438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64" t="65404" r="60308" b="17298"/>
          <a:stretch/>
        </p:blipFill>
        <p:spPr>
          <a:xfrm>
            <a:off x="954078" y="1284660"/>
            <a:ext cx="1024580" cy="520347"/>
          </a:xfrm>
          <a:prstGeom prst="rect">
            <a:avLst/>
          </a:prstGeom>
        </p:spPr>
      </p:pic>
      <p:sp>
        <p:nvSpPr>
          <p:cNvPr id="12" name="Segnaposto testo 21">
            <a:extLst>
              <a:ext uri="{FF2B5EF4-FFF2-40B4-BE49-F238E27FC236}">
                <a16:creationId xmlns:a16="http://schemas.microsoft.com/office/drawing/2014/main" id="{B68C6142-08A6-42B6-9614-0A03DA76AAF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275" y="416427"/>
            <a:ext cx="3443287" cy="49255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lang="it-IT" sz="2400" kern="1200" dirty="0">
                <a:solidFill>
                  <a:srgbClr val="001F5C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it-IT" dirty="0"/>
              <a:t>TITOLO</a:t>
            </a:r>
          </a:p>
        </p:txBody>
      </p:sp>
      <p:sp>
        <p:nvSpPr>
          <p:cNvPr id="13" name="Segnaposto testo 23">
            <a:extLst>
              <a:ext uri="{FF2B5EF4-FFF2-40B4-BE49-F238E27FC236}">
                <a16:creationId xmlns:a16="http://schemas.microsoft.com/office/drawing/2014/main" id="{FA58970C-CBE2-41DB-BFF2-98B0CC50B52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7275" y="908984"/>
            <a:ext cx="6769100" cy="56991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lang="it-IT" sz="2400" kern="1200" dirty="0">
                <a:solidFill>
                  <a:srgbClr val="BACC24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it-IT" dirty="0"/>
              <a:t>SOTTOTITOLO</a:t>
            </a:r>
          </a:p>
        </p:txBody>
      </p:sp>
      <p:sp>
        <p:nvSpPr>
          <p:cNvPr id="18" name="Segnaposto grafico 17">
            <a:extLst>
              <a:ext uri="{FF2B5EF4-FFF2-40B4-BE49-F238E27FC236}">
                <a16:creationId xmlns:a16="http://schemas.microsoft.com/office/drawing/2014/main" id="{DAE297A3-F3D4-4773-B2C1-8DD39149AC2E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1057275" y="3213100"/>
            <a:ext cx="4464050" cy="30257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2800">
                <a:solidFill>
                  <a:srgbClr val="001F5C"/>
                </a:solidFill>
                <a:latin typeface="+mn-lt"/>
              </a:defRPr>
            </a:lvl1pPr>
          </a:lstStyle>
          <a:p>
            <a:endParaRPr lang="it-IT" dirty="0"/>
          </a:p>
        </p:txBody>
      </p:sp>
      <p:sp>
        <p:nvSpPr>
          <p:cNvPr id="20" name="Segnaposto grafico 19">
            <a:extLst>
              <a:ext uri="{FF2B5EF4-FFF2-40B4-BE49-F238E27FC236}">
                <a16:creationId xmlns:a16="http://schemas.microsoft.com/office/drawing/2014/main" id="{FB80914E-FF26-4A11-8F3E-4FA83FEC180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42050" y="1773238"/>
            <a:ext cx="5327650" cy="18002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lang="it-IT" sz="2800" kern="1200">
                <a:solidFill>
                  <a:srgbClr val="001F5C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it-IT" dirty="0"/>
          </a:p>
        </p:txBody>
      </p:sp>
      <p:sp>
        <p:nvSpPr>
          <p:cNvPr id="22" name="Segnaposto grafico 21">
            <a:extLst>
              <a:ext uri="{FF2B5EF4-FFF2-40B4-BE49-F238E27FC236}">
                <a16:creationId xmlns:a16="http://schemas.microsoft.com/office/drawing/2014/main" id="{F13D6043-FD7A-4A9B-A650-9C1225469533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6242050" y="3862388"/>
            <a:ext cx="5327650" cy="237648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lang="it-IT" sz="2800" kern="1200">
                <a:solidFill>
                  <a:srgbClr val="001F5C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it-IT" dirty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A09F8DF2-A93B-4743-A562-1CDE01058099}"/>
              </a:ext>
            </a:extLst>
          </p:cNvPr>
          <p:cNvSpPr txBox="1"/>
          <p:nvPr userDrawn="1"/>
        </p:nvSpPr>
        <p:spPr>
          <a:xfrm>
            <a:off x="11282163" y="6264880"/>
            <a:ext cx="7302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5804A31-E9A4-D945-9412-D4C8ED72CA60}" type="slidenum">
              <a:rPr lang="it-IT" sz="1600" b="1" smtClean="0">
                <a:solidFill>
                  <a:schemeClr val="accent2"/>
                </a:solidFill>
                <a:latin typeface="Proxima Nova Rg" panose="02000506030000020004" pitchFamily="50" charset="0"/>
                <a:cs typeface="Open Sans"/>
              </a:rPr>
              <a:t>‹N›</a:t>
            </a:fld>
            <a:endParaRPr lang="it-IT" sz="1600" b="1" dirty="0">
              <a:solidFill>
                <a:schemeClr val="accent2"/>
              </a:solidFill>
              <a:latin typeface="Proxima Nova Rg" panose="02000506030000020004" pitchFamily="50" charset="0"/>
              <a:cs typeface="Open Sans"/>
            </a:endParaRP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D1BAB55-886F-42CA-AB07-8C4679A684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57275" y="1804988"/>
            <a:ext cx="4464050" cy="11922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001F5C"/>
                </a:solidFill>
              </a:defRPr>
            </a:lvl1pPr>
          </a:lstStyle>
          <a:p>
            <a:pPr lvl="0"/>
            <a:r>
              <a:rPr lang="it-IT" dirty="0"/>
              <a:t>Testo descrittivo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596E8C69-584D-46F6-8F60-85CF29C2FC6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709" y="452774"/>
            <a:ext cx="3094948" cy="5702389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56731134-19FE-4FE0-8B18-B63B15B00E3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64" t="65404" r="60308" b="17298"/>
          <a:stretch/>
        </p:blipFill>
        <p:spPr>
          <a:xfrm>
            <a:off x="954078" y="1284660"/>
            <a:ext cx="1024580" cy="520347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F4394366-FA82-4B0E-9686-7E99084337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76" t="65584" r="67212" b="26157"/>
          <a:stretch/>
        </p:blipFill>
        <p:spPr>
          <a:xfrm>
            <a:off x="10831091" y="612776"/>
            <a:ext cx="1028637" cy="362579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EDF08BBB-340E-4584-87D7-FE3B71B5BE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54" t="25738" b="54086"/>
          <a:stretch/>
        </p:blipFill>
        <p:spPr>
          <a:xfrm flipH="1" flipV="1">
            <a:off x="6030726" y="2725153"/>
            <a:ext cx="2969739" cy="1152395"/>
          </a:xfrm>
          <a:prstGeom prst="rect">
            <a:avLst/>
          </a:prstGeom>
        </p:spPr>
      </p:pic>
      <p:sp>
        <p:nvSpPr>
          <p:cNvPr id="22" name="Segnaposto testo 21">
            <a:extLst>
              <a:ext uri="{FF2B5EF4-FFF2-40B4-BE49-F238E27FC236}">
                <a16:creationId xmlns:a16="http://schemas.microsoft.com/office/drawing/2014/main" id="{686A111F-2ACE-42C5-BE24-BCDBE80A943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79058" y="416427"/>
            <a:ext cx="3443287" cy="49255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lang="it-IT" sz="2400" kern="1200" dirty="0">
                <a:solidFill>
                  <a:srgbClr val="001F5C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it-IT" dirty="0"/>
              <a:t>TITOLO</a:t>
            </a:r>
          </a:p>
        </p:txBody>
      </p:sp>
      <p:sp>
        <p:nvSpPr>
          <p:cNvPr id="24" name="Segnaposto testo 23">
            <a:extLst>
              <a:ext uri="{FF2B5EF4-FFF2-40B4-BE49-F238E27FC236}">
                <a16:creationId xmlns:a16="http://schemas.microsoft.com/office/drawing/2014/main" id="{E1D9A6E4-928D-4DD6-BF08-EE9625EA092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275" y="908984"/>
            <a:ext cx="6769100" cy="56991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lang="it-IT" sz="2400" kern="1200" dirty="0">
                <a:solidFill>
                  <a:srgbClr val="BACC24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it-IT" dirty="0"/>
              <a:t>SOTTOTITOLO</a:t>
            </a:r>
          </a:p>
        </p:txBody>
      </p:sp>
      <p:sp>
        <p:nvSpPr>
          <p:cNvPr id="28" name="Segnaposto testo 27">
            <a:extLst>
              <a:ext uri="{FF2B5EF4-FFF2-40B4-BE49-F238E27FC236}">
                <a16:creationId xmlns:a16="http://schemas.microsoft.com/office/drawing/2014/main" id="{BC0E55F1-DBD0-48A5-B9AA-4A505BD1820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001125" y="4005263"/>
            <a:ext cx="2425700" cy="64928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it-IT" sz="1000" dirty="0"/>
              <a:t>Testo descrittivo</a:t>
            </a:r>
            <a:endParaRPr lang="it-IT" dirty="0"/>
          </a:p>
        </p:txBody>
      </p:sp>
      <p:sp>
        <p:nvSpPr>
          <p:cNvPr id="30" name="Segnaposto immagine 29">
            <a:extLst>
              <a:ext uri="{FF2B5EF4-FFF2-40B4-BE49-F238E27FC236}">
                <a16:creationId xmlns:a16="http://schemas.microsoft.com/office/drawing/2014/main" id="{0C32498C-EDA6-41D1-927E-16D3AED18D3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474075" y="974725"/>
            <a:ext cx="2952750" cy="2382838"/>
          </a:xfrm>
          <a:prstGeom prst="rect">
            <a:avLst/>
          </a:prstGeom>
        </p:spPr>
        <p:txBody>
          <a:bodyPr anchor="t" anchorCtr="1">
            <a:normAutofit/>
          </a:bodyPr>
          <a:lstStyle>
            <a:lvl1pPr marL="0" indent="0" algn="ctr">
              <a:buFontTx/>
              <a:buNone/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it-IT" dirty="0"/>
              <a:t>Inserire immagine</a:t>
            </a:r>
          </a:p>
        </p:txBody>
      </p:sp>
      <p:sp>
        <p:nvSpPr>
          <p:cNvPr id="32" name="Segnaposto grafico 31">
            <a:extLst>
              <a:ext uri="{FF2B5EF4-FFF2-40B4-BE49-F238E27FC236}">
                <a16:creationId xmlns:a16="http://schemas.microsoft.com/office/drawing/2014/main" id="{6D83D38C-25CE-4BD3-A6FF-615AB5E460D8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409575" y="2133600"/>
            <a:ext cx="3094038" cy="439261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solidFill>
                  <a:srgbClr val="001F5C"/>
                </a:solidFill>
                <a:latin typeface="+mn-lt"/>
              </a:defRPr>
            </a:lvl1pPr>
          </a:lstStyle>
          <a:p>
            <a:endParaRPr lang="it-IT" dirty="0"/>
          </a:p>
        </p:txBody>
      </p:sp>
      <p:sp>
        <p:nvSpPr>
          <p:cNvPr id="34" name="Segnaposto immagine 33">
            <a:extLst>
              <a:ext uri="{FF2B5EF4-FFF2-40B4-BE49-F238E27FC236}">
                <a16:creationId xmlns:a16="http://schemas.microsoft.com/office/drawing/2014/main" id="{2E01592B-4E0F-4A2F-B1DD-2AF5138EE15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721100" y="2133600"/>
            <a:ext cx="4392613" cy="439261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solidFill>
                  <a:srgbClr val="001F5C"/>
                </a:solidFill>
                <a:latin typeface="+mn-lt"/>
              </a:defRPr>
            </a:lvl1pPr>
          </a:lstStyle>
          <a:p>
            <a:endParaRPr lang="it-IT" dirty="0"/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796A41D4-7708-4921-A5AE-400C1CA304D7}"/>
              </a:ext>
            </a:extLst>
          </p:cNvPr>
          <p:cNvSpPr txBox="1"/>
          <p:nvPr userDrawn="1"/>
        </p:nvSpPr>
        <p:spPr>
          <a:xfrm>
            <a:off x="11282163" y="6264880"/>
            <a:ext cx="7302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5804A31-E9A4-D945-9412-D4C8ED72CA60}" type="slidenum">
              <a:rPr lang="it-IT" sz="1600" b="1" smtClean="0">
                <a:solidFill>
                  <a:schemeClr val="accent2"/>
                </a:solidFill>
                <a:latin typeface="Proxima Nova Rg" panose="02000506030000020004" pitchFamily="50" charset="0"/>
                <a:cs typeface="Open Sans"/>
              </a:rPr>
              <a:t>‹N›</a:t>
            </a:fld>
            <a:endParaRPr lang="it-IT" sz="1600" b="1" dirty="0">
              <a:solidFill>
                <a:schemeClr val="accent2"/>
              </a:solidFill>
              <a:latin typeface="Proxima Nova Rg" panose="02000506030000020004" pitchFamily="50" charset="0"/>
              <a:cs typeface="Open Sans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Layout con punto ele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42FAB4D6-C3C8-41FE-847C-1373698E8E7B}"/>
              </a:ext>
            </a:extLst>
          </p:cNvPr>
          <p:cNvSpPr txBox="1"/>
          <p:nvPr userDrawn="1"/>
        </p:nvSpPr>
        <p:spPr>
          <a:xfrm>
            <a:off x="11282163" y="6264880"/>
            <a:ext cx="7302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5804A31-E9A4-D945-9412-D4C8ED72CA60}" type="slidenum">
              <a:rPr lang="it-IT" sz="1600" b="1" smtClean="0">
                <a:solidFill>
                  <a:schemeClr val="accent2"/>
                </a:solidFill>
                <a:latin typeface="Proxima Nova Rg" panose="02000506030000020004" pitchFamily="50" charset="0"/>
                <a:cs typeface="Open Sans"/>
              </a:rPr>
              <a:t>‹N›</a:t>
            </a:fld>
            <a:endParaRPr lang="it-IT" sz="1600" b="1" dirty="0">
              <a:solidFill>
                <a:schemeClr val="accent2"/>
              </a:solidFill>
              <a:latin typeface="Proxima Nova Rg" panose="02000506030000020004" pitchFamily="50" charset="0"/>
              <a:cs typeface="Open Sans"/>
            </a:endParaRPr>
          </a:p>
        </p:txBody>
      </p:sp>
      <p:pic>
        <p:nvPicPr>
          <p:cNvPr id="5" name="Immagine 8">
            <a:extLst>
              <a:ext uri="{FF2B5EF4-FFF2-40B4-BE49-F238E27FC236}">
                <a16:creationId xmlns:a16="http://schemas.microsoft.com/office/drawing/2014/main" id="{23463FF6-3F09-4DF9-8AE9-17F7528D71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31" t="67479" r="62318" b="26551"/>
          <a:stretch/>
        </p:blipFill>
        <p:spPr bwMode="auto">
          <a:xfrm>
            <a:off x="2676084" y="2853308"/>
            <a:ext cx="1080120" cy="216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5BD7DB12-12CF-490C-9966-14636E5E1E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75389" y="1411184"/>
            <a:ext cx="6840537" cy="5760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>
                <a:solidFill>
                  <a:srgbClr val="001F5C"/>
                </a:solidFill>
              </a:defRPr>
            </a:lvl1pPr>
          </a:lstStyle>
          <a:p>
            <a:pPr lvl="0"/>
            <a:r>
              <a:rPr lang="it-IT" dirty="0"/>
              <a:t>Inserire qui titolo</a:t>
            </a:r>
          </a:p>
        </p:txBody>
      </p:sp>
      <p:sp>
        <p:nvSpPr>
          <p:cNvPr id="10" name="Segnaposto testo 9">
            <a:extLst>
              <a:ext uri="{FF2B5EF4-FFF2-40B4-BE49-F238E27FC236}">
                <a16:creationId xmlns:a16="http://schemas.microsoft.com/office/drawing/2014/main" id="{1552C95C-F650-4BF0-81CC-22D4B8BD0B2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676083" y="2060848"/>
            <a:ext cx="6840537" cy="7207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00">
                <a:solidFill>
                  <a:srgbClr val="BCD445"/>
                </a:solidFill>
              </a:defRPr>
            </a:lvl1pPr>
          </a:lstStyle>
          <a:p>
            <a:pPr lvl="0"/>
            <a:r>
              <a:rPr lang="it-IT" dirty="0"/>
              <a:t>Inserire qui sottotitolo</a:t>
            </a:r>
          </a:p>
        </p:txBody>
      </p:sp>
      <p:sp>
        <p:nvSpPr>
          <p:cNvPr id="14" name="Segnaposto testo 13">
            <a:extLst>
              <a:ext uri="{FF2B5EF4-FFF2-40B4-BE49-F238E27FC236}">
                <a16:creationId xmlns:a16="http://schemas.microsoft.com/office/drawing/2014/main" id="{824A9AED-D772-4125-B27E-CC3829B0EDD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674938" y="3430588"/>
            <a:ext cx="6807200" cy="2590800"/>
          </a:xfrm>
          <a:prstGeom prst="rect">
            <a:avLst/>
          </a:prstGeom>
        </p:spPr>
        <p:txBody>
          <a:bodyPr numCol="2"/>
          <a:lstStyle>
            <a:lvl1pPr marL="0" marR="0" indent="0" algn="l" defTabSz="121944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BCD445"/>
              </a:buClr>
              <a:buSzTx/>
              <a:buFont typeface="Arial" pitchFamily="34" charset="0"/>
              <a:buNone/>
              <a:tabLst/>
              <a:defRPr lang="it-IT" sz="1200" kern="1200" dirty="0" smtClean="0">
                <a:solidFill>
                  <a:srgbClr val="001F5C"/>
                </a:solidFill>
                <a:latin typeface="+mn-lt"/>
                <a:ea typeface="+mn-ea"/>
                <a:cs typeface="+mn-cs"/>
              </a:defRPr>
            </a:lvl1pPr>
            <a:lvl2pPr marL="609722" indent="0">
              <a:buNone/>
              <a:defRPr/>
            </a:lvl2pPr>
          </a:lstStyle>
          <a:p>
            <a:pPr marL="457291" marR="0" lvl="0" indent="-457291" algn="l" defTabSz="121944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BCD445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it-IT" dirty="0"/>
              <a:t>Testo descrittivo</a:t>
            </a:r>
          </a:p>
          <a:p>
            <a:pPr marL="457291" marR="0" lvl="0" indent="-457291" algn="l" defTabSz="121944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BCD445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it-IT" dirty="0"/>
              <a:t>Testo descrittivo</a:t>
            </a:r>
          </a:p>
          <a:p>
            <a:pPr marL="457291" marR="0" lvl="0" indent="-457291" algn="l" defTabSz="121944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BCD445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it-IT" dirty="0"/>
              <a:t>Testo descrittivo</a:t>
            </a:r>
          </a:p>
          <a:p>
            <a:pPr marL="457291" marR="0" lvl="0" indent="-457291" algn="l" defTabSz="121944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BCD445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it-IT" dirty="0"/>
              <a:t>Testo descrittivo</a:t>
            </a:r>
          </a:p>
          <a:p>
            <a:pPr marL="457291" marR="0" lvl="0" indent="-457291" algn="l" defTabSz="121944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BCD445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it-IT" dirty="0"/>
              <a:t>Testo descrittivo</a:t>
            </a:r>
          </a:p>
          <a:p>
            <a:pPr marL="457291" marR="0" lvl="0" indent="-457291" algn="l" defTabSz="121944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BCD445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it-IT" dirty="0"/>
              <a:t>Testo descrittivo</a:t>
            </a:r>
          </a:p>
          <a:p>
            <a:pPr marL="457291" marR="0" lvl="0" indent="-457291" algn="l" defTabSz="121944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BCD445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it-IT" dirty="0"/>
              <a:t>Testo descrittivo</a:t>
            </a:r>
          </a:p>
          <a:p>
            <a:pPr marL="457291" marR="0" lvl="0" indent="-457291" algn="l" defTabSz="121944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BCD445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it-IT" dirty="0"/>
              <a:t>Testo descrittivo</a:t>
            </a:r>
          </a:p>
          <a:p>
            <a:pPr marL="457291" marR="0" lvl="0" indent="-457291" algn="l" defTabSz="121944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BCD445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it-IT" dirty="0"/>
              <a:t>Testo descrittivo</a:t>
            </a:r>
          </a:p>
          <a:p>
            <a:pPr marL="457291" marR="0" lvl="0" indent="-457291" algn="l" defTabSz="121944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BCD445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it-IT" dirty="0"/>
              <a:t>Testo descrittivo</a:t>
            </a:r>
          </a:p>
          <a:p>
            <a:pPr marL="457291" marR="0" lvl="0" indent="-457291" algn="l" defTabSz="121944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BCD445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it-IT" dirty="0"/>
              <a:t>Testo descrittivo</a:t>
            </a:r>
          </a:p>
          <a:p>
            <a:pPr marL="457291" marR="0" lvl="0" indent="-457291" algn="l" defTabSz="121944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BCD445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it-IT" dirty="0"/>
              <a:t>Testo descrittivo</a:t>
            </a:r>
          </a:p>
          <a:p>
            <a:pPr marL="457291" marR="0" lvl="0" indent="-457291" algn="l" defTabSz="121944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BCD445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it-IT" dirty="0"/>
              <a:t>Testo descrittivo</a:t>
            </a:r>
          </a:p>
          <a:p>
            <a:pPr marL="457291" marR="0" lvl="0" indent="-457291" algn="l" defTabSz="121944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BCD445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it-IT" dirty="0"/>
              <a:t>Testo descrittivo</a:t>
            </a:r>
          </a:p>
          <a:p>
            <a:pPr marL="457291" marR="0" lvl="0" indent="-457291" algn="l" defTabSz="121944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BCD445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it-IT" dirty="0"/>
              <a:t>Testo descrittivo</a:t>
            </a:r>
          </a:p>
          <a:p>
            <a:pPr marL="457291" marR="0" lvl="0" indent="-457291" algn="l" defTabSz="121944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BCD445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it-IT" dirty="0"/>
              <a:t>Testo descrittivo</a:t>
            </a:r>
          </a:p>
          <a:p>
            <a:pPr marL="457291" marR="0" lvl="0" indent="-457291" algn="l" defTabSz="121944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BCD445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it-IT" dirty="0"/>
              <a:t>Testo descrittivo</a:t>
            </a:r>
          </a:p>
          <a:p>
            <a:pPr marL="457291" marR="0" lvl="0" indent="-457291" algn="l" defTabSz="121944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BCD445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it-IT" dirty="0"/>
              <a:t>Testo descrittivo</a:t>
            </a:r>
          </a:p>
          <a:p>
            <a:pPr marL="457291" marR="0" lvl="0" indent="-457291" algn="l" defTabSz="121944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BCD445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it-IT" dirty="0"/>
              <a:t>Testo descrittivo</a:t>
            </a:r>
          </a:p>
          <a:p>
            <a:pPr lvl="0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524488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906BAB4E-7B6D-42A0-86CB-817C8CFB9FF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77" y="1034"/>
            <a:ext cx="12191499" cy="6857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\\MERCURIO\Services\Clienti\PTS\IMMAGINE COORDINATA\power_point\definitivi\ppt_pts\cover_grazie.jpg">
            <a:extLst>
              <a:ext uri="{FF2B5EF4-FFF2-40B4-BE49-F238E27FC236}">
                <a16:creationId xmlns:a16="http://schemas.microsoft.com/office/drawing/2014/main" id="{19DBE66D-848F-4DAC-9357-F5B54008054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7" y="0"/>
            <a:ext cx="12191499" cy="685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71196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47E7C07-F7E3-465F-86E0-270450E8C2C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77" y="1034"/>
            <a:ext cx="12191499" cy="6857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11848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id="{44F4912D-D8E7-42A5-9FD8-34BE765F83F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2068"/>
            <a:ext cx="12191497" cy="6857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1020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D283570-C13D-4EB8-9F3C-6D0EA8B76D8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78" y="1034"/>
            <a:ext cx="12191497" cy="6857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033845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9859B898-32EE-492C-A266-DD541FCD8F3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80" y="1034"/>
            <a:ext cx="12191494" cy="6857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2F04549-863E-4CE7-8775-40A5C8396E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7175" cy="2389187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57EB1217-6BB3-4A4A-B25D-02EB369E41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3625"/>
            <a:ext cx="9147175" cy="16557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E92DE98-790E-4E54-9F58-56307CA8E58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7938"/>
            <a:ext cx="2744788" cy="365125"/>
          </a:xfrm>
          <a:prstGeom prst="rect">
            <a:avLst/>
          </a:prstGeom>
        </p:spPr>
        <p:txBody>
          <a:bodyPr/>
          <a:lstStyle/>
          <a:p>
            <a:fld id="{C33A4ED9-2986-47B4-B762-215F07F0DAAE}" type="datetimeFigureOut">
              <a:rPr lang="it-IT" smtClean="0"/>
              <a:t>08/03/22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4E2A7CA-934E-4660-A35E-B0F462470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40188" y="6357938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45BAE01-3483-424E-99F8-236EFF4F5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2188" y="6357938"/>
            <a:ext cx="2744787" cy="365125"/>
          </a:xfrm>
          <a:prstGeom prst="rect">
            <a:avLst/>
          </a:prstGeom>
        </p:spPr>
        <p:txBody>
          <a:bodyPr/>
          <a:lstStyle/>
          <a:p>
            <a:fld id="{5E26BDFB-B3D5-4EE9-8616-C2D12AC88FA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011768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1D11084-E55B-40EA-9A8E-3C7FA373E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8775" cy="1325563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909C793-1BA6-4741-8AD6-3A27F49F3D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8775" cy="43529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F707353-5386-4437-B9A6-DC643DBAE3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7938"/>
            <a:ext cx="2744788" cy="365125"/>
          </a:xfrm>
          <a:prstGeom prst="rect">
            <a:avLst/>
          </a:prstGeom>
        </p:spPr>
        <p:txBody>
          <a:bodyPr/>
          <a:lstStyle/>
          <a:p>
            <a:fld id="{C33A4ED9-2986-47B4-B762-215F07F0DAAE}" type="datetimeFigureOut">
              <a:rPr lang="it-IT" smtClean="0"/>
              <a:t>08/03/22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D9C87C4-3318-4047-8D86-898CE148F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40188" y="6357938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DC833E6-8012-4F67-A275-6EBD692D9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2188" y="6357938"/>
            <a:ext cx="2744787" cy="365125"/>
          </a:xfrm>
          <a:prstGeom prst="rect">
            <a:avLst/>
          </a:prstGeom>
        </p:spPr>
        <p:txBody>
          <a:bodyPr/>
          <a:lstStyle/>
          <a:p>
            <a:fld id="{5E26BDFB-B3D5-4EE9-8616-C2D12AC88FA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5089583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9EE2D33-FDA5-4948-B284-457A81A5FC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8775" cy="2854325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AAC11B1-BA48-4024-977B-F07B966D5B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91050"/>
            <a:ext cx="10518775" cy="15001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B35DBBC-A59B-44DD-913C-C8C11333203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7938"/>
            <a:ext cx="2744788" cy="365125"/>
          </a:xfrm>
          <a:prstGeom prst="rect">
            <a:avLst/>
          </a:prstGeom>
        </p:spPr>
        <p:txBody>
          <a:bodyPr/>
          <a:lstStyle/>
          <a:p>
            <a:fld id="{C33A4ED9-2986-47B4-B762-215F07F0DAAE}" type="datetimeFigureOut">
              <a:rPr lang="it-IT" smtClean="0"/>
              <a:t>08/03/22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CA6E233-C8A3-46D8-B451-F5F992919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40188" y="6357938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34D462D-DF26-47F2-84DE-29BB7154F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2188" y="6357938"/>
            <a:ext cx="2744787" cy="365125"/>
          </a:xfrm>
          <a:prstGeom prst="rect">
            <a:avLst/>
          </a:prstGeom>
        </p:spPr>
        <p:txBody>
          <a:bodyPr/>
          <a:lstStyle/>
          <a:p>
            <a:fld id="{5E26BDFB-B3D5-4EE9-8616-C2D12AC88FA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416943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39231BC-AEA9-4C9B-86AB-A95AB9F94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8775" cy="1325563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06E73C0-2B30-41DF-930C-10BF19A41F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3188" cy="43529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932BCFD-34E6-47B6-956A-7EDA428E78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3788" y="1825625"/>
            <a:ext cx="5183187" cy="43529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20EF7FA-8390-4594-96B6-612DFE33A5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7938"/>
            <a:ext cx="2744788" cy="365125"/>
          </a:xfrm>
          <a:prstGeom prst="rect">
            <a:avLst/>
          </a:prstGeom>
        </p:spPr>
        <p:txBody>
          <a:bodyPr/>
          <a:lstStyle/>
          <a:p>
            <a:fld id="{C33A4ED9-2986-47B4-B762-215F07F0DAAE}" type="datetimeFigureOut">
              <a:rPr lang="it-IT" smtClean="0"/>
              <a:t>08/03/22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8F14935-F63C-427A-8607-B816B2F24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40188" y="6357938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C96F4F9-979A-4E46-B31E-6D8D2D8EF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2188" y="6357938"/>
            <a:ext cx="2744787" cy="365125"/>
          </a:xfrm>
          <a:prstGeom prst="rect">
            <a:avLst/>
          </a:prstGeom>
        </p:spPr>
        <p:txBody>
          <a:bodyPr/>
          <a:lstStyle/>
          <a:p>
            <a:fld id="{5E26BDFB-B3D5-4EE9-8616-C2D12AC88FA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3988311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E46059C-058A-4CF4-8481-1B69F1119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8775" cy="1325563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A3CF313-9FB1-4D01-852B-FE8F2F407A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9375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5318A486-38BF-47CE-A41B-6EE3B7E03F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9375" cy="36861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3A95CEB0-5BD3-4842-A9E0-F2D5E1E348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3788" y="1681163"/>
            <a:ext cx="5184775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3596547F-71D2-4F09-92E9-51372391F8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3788" y="2505075"/>
            <a:ext cx="5184775" cy="36861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B1DA518A-1487-43FC-9A27-1A4106B6386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7938"/>
            <a:ext cx="2744788" cy="365125"/>
          </a:xfrm>
          <a:prstGeom prst="rect">
            <a:avLst/>
          </a:prstGeom>
        </p:spPr>
        <p:txBody>
          <a:bodyPr/>
          <a:lstStyle/>
          <a:p>
            <a:fld id="{C33A4ED9-2986-47B4-B762-215F07F0DAAE}" type="datetimeFigureOut">
              <a:rPr lang="it-IT" smtClean="0"/>
              <a:t>08/03/22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41C26042-5D17-41E4-9C01-8565CFD6D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40188" y="6357938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7059BFC5-0365-4E46-99E3-00F960E19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2188" y="6357938"/>
            <a:ext cx="2744787" cy="365125"/>
          </a:xfrm>
          <a:prstGeom prst="rect">
            <a:avLst/>
          </a:prstGeom>
        </p:spPr>
        <p:txBody>
          <a:bodyPr/>
          <a:lstStyle/>
          <a:p>
            <a:fld id="{5E26BDFB-B3D5-4EE9-8616-C2D12AC88FA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2575937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FBD49E6-D7E2-4EF0-88A8-1254FF261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8775" cy="1325563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CEEAA7BC-412B-46B8-9C03-B3C76C81704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7938"/>
            <a:ext cx="2744788" cy="365125"/>
          </a:xfrm>
          <a:prstGeom prst="rect">
            <a:avLst/>
          </a:prstGeom>
        </p:spPr>
        <p:txBody>
          <a:bodyPr/>
          <a:lstStyle/>
          <a:p>
            <a:fld id="{C33A4ED9-2986-47B4-B762-215F07F0DAAE}" type="datetimeFigureOut">
              <a:rPr lang="it-IT" smtClean="0"/>
              <a:t>08/03/22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F30685FB-9586-40E4-B54D-BF2611C30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40188" y="6357938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57CA1F7-14E1-4082-B7F2-BDAC6CB3D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2188" y="6357938"/>
            <a:ext cx="2744787" cy="365125"/>
          </a:xfrm>
          <a:prstGeom prst="rect">
            <a:avLst/>
          </a:prstGeom>
        </p:spPr>
        <p:txBody>
          <a:bodyPr/>
          <a:lstStyle/>
          <a:p>
            <a:fld id="{5E26BDFB-B3D5-4EE9-8616-C2D12AC88FA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3949369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B2E2F5B2-3A27-4226-831E-7EEF2A4D574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7938"/>
            <a:ext cx="2744788" cy="365125"/>
          </a:xfrm>
          <a:prstGeom prst="rect">
            <a:avLst/>
          </a:prstGeom>
        </p:spPr>
        <p:txBody>
          <a:bodyPr/>
          <a:lstStyle/>
          <a:p>
            <a:fld id="{C33A4ED9-2986-47B4-B762-215F07F0DAAE}" type="datetimeFigureOut">
              <a:rPr lang="it-IT" smtClean="0"/>
              <a:t>08/03/22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FEC3D041-186D-4FD9-8842-669AC82D0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40188" y="6357938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E005246-5A8D-40BE-8AC5-4A7A0762C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2188" y="6357938"/>
            <a:ext cx="2744787" cy="365125"/>
          </a:xfrm>
          <a:prstGeom prst="rect">
            <a:avLst/>
          </a:prstGeom>
        </p:spPr>
        <p:txBody>
          <a:bodyPr/>
          <a:lstStyle/>
          <a:p>
            <a:fld id="{5E26BDFB-B3D5-4EE9-8616-C2D12AC88FA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8750910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CD84CC0-8C69-441C-B943-990E436BF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382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F0465EC-0A6C-4F39-8B4E-B2D26E72F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4775" y="987425"/>
            <a:ext cx="6173788" cy="48752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8D756CE-245B-432C-8A4B-08748DFDC2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3825" cy="381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E833712-F977-41B0-B6CF-ABA61A1059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7938"/>
            <a:ext cx="2744788" cy="365125"/>
          </a:xfrm>
          <a:prstGeom prst="rect">
            <a:avLst/>
          </a:prstGeom>
        </p:spPr>
        <p:txBody>
          <a:bodyPr/>
          <a:lstStyle/>
          <a:p>
            <a:fld id="{C33A4ED9-2986-47B4-B762-215F07F0DAAE}" type="datetimeFigureOut">
              <a:rPr lang="it-IT" smtClean="0"/>
              <a:t>08/03/22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E210D0B-2AE0-436D-A606-DF70D6CD8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40188" y="6357938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0FD5071-6D9C-4642-8A11-8EA9A20A3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2188" y="6357938"/>
            <a:ext cx="2744787" cy="365125"/>
          </a:xfrm>
          <a:prstGeom prst="rect">
            <a:avLst/>
          </a:prstGeom>
        </p:spPr>
        <p:txBody>
          <a:bodyPr/>
          <a:lstStyle/>
          <a:p>
            <a:fld id="{5E26BDFB-B3D5-4EE9-8616-C2D12AC88FA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3922975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992D848-8C1D-4EC4-93F0-A730519F5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382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8AE43069-0085-46F0-BDB0-6E6D1890CA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4775" y="987425"/>
            <a:ext cx="6173788" cy="48752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442AD614-BC81-41EF-8309-40A4BFCA28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3825" cy="381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CBBAF0E-D30E-4C76-A39D-075360F4D8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7938"/>
            <a:ext cx="2744788" cy="365125"/>
          </a:xfrm>
          <a:prstGeom prst="rect">
            <a:avLst/>
          </a:prstGeom>
        </p:spPr>
        <p:txBody>
          <a:bodyPr/>
          <a:lstStyle/>
          <a:p>
            <a:fld id="{C33A4ED9-2986-47B4-B762-215F07F0DAAE}" type="datetimeFigureOut">
              <a:rPr lang="it-IT" smtClean="0"/>
              <a:t>08/03/22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4D8384C-B28E-42EE-9371-05055A9E9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40188" y="6357938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26933C3-3F1E-4401-8280-64654ED3E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2188" y="6357938"/>
            <a:ext cx="2744787" cy="365125"/>
          </a:xfrm>
          <a:prstGeom prst="rect">
            <a:avLst/>
          </a:prstGeom>
        </p:spPr>
        <p:txBody>
          <a:bodyPr/>
          <a:lstStyle/>
          <a:p>
            <a:fld id="{5E26BDFB-B3D5-4EE9-8616-C2D12AC88FA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6940659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B3CAFDB-EC71-43D9-9A69-E9D61E62D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8775" cy="1325563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2D4F941E-7D78-4B77-ABE3-96E50C6CBF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8775" cy="43529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76A8334-5EA4-470E-BE0D-E114C57107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7938"/>
            <a:ext cx="2744788" cy="365125"/>
          </a:xfrm>
          <a:prstGeom prst="rect">
            <a:avLst/>
          </a:prstGeom>
        </p:spPr>
        <p:txBody>
          <a:bodyPr/>
          <a:lstStyle/>
          <a:p>
            <a:fld id="{C33A4ED9-2986-47B4-B762-215F07F0DAAE}" type="datetimeFigureOut">
              <a:rPr lang="it-IT" smtClean="0"/>
              <a:t>08/03/22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DD88821-1D18-4452-8A1F-BFA49DE5A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40188" y="6357938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21A88CD-7D4B-4F98-AD3E-500BC9B29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2188" y="6357938"/>
            <a:ext cx="2744787" cy="365125"/>
          </a:xfrm>
          <a:prstGeom prst="rect">
            <a:avLst/>
          </a:prstGeom>
        </p:spPr>
        <p:txBody>
          <a:bodyPr/>
          <a:lstStyle/>
          <a:p>
            <a:fld id="{5E26BDFB-B3D5-4EE9-8616-C2D12AC88FA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0121353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28EE6671-1FC7-4CB2-B26E-AC773C4455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8075" y="365125"/>
            <a:ext cx="2628900" cy="5813425"/>
          </a:xfrm>
          <a:prstGeom prst="rect">
            <a:avLst/>
          </a:prstGeo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91368265-3BC4-4D9B-9984-BDD5B1339E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7475" cy="58134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F72F397-5D04-4DD9-9A1E-514A8061B9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7938"/>
            <a:ext cx="2744788" cy="365125"/>
          </a:xfrm>
          <a:prstGeom prst="rect">
            <a:avLst/>
          </a:prstGeom>
        </p:spPr>
        <p:txBody>
          <a:bodyPr/>
          <a:lstStyle/>
          <a:p>
            <a:fld id="{C33A4ED9-2986-47B4-B762-215F07F0DAAE}" type="datetimeFigureOut">
              <a:rPr lang="it-IT" smtClean="0"/>
              <a:t>08/03/22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068A650-42B9-4C61-BBDF-E451570B3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40188" y="6357938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7A08106-0025-43FF-8C1C-85C9D5B6C7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2188" y="6357938"/>
            <a:ext cx="2744787" cy="365125"/>
          </a:xfrm>
          <a:prstGeom prst="rect">
            <a:avLst/>
          </a:prstGeom>
        </p:spPr>
        <p:txBody>
          <a:bodyPr/>
          <a:lstStyle/>
          <a:p>
            <a:fld id="{5E26BDFB-B3D5-4EE9-8616-C2D12AC88FA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849340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id="{7705359F-448C-43C5-8BC6-A310205A1719}"/>
              </a:ext>
            </a:extLst>
          </p:cNvPr>
          <p:cNvPicPr>
            <a:picLocks noChangeAspect="1"/>
          </p:cNvPicPr>
          <p:nvPr userDrawn="1"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5175" cy="6859588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C9E45E24-CDB1-4942-AC0F-1065096000E9}"/>
              </a:ext>
            </a:extLst>
          </p:cNvPr>
          <p:cNvPicPr>
            <a:picLocks noChangeAspect="1"/>
          </p:cNvPicPr>
          <p:nvPr userDrawn="1"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5418"/>
            <a:ext cx="12195175" cy="685958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67" r:id="rId3"/>
    <p:sldLayoutId id="2147483673" r:id="rId4"/>
    <p:sldLayoutId id="2147483650" r:id="rId5"/>
    <p:sldLayoutId id="2147483664" r:id="rId6"/>
    <p:sldLayoutId id="2147483651" r:id="rId7"/>
    <p:sldLayoutId id="2147483652" r:id="rId8"/>
    <p:sldLayoutId id="2147483671" r:id="rId9"/>
    <p:sldLayoutId id="2147483672" r:id="rId10"/>
    <p:sldLayoutId id="2147483670" r:id="rId11"/>
    <p:sldLayoutId id="2147483669" r:id="rId12"/>
    <p:sldLayoutId id="2147483665" r:id="rId13"/>
    <p:sldLayoutId id="2147483666" r:id="rId14"/>
    <p:sldLayoutId id="2147483654" r:id="rId15"/>
    <p:sldLayoutId id="2147483656" r:id="rId16"/>
    <p:sldLayoutId id="2147483657" r:id="rId17"/>
    <p:sldLayoutId id="2147483658" r:id="rId18"/>
    <p:sldLayoutId id="2147483686" r:id="rId19"/>
    <p:sldLayoutId id="2147483659" r:id="rId20"/>
    <p:sldLayoutId id="2147483663" r:id="rId21"/>
    <p:sldLayoutId id="2147483662" r:id="rId22"/>
    <p:sldLayoutId id="2147483661" r:id="rId23"/>
    <p:sldLayoutId id="2147483660" r:id="rId24"/>
    <p:sldLayoutId id="2147483655" r:id="rId25"/>
  </p:sldLayoutIdLst>
  <p:txStyles>
    <p:titleStyle>
      <a:lvl1pPr algn="ctr" defTabSz="1219444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91" indent="-457291" algn="l" defTabSz="1219444" rtl="0" eaLnBrk="1" latinLnBrk="0" hangingPunct="1">
        <a:spcBef>
          <a:spcPct val="20000"/>
        </a:spcBef>
        <a:buFont typeface="Arial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798" indent="-381076" algn="l" defTabSz="1219444" rtl="0" eaLnBrk="1" latinLnBrk="0" hangingPunct="1">
        <a:spcBef>
          <a:spcPct val="20000"/>
        </a:spcBef>
        <a:buFont typeface="Arial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305" indent="-304861" algn="l" defTabSz="1219444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4027" indent="-304861" algn="l" defTabSz="1219444" rtl="0" eaLnBrk="1" latinLnBrk="0" hangingPunct="1">
        <a:spcBef>
          <a:spcPct val="20000"/>
        </a:spcBef>
        <a:buFont typeface="Arial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749" indent="-304861" algn="l" defTabSz="1219444" rtl="0" eaLnBrk="1" latinLnBrk="0" hangingPunct="1">
        <a:spcBef>
          <a:spcPct val="20000"/>
        </a:spcBef>
        <a:buFont typeface="Arial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3471" indent="-304861" algn="l" defTabSz="1219444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3192" indent="-304861" algn="l" defTabSz="1219444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914" indent="-304861" algn="l" defTabSz="1219444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2636" indent="-304861" algn="l" defTabSz="1219444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121944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722" algn="l" defTabSz="121944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444" algn="l" defTabSz="121944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9166" algn="l" defTabSz="121944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888" algn="l" defTabSz="121944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610" algn="l" defTabSz="121944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8332" algn="l" defTabSz="121944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8053" algn="l" defTabSz="121944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7775" algn="l" defTabSz="121944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4">
            <a:extLst>
              <a:ext uri="{FF2B5EF4-FFF2-40B4-BE49-F238E27FC236}">
                <a16:creationId xmlns:a16="http://schemas.microsoft.com/office/drawing/2014/main" id="{FB4C6CEB-41B4-41E8-BE09-1AE6BD7A76F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107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sv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sv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sv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sv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8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4804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Studenti che studiano con l'insegnante che li sovrasta">
            <a:extLst>
              <a:ext uri="{FF2B5EF4-FFF2-40B4-BE49-F238E27FC236}">
                <a16:creationId xmlns:a16="http://schemas.microsoft.com/office/drawing/2014/main" id="{C15E3430-E248-49FE-B1D8-12C0F080515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5175" cy="6859588"/>
          </a:xfrm>
          <a:prstGeom prst="rect">
            <a:avLst/>
          </a:prstGeom>
        </p:spPr>
      </p:pic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477CCB74-D668-4FB7-B5B6-0A6158D1F81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89075" y="3287299"/>
            <a:ext cx="10706100" cy="790567"/>
          </a:xfrm>
        </p:spPr>
        <p:txBody>
          <a:bodyPr>
            <a:noAutofit/>
          </a:bodyPr>
          <a:lstStyle/>
          <a:p>
            <a:r>
              <a:rPr lang="it-IT" sz="2350" dirty="0"/>
              <a:t>PROSPETTIVE DI SVILUPPO DELL’INTERAZIONE TRA FORMAZIONE E LAVORO:</a:t>
            </a:r>
            <a:br>
              <a:rPr lang="it-IT" sz="2350" dirty="0"/>
            </a:br>
            <a:r>
              <a:rPr lang="it-IT" sz="2350" dirty="0"/>
              <a:t>FINANZIAMENTI REGIONALI ED EUROPEI</a:t>
            </a:r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CB4842BB-6089-44D5-BD1E-CDA9E731763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89075" y="4077866"/>
            <a:ext cx="7668000" cy="1296144"/>
          </a:xfrm>
        </p:spPr>
        <p:txBody>
          <a:bodyPr>
            <a:no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it-IT" sz="2200" dirty="0"/>
              <a:t>La logica di filiera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it-IT" sz="2200" dirty="0"/>
              <a:t>Tra Formazione e Lavoro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it-IT" sz="2200" dirty="0"/>
              <a:t>Piano Nazionale di Ripresa e Resilienza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it-IT" sz="2200" dirty="0"/>
              <a:t>La formazione duale in GOL nel sistema lombardo</a:t>
            </a:r>
          </a:p>
        </p:txBody>
      </p:sp>
    </p:spTree>
    <p:extLst>
      <p:ext uri="{BB962C8B-B14F-4D97-AF65-F5344CB8AC3E}">
        <p14:creationId xmlns:p14="http://schemas.microsoft.com/office/powerpoint/2010/main" val="11158979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28A76EAB-C98A-5B4B-BCE2-5A0DB4130E90}"/>
              </a:ext>
            </a:extLst>
          </p:cNvPr>
          <p:cNvSpPr txBox="1">
            <a:spLocks/>
          </p:cNvSpPr>
          <p:nvPr/>
        </p:nvSpPr>
        <p:spPr>
          <a:xfrm>
            <a:off x="408955" y="2961742"/>
            <a:ext cx="7837857" cy="936104"/>
          </a:xfrm>
          <a:prstGeom prst="rect">
            <a:avLst/>
          </a:prstGeom>
        </p:spPr>
        <p:txBody>
          <a:bodyPr>
            <a:normAutofit fontScale="47500" lnSpcReduction="20000"/>
          </a:bodyPr>
          <a:lstStyle>
            <a:lvl1pPr marL="457291" indent="-457291" algn="l" defTabSz="121944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798" indent="-381076" algn="l" defTabSz="1219444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305" indent="-304861" algn="l" defTabSz="121944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4027" indent="-304861" algn="l" defTabSz="1219444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749" indent="-304861" algn="l" defTabSz="1219444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3471" indent="-304861" algn="l" defTabSz="121944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3192" indent="-304861" algn="l" defTabSz="121944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2914" indent="-304861" algn="l" defTabSz="121944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2636" indent="-304861" algn="l" defTabSz="121944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it-IT" sz="12800" b="1" dirty="0">
                <a:solidFill>
                  <a:srgbClr val="001F5C"/>
                </a:solidFill>
              </a:rPr>
              <a:t>La logica di filiera</a:t>
            </a:r>
          </a:p>
          <a:p>
            <a:pPr algn="r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374750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26847526-7FD7-4861-870F-3FE49724BE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85000" lnSpcReduction="20000"/>
          </a:bodyPr>
          <a:lstStyle/>
          <a:p>
            <a:pPr marL="0" marR="0" lvl="0" indent="0" algn="l" defTabSz="121944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1" i="0" u="none" strike="noStrike" kern="1200" cap="none" spc="0" normalizeH="0" baseline="0" noProof="0" dirty="0">
                <a:ln>
                  <a:noFill/>
                </a:ln>
                <a:solidFill>
                  <a:srgbClr val="001F5C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La logica di filiera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9CCEEEF-CEF3-4C99-A588-A7F72EFA9E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7275" y="908984"/>
            <a:ext cx="9915073" cy="569913"/>
          </a:xfrm>
        </p:spPr>
        <p:txBody>
          <a:bodyPr/>
          <a:lstStyle/>
          <a:p>
            <a:pPr marL="0" marR="0" lvl="0" indent="0" algn="l" defTabSz="121944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500" b="0" i="0" u="none" strike="noStrike" kern="1200" cap="none" spc="0" normalizeH="0" baseline="0" noProof="0" dirty="0">
                <a:ln>
                  <a:noFill/>
                </a:ln>
                <a:solidFill>
                  <a:srgbClr val="BACC24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La filiera formativa professionalizzante</a:t>
            </a:r>
          </a:p>
        </p:txBody>
      </p:sp>
      <p:graphicFrame>
        <p:nvGraphicFramePr>
          <p:cNvPr id="6" name="Diagramma 5">
            <a:extLst>
              <a:ext uri="{FF2B5EF4-FFF2-40B4-BE49-F238E27FC236}">
                <a16:creationId xmlns:a16="http://schemas.microsoft.com/office/drawing/2014/main" id="{0FA8F9C3-4ED0-4D95-9639-79DBF2C10EA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99976851"/>
              </p:ext>
            </p:extLst>
          </p:nvPr>
        </p:nvGraphicFramePr>
        <p:xfrm>
          <a:off x="1057275" y="1478897"/>
          <a:ext cx="9915073" cy="46609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635978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28A76EAB-C98A-5B4B-BCE2-5A0DB4130E90}"/>
              </a:ext>
            </a:extLst>
          </p:cNvPr>
          <p:cNvSpPr txBox="1">
            <a:spLocks/>
          </p:cNvSpPr>
          <p:nvPr/>
        </p:nvSpPr>
        <p:spPr>
          <a:xfrm>
            <a:off x="408955" y="2961742"/>
            <a:ext cx="7837857" cy="936104"/>
          </a:xfrm>
          <a:prstGeom prst="rect">
            <a:avLst/>
          </a:prstGeom>
        </p:spPr>
        <p:txBody>
          <a:bodyPr>
            <a:normAutofit fontScale="40000" lnSpcReduction="20000"/>
          </a:bodyPr>
          <a:lstStyle>
            <a:lvl1pPr marL="457291" indent="-457291" algn="l" defTabSz="121944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798" indent="-381076" algn="l" defTabSz="1219444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305" indent="-304861" algn="l" defTabSz="121944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4027" indent="-304861" algn="l" defTabSz="1219444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749" indent="-304861" algn="l" defTabSz="1219444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3471" indent="-304861" algn="l" defTabSz="121944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3192" indent="-304861" algn="l" defTabSz="121944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2914" indent="-304861" algn="l" defTabSz="121944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2636" indent="-304861" algn="l" defTabSz="121944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it-IT" sz="9800" b="1" dirty="0">
                <a:solidFill>
                  <a:srgbClr val="001F5C"/>
                </a:solidFill>
              </a:rPr>
              <a:t>TRA FORMAZIONE E LAVORO</a:t>
            </a:r>
          </a:p>
          <a:p>
            <a:pPr algn="r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623907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BD148E1C-D1A0-4D47-8D9F-DAFC233BAE6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r>
              <a:rPr lang="it-IT" sz="3600" b="1" dirty="0"/>
              <a:t>Tra Formazione e Lavoro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E09F4D0-498D-4FF7-A20C-529A0FCFB3C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92500"/>
          </a:bodyPr>
          <a:lstStyle/>
          <a:p>
            <a:r>
              <a:rPr lang="it-IT" dirty="0"/>
              <a:t>La logica dell’integrazione fra politiche della formazione e del lavoro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170C717-02C4-4CFD-8917-6F1FB78EFD2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57275" y="1629594"/>
            <a:ext cx="5328344" cy="4721150"/>
          </a:xfrm>
        </p:spPr>
        <p:txBody>
          <a:bodyPr/>
          <a:lstStyle/>
          <a:p>
            <a:pPr algn="just"/>
            <a:r>
              <a:rPr lang="it-IT" sz="1800" dirty="0"/>
              <a:t>Questa strategia, innescata dallo sviluppo del Sistema Duale e dal rafforzamento della leva formativa in raccordo alle dinamiche della domanda di lavoro e alle competenze richieste dal sistema produttivo, ha condotto alla </a:t>
            </a:r>
            <a:r>
              <a:rPr lang="it-IT" sz="1800" b="1" dirty="0"/>
              <a:t>promozione di un’offerta formativa caratterizzata da</a:t>
            </a:r>
            <a:r>
              <a:rPr lang="it-IT" sz="1800" dirty="0"/>
              <a:t>: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800" dirty="0"/>
              <a:t> adattamento alla </a:t>
            </a:r>
            <a:r>
              <a:rPr lang="it-IT" sz="1800" b="1" u="sng" dirty="0">
                <a:solidFill>
                  <a:srgbClr val="BCD445"/>
                </a:solidFill>
              </a:rPr>
              <a:t>domanda</a:t>
            </a:r>
            <a:r>
              <a:rPr lang="it-IT" sz="1800" dirty="0"/>
              <a:t>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800" dirty="0"/>
              <a:t> </a:t>
            </a:r>
            <a:r>
              <a:rPr lang="it-IT" sz="1800" b="1" u="sng" dirty="0">
                <a:solidFill>
                  <a:srgbClr val="BCD445"/>
                </a:solidFill>
              </a:rPr>
              <a:t>stabilità</a:t>
            </a:r>
            <a:r>
              <a:rPr lang="it-IT" sz="1800" dirty="0"/>
              <a:t>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800" dirty="0"/>
              <a:t> </a:t>
            </a:r>
            <a:r>
              <a:rPr lang="it-IT" sz="1800" b="1" u="sng" dirty="0">
                <a:solidFill>
                  <a:srgbClr val="BCD445"/>
                </a:solidFill>
              </a:rPr>
              <a:t>personalizzazione</a:t>
            </a:r>
            <a:r>
              <a:rPr lang="it-IT" sz="1800" dirty="0"/>
              <a:t>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800" dirty="0"/>
              <a:t>adattamento alla </a:t>
            </a:r>
            <a:r>
              <a:rPr lang="it-IT" sz="1800" b="1" u="sng" dirty="0">
                <a:solidFill>
                  <a:srgbClr val="BCD445"/>
                </a:solidFill>
              </a:rPr>
              <a:t>domanda</a:t>
            </a:r>
            <a:r>
              <a:rPr lang="it-IT" sz="1800" dirty="0"/>
              <a:t>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800" dirty="0"/>
              <a:t> attenzione agli </a:t>
            </a:r>
            <a:r>
              <a:rPr lang="it-IT" sz="1800" b="1" u="sng" dirty="0">
                <a:solidFill>
                  <a:srgbClr val="BCD445"/>
                </a:solidFill>
              </a:rPr>
              <a:t>esiti occupazionali</a:t>
            </a:r>
            <a:r>
              <a:rPr lang="it-IT" sz="1800" dirty="0"/>
              <a:t>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800" dirty="0"/>
              <a:t> </a:t>
            </a:r>
            <a:r>
              <a:rPr lang="it-IT" sz="1800" b="1" dirty="0">
                <a:solidFill>
                  <a:srgbClr val="BCD445"/>
                </a:solidFill>
              </a:rPr>
              <a:t>qualità </a:t>
            </a:r>
            <a:r>
              <a:rPr lang="it-IT" sz="1800" dirty="0"/>
              <a:t>dei percorsi formativi.</a:t>
            </a:r>
          </a:p>
        </p:txBody>
      </p:sp>
      <p:pic>
        <p:nvPicPr>
          <p:cNvPr id="6" name="Immagine 5" descr="Studenti che studiano con l'insegnante che li sovrasta">
            <a:extLst>
              <a:ext uri="{FF2B5EF4-FFF2-40B4-BE49-F238E27FC236}">
                <a16:creationId xmlns:a16="http://schemas.microsoft.com/office/drawing/2014/main" id="{CF5B5CE0-F015-4464-9DD8-E7E67269BBE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5844" y="2179284"/>
            <a:ext cx="4536504" cy="36217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868633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15E6B345-FE83-46B6-9456-70859AD576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r>
              <a:rPr lang="it-IT" sz="3600" b="1" dirty="0"/>
              <a:t>Tra Formazione e Lavoro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5E5E193-7913-4ED9-BA41-3C59E143520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/>
              <a:t>Il ruolo della coprogettazione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F7618329-313C-4951-BF53-600FA31024A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633091" y="1701602"/>
            <a:ext cx="9504808" cy="4111138"/>
          </a:xfrm>
        </p:spPr>
        <p:txBody>
          <a:bodyPr/>
          <a:lstStyle/>
          <a:p>
            <a:pPr algn="just"/>
            <a:r>
              <a:rPr lang="it-IT" sz="1800" dirty="0"/>
              <a:t>La formazione professionale si fonda sull’elemento della </a:t>
            </a:r>
            <a:r>
              <a:rPr lang="it-IT" sz="1800" b="1" u="sng" dirty="0">
                <a:solidFill>
                  <a:srgbClr val="BCD445"/>
                </a:solidFill>
              </a:rPr>
              <a:t>coprogettazione</a:t>
            </a:r>
            <a:r>
              <a:rPr lang="it-IT" sz="1800" dirty="0"/>
              <a:t>. Negli anni si sono create delle </a:t>
            </a:r>
            <a:r>
              <a:rPr lang="it-IT" sz="1800" b="1" u="sng" dirty="0">
                <a:solidFill>
                  <a:srgbClr val="BCD445"/>
                </a:solidFill>
              </a:rPr>
              <a:t>Reti di relazioni</a:t>
            </a:r>
            <a:r>
              <a:rPr lang="it-IT" sz="1800" u="sng" dirty="0">
                <a:solidFill>
                  <a:srgbClr val="BCD445"/>
                </a:solidFill>
              </a:rPr>
              <a:t> </a:t>
            </a:r>
            <a:r>
              <a:rPr lang="it-IT" sz="1800" b="1" u="sng" dirty="0">
                <a:solidFill>
                  <a:srgbClr val="BCD445"/>
                </a:solidFill>
              </a:rPr>
              <a:t>tra tutti gli operatori del mercato del lavoro</a:t>
            </a:r>
            <a:r>
              <a:rPr lang="it-IT" sz="1800" dirty="0"/>
              <a:t> attraverso le quali enti di formazione e aziende cooperano nella definizione dei percorsi formativi con un </a:t>
            </a:r>
            <a:r>
              <a:rPr lang="it-IT" sz="1800" b="1" dirty="0"/>
              <a:t>duplice obiettivo</a:t>
            </a:r>
            <a:r>
              <a:rPr lang="it-IT" sz="1800" dirty="0"/>
              <a:t>:</a:t>
            </a:r>
          </a:p>
          <a:p>
            <a:endParaRPr lang="it-IT" sz="1800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800" b="1" u="sng" dirty="0">
                <a:solidFill>
                  <a:srgbClr val="BCD445"/>
                </a:solidFill>
              </a:rPr>
              <a:t>Dotare gli allievi di competenze immediatamente spendibili nel mercato del lavoro</a:t>
            </a:r>
            <a:r>
              <a:rPr lang="it-IT" sz="1800" dirty="0"/>
              <a:t>. Il coinvolgimento delle imprese fin dalla fase costitutiva dei percorsi permette di </a:t>
            </a:r>
            <a:r>
              <a:rPr lang="it-IT" sz="1800" b="1" dirty="0"/>
              <a:t>intercettare i fabbisogni delle imprese</a:t>
            </a:r>
            <a:r>
              <a:rPr lang="it-IT" sz="1800" dirty="0"/>
              <a:t> e, di conseguenza, garantisce agli studenti la possibilità di </a:t>
            </a:r>
            <a:r>
              <a:rPr lang="it-IT" sz="1800" b="1" dirty="0"/>
              <a:t>inserirsi immediatamente nel mercato del lavoro.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it-IT" sz="1800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800" b="1" u="sng" dirty="0">
                <a:solidFill>
                  <a:srgbClr val="BCD445"/>
                </a:solidFill>
              </a:rPr>
              <a:t>Migliorare la qualità del sistema produttivo del Territorio</a:t>
            </a:r>
            <a:r>
              <a:rPr lang="it-IT" sz="1800" dirty="0"/>
              <a:t>. I percorsi in modalità duale permettono alle imprese di disporre di </a:t>
            </a:r>
            <a:r>
              <a:rPr lang="it-IT" sz="1800" b="1" dirty="0"/>
              <a:t>personale altamente specializzato</a:t>
            </a:r>
            <a:r>
              <a:rPr lang="it-IT" sz="1800" dirty="0"/>
              <a:t>, garantendo risultati positivi in termini di </a:t>
            </a:r>
            <a:r>
              <a:rPr lang="it-IT" sz="1800" b="1" dirty="0"/>
              <a:t>produttività </a:t>
            </a:r>
            <a:r>
              <a:rPr lang="it-IT" sz="1800" dirty="0"/>
              <a:t>e di </a:t>
            </a:r>
            <a:r>
              <a:rPr lang="it-IT" sz="1800" b="1" dirty="0"/>
              <a:t>competitività </a:t>
            </a:r>
            <a:r>
              <a:rPr lang="it-IT" sz="1800" dirty="0"/>
              <a:t>delle imprese locali.</a:t>
            </a:r>
          </a:p>
        </p:txBody>
      </p:sp>
      <p:pic>
        <p:nvPicPr>
          <p:cNvPr id="11" name="Elemento grafico 10" descr="Illustratore contorno">
            <a:extLst>
              <a:ext uri="{FF2B5EF4-FFF2-40B4-BE49-F238E27FC236}">
                <a16:creationId xmlns:a16="http://schemas.microsoft.com/office/drawing/2014/main" id="{4A60F709-3F01-4A17-8F75-1F92669E2A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0963" y="314176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9557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90F113A4-19B1-4D6F-BA40-4F4580CDA39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r>
              <a:rPr lang="it-IT" sz="3600" b="1" dirty="0"/>
              <a:t>Tra Formazione e Lavoro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5F897B0-EC70-498B-81D6-D7B7CD300D0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/>
              <a:t>Il ruolo dell’orientamento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A0A64809-D40C-4DFA-A8F9-180FA0EB825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561084" y="1804987"/>
            <a:ext cx="9433048" cy="4289425"/>
          </a:xfrm>
        </p:spPr>
        <p:txBody>
          <a:bodyPr/>
          <a:lstStyle/>
          <a:p>
            <a:pPr algn="just"/>
            <a:r>
              <a:rPr lang="it-IT" sz="1800" dirty="0">
                <a:latin typeface="+mj-lt"/>
              </a:rPr>
              <a:t>L’orientamento </a:t>
            </a:r>
            <a:r>
              <a:rPr lang="it-IT" sz="1800" b="1" dirty="0">
                <a:latin typeface="+mj-lt"/>
              </a:rPr>
              <a:t>non è esclusivamente uno strumento per gestire la transizione tra scuola, formazione e lavoro</a:t>
            </a:r>
            <a:r>
              <a:rPr lang="it-IT" sz="1800" dirty="0">
                <a:latin typeface="+mj-lt"/>
              </a:rPr>
              <a:t>, ma concorre lungo tutte le fasi della vita di un individuo a </a:t>
            </a:r>
            <a:r>
              <a:rPr lang="it-IT" sz="1800" b="1" u="sng" dirty="0">
                <a:solidFill>
                  <a:srgbClr val="BCD445"/>
                </a:solidFill>
                <a:latin typeface="+mj-lt"/>
              </a:rPr>
              <a:t>far emergere </a:t>
            </a:r>
            <a:r>
              <a:rPr lang="it-IT" sz="1800" b="1" i="0" u="sng" strike="noStrike" baseline="0" dirty="0">
                <a:solidFill>
                  <a:srgbClr val="BCD445"/>
                </a:solidFill>
                <a:latin typeface="+mj-lt"/>
              </a:rPr>
              <a:t>interessi, inclinazioni e </a:t>
            </a:r>
            <a:r>
              <a:rPr lang="it-IT" sz="1800" b="1" u="sng" dirty="0">
                <a:solidFill>
                  <a:srgbClr val="BCD445"/>
                </a:solidFill>
                <a:latin typeface="+mj-lt"/>
              </a:rPr>
              <a:t>capacità</a:t>
            </a:r>
            <a:r>
              <a:rPr lang="it-IT" sz="1800" dirty="0">
                <a:latin typeface="+mj-lt"/>
              </a:rPr>
              <a:t>. La centralità dell’orientamento si manifesta </a:t>
            </a:r>
            <a:r>
              <a:rPr lang="it-IT" sz="1800" b="1" u="sng" dirty="0">
                <a:solidFill>
                  <a:srgbClr val="BCD445"/>
                </a:solidFill>
                <a:latin typeface="+mj-lt"/>
              </a:rPr>
              <a:t>lungo tutte le fasi dei percorsi formativi e di carriera</a:t>
            </a:r>
            <a:r>
              <a:rPr lang="it-IT" sz="1800" dirty="0">
                <a:latin typeface="+mj-lt"/>
              </a:rPr>
              <a:t>:</a:t>
            </a:r>
          </a:p>
          <a:p>
            <a:pPr algn="just"/>
            <a:endParaRPr lang="it-IT" sz="1800" dirty="0">
              <a:latin typeface="+mj-lt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800" b="1" u="sng" dirty="0">
                <a:solidFill>
                  <a:srgbClr val="BCD445"/>
                </a:solidFill>
                <a:latin typeface="+mj-lt"/>
              </a:rPr>
              <a:t>Orientamento formativo</a:t>
            </a:r>
            <a:r>
              <a:rPr lang="it-IT" sz="1800" dirty="0">
                <a:latin typeface="+mj-lt"/>
              </a:rPr>
              <a:t>. Legato sia ai </a:t>
            </a:r>
            <a:r>
              <a:rPr lang="it-IT" sz="1800" b="1" dirty="0">
                <a:latin typeface="+mj-lt"/>
              </a:rPr>
              <a:t>percorsi formativi </a:t>
            </a:r>
            <a:r>
              <a:rPr lang="it-IT" sz="1800" dirty="0">
                <a:latin typeface="+mj-lt"/>
              </a:rPr>
              <a:t>curriculari che alla formazione per adulti, anche nell’ambito dei percorsi di politica attiva.</a:t>
            </a:r>
          </a:p>
          <a:p>
            <a:pPr algn="just"/>
            <a:endParaRPr lang="it-IT" sz="1800" dirty="0">
              <a:latin typeface="+mj-lt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800" b="1" u="sng" dirty="0">
                <a:solidFill>
                  <a:srgbClr val="BCD445"/>
                </a:solidFill>
                <a:latin typeface="+mj-lt"/>
              </a:rPr>
              <a:t>Orientamento professionale</a:t>
            </a:r>
            <a:r>
              <a:rPr lang="it-IT" sz="1800" dirty="0">
                <a:latin typeface="+mj-lt"/>
              </a:rPr>
              <a:t>. Servizi per la </a:t>
            </a:r>
            <a:r>
              <a:rPr lang="it-IT" sz="1800" b="1" dirty="0">
                <a:latin typeface="+mj-lt"/>
              </a:rPr>
              <a:t>ricerca di una nuova occupazione</a:t>
            </a:r>
            <a:r>
              <a:rPr lang="it-IT" sz="1800" dirty="0">
                <a:latin typeface="+mj-lt"/>
              </a:rPr>
              <a:t> in linea con le aspirazioni del destinatario a seguito di una fase di </a:t>
            </a:r>
            <a:r>
              <a:rPr lang="it-IT" sz="1800" i="1" dirty="0">
                <a:latin typeface="+mj-lt"/>
              </a:rPr>
              <a:t>assesment</a:t>
            </a:r>
            <a:r>
              <a:rPr lang="it-IT" sz="1800" dirty="0">
                <a:latin typeface="+mj-lt"/>
              </a:rPr>
              <a:t>.  </a:t>
            </a:r>
          </a:p>
          <a:p>
            <a:pPr marL="541338" algn="just"/>
            <a:endParaRPr lang="it-IT" sz="1800" dirty="0">
              <a:latin typeface="+mj-lt"/>
            </a:endParaRPr>
          </a:p>
          <a:p>
            <a:pPr algn="just"/>
            <a:r>
              <a:rPr lang="it-IT" sz="1800" dirty="0">
                <a:latin typeface="+mj-lt"/>
              </a:rPr>
              <a:t>La possibilità di svolgere delle </a:t>
            </a:r>
            <a:r>
              <a:rPr lang="it-IT" sz="1800" b="1" u="sng" dirty="0">
                <a:solidFill>
                  <a:srgbClr val="BCD445"/>
                </a:solidFill>
                <a:latin typeface="+mj-lt"/>
              </a:rPr>
              <a:t>esperienze in contesto lavorativo</a:t>
            </a:r>
            <a:r>
              <a:rPr lang="it-IT" sz="1800" dirty="0">
                <a:latin typeface="+mj-lt"/>
              </a:rPr>
              <a:t> è uno strumento di orientamento privilegiato perché crea l’opportunità di </a:t>
            </a:r>
            <a:r>
              <a:rPr lang="it-IT" sz="1800" b="1" i="0" u="none" strike="noStrike" baseline="0" dirty="0">
                <a:solidFill>
                  <a:srgbClr val="000000"/>
                </a:solidFill>
                <a:latin typeface="+mj-lt"/>
              </a:rPr>
              <a:t>mettere a confronto le </a:t>
            </a:r>
            <a:r>
              <a:rPr lang="it-IT" sz="1800" b="1" dirty="0">
                <a:solidFill>
                  <a:srgbClr val="000000"/>
                </a:solidFill>
                <a:latin typeface="+mj-lt"/>
              </a:rPr>
              <a:t>proprie </a:t>
            </a:r>
            <a:r>
              <a:rPr lang="it-IT" sz="1800" b="1" i="0" u="none" strike="noStrike" baseline="0" dirty="0">
                <a:solidFill>
                  <a:srgbClr val="000000"/>
                </a:solidFill>
                <a:latin typeface="+mj-lt"/>
              </a:rPr>
              <a:t>aspirazioni con le realtà lavorative</a:t>
            </a:r>
            <a:r>
              <a:rPr lang="it-IT" sz="1800" i="0" u="none" strike="noStrike" baseline="0" dirty="0">
                <a:solidFill>
                  <a:srgbClr val="000000"/>
                </a:solidFill>
                <a:latin typeface="+mj-lt"/>
              </a:rPr>
              <a:t>.</a:t>
            </a:r>
            <a:endParaRPr lang="it-IT" sz="1800" dirty="0">
              <a:latin typeface="+mj-lt"/>
            </a:endParaRPr>
          </a:p>
        </p:txBody>
      </p:sp>
      <p:pic>
        <p:nvPicPr>
          <p:cNvPr id="5" name="Elemento grafico 4" descr="Grafico radar contorno">
            <a:extLst>
              <a:ext uri="{FF2B5EF4-FFF2-40B4-BE49-F238E27FC236}">
                <a16:creationId xmlns:a16="http://schemas.microsoft.com/office/drawing/2014/main" id="{92F209A7-5681-4324-844B-C134E076A0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0963" y="303529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2264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1AADEFC7-1E93-47F0-AFA9-4D7654CAEDC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r>
              <a:rPr lang="it-IT" sz="3600" b="1" dirty="0"/>
              <a:t>Tra Formazione e Lavoro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000AEA9-B512-4DFC-B234-F3B82171517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/>
              <a:t>Apprendimento in aula ed esperienza professionale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0CCD8DF-6B8D-4D79-8415-1542595FBDD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945459" y="1854870"/>
            <a:ext cx="6192688" cy="4392811"/>
          </a:xfrm>
        </p:spPr>
        <p:txBody>
          <a:bodyPr/>
          <a:lstStyle/>
          <a:p>
            <a:pPr algn="just"/>
            <a:r>
              <a:rPr lang="it-IT" sz="1800" dirty="0"/>
              <a:t>La </a:t>
            </a:r>
            <a:r>
              <a:rPr lang="it-IT" sz="1800" b="1" dirty="0"/>
              <a:t>formazione in contesto lavorativo </a:t>
            </a:r>
            <a:r>
              <a:rPr lang="it-IT" sz="1800" dirty="0"/>
              <a:t>può essere erogata attraverso le seguenti modalità: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it-IT" sz="1800" b="1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800" b="1" u="sng" dirty="0">
                <a:solidFill>
                  <a:srgbClr val="BCD445"/>
                </a:solidFill>
              </a:rPr>
              <a:t>Alternanza simulata</a:t>
            </a:r>
            <a:r>
              <a:rPr lang="it-IT" sz="1800" b="1" dirty="0"/>
              <a:t> </a:t>
            </a:r>
            <a:r>
              <a:rPr lang="it-IT" sz="1800" dirty="0"/>
              <a:t>(under 15) – </a:t>
            </a:r>
            <a:r>
              <a:rPr lang="it-IT" sz="1800" b="1" dirty="0"/>
              <a:t>Attività simulata</a:t>
            </a:r>
            <a:r>
              <a:rPr lang="it-IT" sz="1800" dirty="0"/>
              <a:t> presso l’istituzione formativa o nell’ambito di visite in contesti produttivi aziendali;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it-IT" sz="1800" b="1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800" b="1" u="sng" dirty="0">
                <a:solidFill>
                  <a:srgbClr val="BCD445"/>
                </a:solidFill>
              </a:rPr>
              <a:t>Alternanza rafforzata</a:t>
            </a:r>
            <a:r>
              <a:rPr lang="it-IT" sz="1800" b="1" dirty="0"/>
              <a:t> </a:t>
            </a:r>
            <a:r>
              <a:rPr lang="it-IT" sz="1800" dirty="0"/>
              <a:t>- Percorsi di apprendimento in assetto esperienziale in impresa, in genere per almeno il </a:t>
            </a:r>
            <a:r>
              <a:rPr lang="it-IT" sz="1800" b="1" dirty="0"/>
              <a:t>30% della durata del percorso formativo</a:t>
            </a:r>
            <a:r>
              <a:rPr lang="it-IT" sz="1800" dirty="0"/>
              <a:t>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it-IT" sz="1800" b="1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800" b="1" u="sng" dirty="0">
                <a:solidFill>
                  <a:srgbClr val="BCD445"/>
                </a:solidFill>
              </a:rPr>
              <a:t>Apprendistato duale</a:t>
            </a:r>
            <a:r>
              <a:rPr lang="it-IT" sz="1800" b="1" dirty="0"/>
              <a:t> </a:t>
            </a:r>
            <a:r>
              <a:rPr lang="it-IT" sz="1800" dirty="0"/>
              <a:t>- Percorsi in apprendistato di primo o di terzo livello per il conseguimento di titoli di studio che vanno dalla </a:t>
            </a:r>
            <a:r>
              <a:rPr lang="it-IT" sz="1800" b="1" dirty="0"/>
              <a:t>Qualifica professionale</a:t>
            </a:r>
            <a:r>
              <a:rPr lang="it-IT" sz="1800" dirty="0"/>
              <a:t> al </a:t>
            </a:r>
            <a:r>
              <a:rPr lang="it-IT" sz="1800" b="1" dirty="0"/>
              <a:t>Dottorato di ricerca</a:t>
            </a:r>
            <a:r>
              <a:rPr lang="it-IT" sz="1800" dirty="0"/>
              <a:t>.</a:t>
            </a:r>
          </a:p>
        </p:txBody>
      </p:sp>
      <p:pic>
        <p:nvPicPr>
          <p:cNvPr id="10" name="Immagine 9" descr="Persona che fa una presentazione al suo team">
            <a:extLst>
              <a:ext uri="{FF2B5EF4-FFF2-40B4-BE49-F238E27FC236}">
                <a16:creationId xmlns:a16="http://schemas.microsoft.com/office/drawing/2014/main" id="{9DE7DC83-627F-4C91-9D92-EDAEE83A0EC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003" y="1701602"/>
            <a:ext cx="4104456" cy="234967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Rectangle 27">
            <a:extLst>
              <a:ext uri="{FF2B5EF4-FFF2-40B4-BE49-F238E27FC236}">
                <a16:creationId xmlns:a16="http://schemas.microsoft.com/office/drawing/2014/main" id="{82C5F57C-D2B4-41C6-8208-48405B26A791}"/>
              </a:ext>
            </a:extLst>
          </p:cNvPr>
          <p:cNvSpPr/>
          <p:nvPr/>
        </p:nvSpPr>
        <p:spPr>
          <a:xfrm>
            <a:off x="913011" y="4365898"/>
            <a:ext cx="3600400" cy="2077263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600" b="1" kern="0" dirty="0">
                <a:solidFill>
                  <a:sysClr val="window" lastClr="FFFFFF"/>
                </a:solidFill>
              </a:rPr>
              <a:t>Project work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1600" b="1" kern="0" dirty="0">
              <a:solidFill>
                <a:sysClr val="window" lastClr="FFFFFF"/>
              </a:solidFill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ea typeface="+mn-ea"/>
                <a:cs typeface="+mn-cs"/>
              </a:rPr>
              <a:t>Sperimentata durante il periodo di emergenza sanitaria, consiste nella </a:t>
            </a:r>
            <a:r>
              <a:rPr kumimoji="0" lang="it-IT" sz="16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ea typeface="+mn-ea"/>
                <a:cs typeface="+mn-cs"/>
              </a:rPr>
              <a:t>gestione di una vera commessa </a:t>
            </a:r>
            <a:r>
              <a:rPr kumimoji="0" lang="it-IT" sz="160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ea typeface="+mn-ea"/>
                <a:cs typeface="+mn-cs"/>
              </a:rPr>
              <a:t>nel rispetto dei processi aziendali con il supporto di un tutor.</a:t>
            </a:r>
          </a:p>
        </p:txBody>
      </p:sp>
    </p:spTree>
    <p:extLst>
      <p:ext uri="{BB962C8B-B14F-4D97-AF65-F5344CB8AC3E}">
        <p14:creationId xmlns:p14="http://schemas.microsoft.com/office/powerpoint/2010/main" val="8653983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28A76EAB-C98A-5B4B-BCE2-5A0DB4130E90}"/>
              </a:ext>
            </a:extLst>
          </p:cNvPr>
          <p:cNvSpPr txBox="1">
            <a:spLocks/>
          </p:cNvSpPr>
          <p:nvPr/>
        </p:nvSpPr>
        <p:spPr>
          <a:xfrm>
            <a:off x="120923" y="2961742"/>
            <a:ext cx="8125889" cy="126014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457291" indent="-457291" algn="l" defTabSz="121944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798" indent="-381076" algn="l" defTabSz="1219444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305" indent="-304861" algn="l" defTabSz="121944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4027" indent="-304861" algn="l" defTabSz="1219444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749" indent="-304861" algn="l" defTabSz="1219444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3471" indent="-304861" algn="l" defTabSz="121944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3192" indent="-304861" algn="l" defTabSz="121944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2914" indent="-304861" algn="l" defTabSz="121944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2636" indent="-304861" algn="l" defTabSz="121944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it-IT" sz="4000" b="1" dirty="0">
                <a:solidFill>
                  <a:srgbClr val="001F5C"/>
                </a:solidFill>
              </a:rPr>
              <a:t>Piano Nazionale di Ripresa e Resilienza</a:t>
            </a:r>
          </a:p>
        </p:txBody>
      </p:sp>
    </p:spTree>
    <p:extLst>
      <p:ext uri="{BB962C8B-B14F-4D97-AF65-F5344CB8AC3E}">
        <p14:creationId xmlns:p14="http://schemas.microsoft.com/office/powerpoint/2010/main" val="41612883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>
            <a:extLst>
              <a:ext uri="{FF2B5EF4-FFF2-40B4-BE49-F238E27FC236}">
                <a16:creationId xmlns:a16="http://schemas.microsoft.com/office/drawing/2014/main" id="{FB294807-62C8-4CE6-9CD7-48B29588C06B}"/>
              </a:ext>
            </a:extLst>
          </p:cNvPr>
          <p:cNvSpPr txBox="1"/>
          <p:nvPr/>
        </p:nvSpPr>
        <p:spPr>
          <a:xfrm>
            <a:off x="9337947" y="1044819"/>
            <a:ext cx="2416670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/>
              <a:t>600 mln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6AC41610-001F-483C-B1A4-01BEC20D0E87}"/>
              </a:ext>
            </a:extLst>
          </p:cNvPr>
          <p:cNvSpPr txBox="1"/>
          <p:nvPr/>
        </p:nvSpPr>
        <p:spPr>
          <a:xfrm>
            <a:off x="408955" y="1413570"/>
            <a:ext cx="11521280" cy="53802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99160" indent="-899160" algn="just">
              <a:lnSpc>
                <a:spcPct val="115000"/>
              </a:lnSpc>
              <a:spcAft>
                <a:spcPts val="1000"/>
              </a:spcAft>
            </a:pPr>
            <a:r>
              <a:rPr lang="it-IT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Le tematiche affrontate nell’ambito di questa misura sono tre: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ü"/>
            </a:pPr>
            <a:r>
              <a:rPr lang="it-IT" sz="1800" b="1" u="sng" dirty="0">
                <a:solidFill>
                  <a:srgbClr val="BCD445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percentuale molto bassa di persone che hanno conseguito una formazione terziaria</a:t>
            </a:r>
            <a:r>
              <a:rPr lang="it-IT" sz="18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Circa due persone su 10 contro una media del 33, 2% registrata nel resto d’Europa. </a:t>
            </a:r>
            <a:endParaRPr lang="it-IT" sz="1800" dirty="0">
              <a:latin typeface="Century Gothic" panose="020B0502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ü"/>
            </a:pPr>
            <a:r>
              <a:rPr lang="it-IT" sz="1800" b="1" u="sng" dirty="0">
                <a:solidFill>
                  <a:srgbClr val="BCD445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Alti livelli di abbandono scolastico</a:t>
            </a:r>
            <a:r>
              <a:rPr lang="it-IT" sz="18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La quota di 18-24enni in Italia che hanno al massimo una qualifica secondaria inferiore e sono già fuori dal sistema di istruzione e formazione è del 13,5% (561.000 giovani), superiore al benchmark europeo fissato al 10%.</a:t>
            </a:r>
            <a:endParaRPr lang="it-IT" sz="1800" dirty="0">
              <a:latin typeface="Century Gothic" panose="020B0502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ü"/>
            </a:pPr>
            <a:r>
              <a:rPr lang="it-IT" sz="1800" b="1" u="sng" dirty="0">
                <a:solidFill>
                  <a:srgbClr val="BCD445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Difficoltà di ricambio generazionale e percentuali di disoccupazione giovanile e di NEET molto più alte rispetto alla media europea</a:t>
            </a:r>
            <a:r>
              <a:rPr lang="it-IT" sz="18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I dati ISTAT evidenziano che la percentuale di giovani tra i 15 e i 29 anni non occupati o in formazione è del 22,2% (media UE, 12,5%).</a:t>
            </a:r>
          </a:p>
          <a:p>
            <a:pPr marL="541338" lvl="2" algn="just">
              <a:lnSpc>
                <a:spcPct val="115000"/>
              </a:lnSpc>
              <a:spcAft>
                <a:spcPts val="300"/>
              </a:spcAft>
            </a:pPr>
            <a:endParaRPr lang="it-IT" sz="100" dirty="0">
              <a:solidFill>
                <a:srgbClr val="000000"/>
              </a:solidFill>
              <a:effectLst/>
              <a:latin typeface="Century Gothic" panose="020B0502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-899160" algn="just">
              <a:lnSpc>
                <a:spcPct val="115000"/>
              </a:lnSpc>
              <a:spcAft>
                <a:spcPts val="1000"/>
              </a:spcAft>
            </a:pPr>
            <a:r>
              <a:rPr lang="it-IT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Il progetto ha l’obiettivo di </a:t>
            </a:r>
            <a:r>
              <a:rPr lang="it-IT" sz="1800" b="1" u="sng" dirty="0">
                <a:solidFill>
                  <a:srgbClr val="BCD445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rafforzare il sistema duale</a:t>
            </a:r>
            <a:r>
              <a:rPr lang="it-IT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al fine di rendere i sistemi di istruzione e formazione più in linea con i </a:t>
            </a:r>
            <a:r>
              <a:rPr lang="it-IT" sz="1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fabbisogni del mercato del lavoro</a:t>
            </a:r>
            <a:r>
              <a:rPr lang="it-IT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nonché di </a:t>
            </a:r>
            <a:r>
              <a:rPr lang="it-IT" sz="1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promuovere l’occupabilità dei giovani</a:t>
            </a:r>
            <a:r>
              <a:rPr lang="it-IT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e l’acquisizione di nuove competenze soprattutto nelle aree più marginali e periferiche.</a:t>
            </a:r>
          </a:p>
          <a:p>
            <a:pPr indent="-899160" algn="just">
              <a:lnSpc>
                <a:spcPct val="115000"/>
              </a:lnSpc>
              <a:spcAft>
                <a:spcPts val="1000"/>
              </a:spcAft>
            </a:pPr>
            <a:r>
              <a:rPr lang="it-IT" sz="1800" dirty="0"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Nei prossimi mesi sarà approvato un </a:t>
            </a:r>
            <a:r>
              <a:rPr lang="it-IT" sz="1800" b="1" dirty="0"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decreto ministeriale attuativo </a:t>
            </a:r>
            <a:r>
              <a:rPr lang="it-IT" sz="1800" dirty="0"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della misura, attualmente oggetto di discussione tra Regioni e Ministero del Lavoro e delle Politiche Sociali.</a:t>
            </a:r>
            <a:endParaRPr lang="it-IT" sz="18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0" name="Segnaposto testo 1">
            <a:extLst>
              <a:ext uri="{FF2B5EF4-FFF2-40B4-BE49-F238E27FC236}">
                <a16:creationId xmlns:a16="http://schemas.microsoft.com/office/drawing/2014/main" id="{2C1E1DD4-05F8-4DF0-AC99-B49A2BEAC30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57275" y="416427"/>
            <a:ext cx="9915073" cy="492557"/>
          </a:xfrm>
        </p:spPr>
        <p:txBody>
          <a:bodyPr>
            <a:noAutofit/>
          </a:bodyPr>
          <a:lstStyle/>
          <a:p>
            <a:r>
              <a:rPr lang="it-IT" sz="3600" b="1" dirty="0"/>
              <a:t>Piano Nazionale di Ripresa e Resilienza</a:t>
            </a:r>
          </a:p>
        </p:txBody>
      </p:sp>
      <p:sp>
        <p:nvSpPr>
          <p:cNvPr id="11" name="Segnaposto testo 2">
            <a:extLst>
              <a:ext uri="{FF2B5EF4-FFF2-40B4-BE49-F238E27FC236}">
                <a16:creationId xmlns:a16="http://schemas.microsoft.com/office/drawing/2014/main" id="{5E8910E9-8519-4EA5-BDEA-2F71EEBC41C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7275" y="908984"/>
            <a:ext cx="9936856" cy="569913"/>
          </a:xfrm>
        </p:spPr>
        <p:txBody>
          <a:bodyPr/>
          <a:lstStyle/>
          <a:p>
            <a:r>
              <a:rPr lang="it-IT" dirty="0"/>
              <a:t>Sistema duale</a:t>
            </a:r>
          </a:p>
        </p:txBody>
      </p:sp>
    </p:spTree>
    <p:extLst>
      <p:ext uri="{BB962C8B-B14F-4D97-AF65-F5344CB8AC3E}">
        <p14:creationId xmlns:p14="http://schemas.microsoft.com/office/powerpoint/2010/main" val="6938523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760113DB-0289-424D-B212-504978E417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r>
              <a:rPr lang="it-IT" sz="3600" b="1" dirty="0"/>
              <a:t>Piano Nazionale di Ripresa e Resilienza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1C63EC2-3F03-4E78-95BE-DDC11653149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/>
              <a:t>Piano Nazionale Nuove Competenze – Obiettivi (1/2)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1B5B418-D688-407A-BE2E-A53A2F905C6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140050" y="1701602"/>
            <a:ext cx="9915073" cy="4608512"/>
          </a:xfrm>
        </p:spPr>
        <p:txBody>
          <a:bodyPr/>
          <a:lstStyle/>
          <a:p>
            <a:pPr algn="just"/>
            <a:r>
              <a:rPr lang="it-IT" sz="1800" dirty="0"/>
              <a:t>Il Piano Nazionale Nuove Competenze definisce gli </a:t>
            </a:r>
            <a:r>
              <a:rPr lang="it-IT" sz="1800" b="1" u="sng" dirty="0">
                <a:solidFill>
                  <a:srgbClr val="BCD445"/>
                </a:solidFill>
              </a:rPr>
              <a:t>standard comuni</a:t>
            </a:r>
            <a:r>
              <a:rPr lang="it-IT" sz="1800" b="1" dirty="0">
                <a:solidFill>
                  <a:srgbClr val="BCD445"/>
                </a:solidFill>
              </a:rPr>
              <a:t> </a:t>
            </a:r>
            <a:r>
              <a:rPr lang="it-IT" sz="1800" dirty="0"/>
              <a:t>e i</a:t>
            </a:r>
            <a:r>
              <a:rPr lang="it-IT" sz="1800" b="1" dirty="0"/>
              <a:t> </a:t>
            </a:r>
            <a:r>
              <a:rPr lang="it-IT" sz="1800" b="1" u="sng" dirty="0">
                <a:solidFill>
                  <a:srgbClr val="BCD445"/>
                </a:solidFill>
              </a:rPr>
              <a:t>livelli essenziali di formazione professionale</a:t>
            </a:r>
            <a:r>
              <a:rPr lang="it-IT" sz="1800" dirty="0"/>
              <a:t> in tutto il territorio nazionale ed è applicabile anche per gli interventi relativi all’investimento </a:t>
            </a:r>
            <a:r>
              <a:rPr lang="it-IT" sz="1800" b="1" dirty="0"/>
              <a:t>«sistema duale»</a:t>
            </a:r>
            <a:r>
              <a:rPr lang="it-IT" sz="1800" dirty="0"/>
              <a:t> del PNRR.</a:t>
            </a:r>
          </a:p>
          <a:p>
            <a:pPr algn="just"/>
            <a:endParaRPr lang="it-IT" sz="1800" dirty="0"/>
          </a:p>
          <a:p>
            <a:pPr algn="just"/>
            <a:r>
              <a:rPr lang="it-IT" sz="1800" dirty="0"/>
              <a:t>Gli obiettivi principali del PNC sono i seguenti:</a:t>
            </a:r>
          </a:p>
          <a:p>
            <a:pPr algn="just"/>
            <a:endParaRPr lang="it-IT" sz="1800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800" b="1" u="sng" dirty="0">
                <a:solidFill>
                  <a:srgbClr val="BCD445"/>
                </a:solidFill>
              </a:rPr>
              <a:t>Integrazione tra le politiche attive per il lavoro e la formazione</a:t>
            </a:r>
            <a:r>
              <a:rPr lang="it-IT" sz="1800" dirty="0"/>
              <a:t>.</a:t>
            </a:r>
            <a:r>
              <a:rPr lang="it-IT" sz="1800" b="1" dirty="0"/>
              <a:t> </a:t>
            </a:r>
            <a:r>
              <a:rPr lang="it-IT" sz="1800" dirty="0"/>
              <a:t>L’erogazione di servizi di formazione è spesso </a:t>
            </a:r>
            <a:r>
              <a:rPr lang="it-IT" sz="1800" b="1" dirty="0"/>
              <a:t>necessaria per la ricollocazione </a:t>
            </a:r>
            <a:r>
              <a:rPr lang="it-IT" sz="1800" dirty="0"/>
              <a:t>dei disoccupati. Anche per questo motivo, la tendenza è quella di </a:t>
            </a:r>
            <a:r>
              <a:rPr lang="it-IT" sz="1800" b="1" dirty="0"/>
              <a:t>ampliare la platea dei beneficiari del sistema duale estendendo i limiti di età</a:t>
            </a:r>
            <a:r>
              <a:rPr lang="it-IT" sz="1800" dirty="0"/>
              <a:t>;</a:t>
            </a:r>
          </a:p>
          <a:p>
            <a:pPr algn="just"/>
            <a:endParaRPr lang="it-IT" sz="1800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800" b="1" u="sng" dirty="0">
                <a:solidFill>
                  <a:srgbClr val="BCD445"/>
                </a:solidFill>
              </a:rPr>
              <a:t>Promozione dell’apprendistato duale di primo e di terzo livello</a:t>
            </a:r>
            <a:r>
              <a:rPr lang="it-IT" sz="1800" b="1" dirty="0">
                <a:solidFill>
                  <a:srgbClr val="BCD445"/>
                </a:solidFill>
              </a:rPr>
              <a:t> </a:t>
            </a:r>
            <a:r>
              <a:rPr lang="it-IT" sz="1800" dirty="0"/>
              <a:t>attraverso il supporto alla </a:t>
            </a:r>
            <a:r>
              <a:rPr lang="it-IT" sz="1800" b="1" dirty="0"/>
              <a:t>progettazione di nuovi percorsi</a:t>
            </a:r>
            <a:r>
              <a:rPr lang="it-IT" sz="1800" dirty="0"/>
              <a:t>, che mediante il </a:t>
            </a:r>
            <a:r>
              <a:rPr lang="it-IT" sz="1800" b="1" dirty="0"/>
              <a:t>monitoraggio dei risultati occupazionali </a:t>
            </a:r>
            <a:r>
              <a:rPr lang="it-IT" sz="1800" dirty="0"/>
              <a:t>e dell’attestazione delle competenze acquisite da parte degli allievi.</a:t>
            </a:r>
            <a:endParaRPr lang="it-IT" sz="1800" b="1" dirty="0"/>
          </a:p>
          <a:p>
            <a:pPr lvl="1" indent="0" algn="just">
              <a:buNone/>
            </a:pPr>
            <a:endParaRPr lang="it-IT" sz="1800" dirty="0"/>
          </a:p>
        </p:txBody>
      </p:sp>
    </p:spTree>
    <p:extLst>
      <p:ext uri="{BB962C8B-B14F-4D97-AF65-F5344CB8AC3E}">
        <p14:creationId xmlns:p14="http://schemas.microsoft.com/office/powerpoint/2010/main" val="18561930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lemento grafico 9" descr="Idea con riempimento a tinta unita">
            <a:extLst>
              <a:ext uri="{FF2B5EF4-FFF2-40B4-BE49-F238E27FC236}">
                <a16:creationId xmlns:a16="http://schemas.microsoft.com/office/drawing/2014/main" id="{29070125-C6F3-49F0-81FC-FB76652907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5628" y="2972594"/>
            <a:ext cx="914400" cy="914400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28B53D81-FF32-4416-B240-61128EAC313E}"/>
              </a:ext>
            </a:extLst>
          </p:cNvPr>
          <p:cNvSpPr txBox="1"/>
          <p:nvPr/>
        </p:nvSpPr>
        <p:spPr>
          <a:xfrm>
            <a:off x="1849114" y="1793280"/>
            <a:ext cx="9123233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800" b="1" u="sng" dirty="0">
                <a:solidFill>
                  <a:srgbClr val="BCD445"/>
                </a:solidFill>
              </a:rPr>
              <a:t>Personalizzazione degli interventi</a:t>
            </a:r>
            <a:r>
              <a:rPr lang="it-IT" sz="1800" b="1" dirty="0"/>
              <a:t>. </a:t>
            </a:r>
            <a:r>
              <a:rPr lang="it-IT" sz="1800" dirty="0"/>
              <a:t>L’ampliamento della platea dei beneficiari ne aumenta l’</a:t>
            </a:r>
            <a:r>
              <a:rPr lang="it-IT" sz="1800" b="1" dirty="0"/>
              <a:t>eterogeneità</a:t>
            </a:r>
            <a:r>
              <a:rPr lang="it-IT" sz="1800" dirty="0"/>
              <a:t>. Di conseguenza è sempre più necessario differenziare i percorsi sulla base delle caratteristiche dei singoli individui anche attraverso la progettazione di </a:t>
            </a:r>
            <a:r>
              <a:rPr lang="it-IT" sz="1800" b="1" dirty="0"/>
              <a:t>percorsi modulari e flessibili</a:t>
            </a:r>
            <a:r>
              <a:rPr lang="it-IT" sz="1800" dirty="0"/>
              <a:t>.</a:t>
            </a:r>
          </a:p>
          <a:p>
            <a:pPr algn="just"/>
            <a:endParaRPr lang="it-IT" sz="1800" b="1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800" b="1" u="sng" dirty="0">
                <a:solidFill>
                  <a:srgbClr val="BCD445"/>
                </a:solidFill>
              </a:rPr>
              <a:t>Attenzione al mercato del lavoro locale</a:t>
            </a:r>
            <a:r>
              <a:rPr lang="it-IT" sz="1800" b="1" dirty="0"/>
              <a:t>. </a:t>
            </a:r>
            <a:r>
              <a:rPr lang="it-IT" sz="1800" dirty="0"/>
              <a:t>In particolare, Regione Lombardia sta lavorando ad un </a:t>
            </a:r>
            <a:r>
              <a:rPr lang="it-IT" sz="1800" b="1" dirty="0"/>
              <a:t>sistema di </a:t>
            </a:r>
            <a:r>
              <a:rPr lang="it-IT" sz="1800" b="1" i="1" dirty="0" err="1"/>
              <a:t>labor</a:t>
            </a:r>
            <a:r>
              <a:rPr lang="it-IT" sz="1800" b="1" i="1" dirty="0"/>
              <a:t> market intelligence</a:t>
            </a:r>
            <a:r>
              <a:rPr lang="it-IT" sz="1800" b="1" dirty="0"/>
              <a:t> </a:t>
            </a:r>
            <a:r>
              <a:rPr lang="it-IT" sz="1800" dirty="0"/>
              <a:t>finalizzato all’</a:t>
            </a:r>
            <a:r>
              <a:rPr lang="it-IT" sz="1800" b="1" dirty="0"/>
              <a:t>identificazione e </a:t>
            </a:r>
            <a:r>
              <a:rPr lang="it-IT" sz="1800" dirty="0"/>
              <a:t>all’</a:t>
            </a:r>
            <a:r>
              <a:rPr lang="it-IT" sz="1800" b="1" dirty="0"/>
              <a:t>anticipazione dei fabbisogni formativi </a:t>
            </a:r>
            <a:r>
              <a:rPr lang="it-IT" sz="1800" dirty="0"/>
              <a:t>dei territori che sarà messo a disposizione dei singoli attori del mercato del lavoro lombardo.</a:t>
            </a:r>
          </a:p>
          <a:p>
            <a:pPr algn="just"/>
            <a:endParaRPr lang="it-IT" sz="1800" b="1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800" b="1" u="sng" dirty="0">
                <a:solidFill>
                  <a:srgbClr val="BCD445"/>
                </a:solidFill>
              </a:rPr>
              <a:t>Coinvolgimento delle imprese</a:t>
            </a:r>
            <a:r>
              <a:rPr lang="it-IT" sz="1800" dirty="0"/>
              <a:t> al fine di:</a:t>
            </a:r>
            <a:endParaRPr lang="it-IT" sz="1800" b="1" dirty="0"/>
          </a:p>
          <a:p>
            <a:pPr marL="895472" lvl="1" indent="-285750" algn="just">
              <a:buFont typeface="Wingdings" panose="05000000000000000000" pitchFamily="2" charset="2"/>
              <a:buChar char="ü"/>
            </a:pPr>
            <a:r>
              <a:rPr lang="it-IT" sz="1800" dirty="0"/>
              <a:t>agevolare le </a:t>
            </a:r>
            <a:r>
              <a:rPr lang="it-IT" sz="1800" b="1" dirty="0"/>
              <a:t>transizioni occupazionali</a:t>
            </a:r>
            <a:r>
              <a:rPr lang="it-IT" sz="1800" dirty="0"/>
              <a:t>;</a:t>
            </a:r>
            <a:endParaRPr lang="it-IT" sz="1800" b="1" dirty="0"/>
          </a:p>
          <a:p>
            <a:pPr marL="895472" lvl="1" indent="-285750" algn="just">
              <a:buFont typeface="Wingdings" panose="05000000000000000000" pitchFamily="2" charset="2"/>
              <a:buChar char="ü"/>
            </a:pPr>
            <a:r>
              <a:rPr lang="it-IT" sz="1800" dirty="0"/>
              <a:t>favorire opportunità e soluzioni concrete per la </a:t>
            </a:r>
            <a:r>
              <a:rPr lang="it-IT" sz="1800" b="1" dirty="0"/>
              <a:t>personalizzazione</a:t>
            </a:r>
            <a:r>
              <a:rPr lang="it-IT" sz="1800" dirty="0"/>
              <a:t>;</a:t>
            </a:r>
            <a:endParaRPr lang="it-IT" sz="1800" b="1" dirty="0"/>
          </a:p>
          <a:p>
            <a:pPr marL="895472" lvl="1" indent="-285750" algn="just">
              <a:buFont typeface="Wingdings" panose="05000000000000000000" pitchFamily="2" charset="2"/>
              <a:buChar char="ü"/>
            </a:pPr>
            <a:r>
              <a:rPr lang="it-IT" sz="1800" dirty="0"/>
              <a:t>sostenere l’</a:t>
            </a:r>
            <a:r>
              <a:rPr lang="it-IT" sz="1800" b="1" dirty="0"/>
              <a:t>ampliamento dell’offerta formativa</a:t>
            </a:r>
            <a:r>
              <a:rPr lang="it-IT" sz="1800" dirty="0"/>
              <a:t>;</a:t>
            </a:r>
            <a:endParaRPr lang="it-IT" sz="1800" b="1" dirty="0"/>
          </a:p>
          <a:p>
            <a:pPr marL="895472" lvl="1" indent="-285750" algn="just">
              <a:buFont typeface="Wingdings" panose="05000000000000000000" pitchFamily="2" charset="2"/>
              <a:buChar char="ü"/>
            </a:pPr>
            <a:r>
              <a:rPr lang="it-IT" sz="1800" dirty="0"/>
              <a:t>promuovere </a:t>
            </a:r>
            <a:r>
              <a:rPr lang="it-IT" sz="1800" b="1" dirty="0"/>
              <a:t>metodologie di formazione in contesto lavorativo</a:t>
            </a:r>
            <a:r>
              <a:rPr lang="it-IT" sz="1800" dirty="0"/>
              <a:t>.</a:t>
            </a:r>
          </a:p>
        </p:txBody>
      </p:sp>
      <p:sp>
        <p:nvSpPr>
          <p:cNvPr id="14" name="Segnaposto testo 1">
            <a:extLst>
              <a:ext uri="{FF2B5EF4-FFF2-40B4-BE49-F238E27FC236}">
                <a16:creationId xmlns:a16="http://schemas.microsoft.com/office/drawing/2014/main" id="{A34121BA-6948-424C-A4A3-C6EEBA3B914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57275" y="416427"/>
            <a:ext cx="9915073" cy="492557"/>
          </a:xfrm>
        </p:spPr>
        <p:txBody>
          <a:bodyPr>
            <a:noAutofit/>
          </a:bodyPr>
          <a:lstStyle/>
          <a:p>
            <a:r>
              <a:rPr lang="it-IT" sz="3600" b="1" dirty="0"/>
              <a:t>Piano Nazionale di Ripresa e Resilienza</a:t>
            </a:r>
          </a:p>
        </p:txBody>
      </p:sp>
      <p:sp>
        <p:nvSpPr>
          <p:cNvPr id="15" name="Segnaposto testo 2">
            <a:extLst>
              <a:ext uri="{FF2B5EF4-FFF2-40B4-BE49-F238E27FC236}">
                <a16:creationId xmlns:a16="http://schemas.microsoft.com/office/drawing/2014/main" id="{FDB82B3B-1D76-473E-83EC-7C2DAE4A656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7275" y="908984"/>
            <a:ext cx="9936856" cy="569913"/>
          </a:xfrm>
        </p:spPr>
        <p:txBody>
          <a:bodyPr/>
          <a:lstStyle/>
          <a:p>
            <a:r>
              <a:rPr lang="it-IT" dirty="0"/>
              <a:t>Piano Nazionale Nuove Competenze – Obiettivi (2/2)</a:t>
            </a:r>
          </a:p>
        </p:txBody>
      </p:sp>
    </p:spTree>
    <p:extLst>
      <p:ext uri="{BB962C8B-B14F-4D97-AF65-F5344CB8AC3E}">
        <p14:creationId xmlns:p14="http://schemas.microsoft.com/office/powerpoint/2010/main" val="6895491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912EB00-CDB3-4884-91B6-4E0B34E3A22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37900" y="1636994"/>
            <a:ext cx="8856231" cy="4500000"/>
          </a:xfrm>
        </p:spPr>
        <p:txBody>
          <a:bodyPr/>
          <a:lstStyle/>
          <a:p>
            <a:pPr algn="just"/>
            <a:r>
              <a:rPr lang="it-IT" sz="1800" dirty="0"/>
              <a:t>Nell’ambito della </a:t>
            </a:r>
            <a:r>
              <a:rPr lang="it-IT" sz="1800" b="1" dirty="0"/>
              <a:t>Garanzia per l’Occupabilità dei Lavoratori (GOL)</a:t>
            </a:r>
            <a:r>
              <a:rPr lang="it-IT" sz="1800" dirty="0"/>
              <a:t>, il PNC prevede due tipologie di percorsi con una forte </a:t>
            </a:r>
            <a:r>
              <a:rPr lang="it-IT" sz="1800" b="1" dirty="0"/>
              <a:t>connotazione duale</a:t>
            </a:r>
            <a:r>
              <a:rPr lang="it-IT" sz="1800" dirty="0"/>
              <a:t>:</a:t>
            </a:r>
          </a:p>
          <a:p>
            <a:pPr algn="just"/>
            <a:endParaRPr lang="it-IT" sz="1800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800" b="1" u="sng" dirty="0">
                <a:solidFill>
                  <a:srgbClr val="BCD445"/>
                </a:solidFill>
              </a:rPr>
              <a:t>Percorsi di aggiornamento (</a:t>
            </a:r>
            <a:r>
              <a:rPr lang="it-IT" sz="1800" b="1" u="sng" dirty="0" err="1">
                <a:solidFill>
                  <a:srgbClr val="BCD445"/>
                </a:solidFill>
              </a:rPr>
              <a:t>upskilling</a:t>
            </a:r>
            <a:r>
              <a:rPr lang="it-IT" sz="1800" b="1" u="sng" dirty="0">
                <a:solidFill>
                  <a:srgbClr val="BCD445"/>
                </a:solidFill>
              </a:rPr>
              <a:t>)</a:t>
            </a:r>
            <a:r>
              <a:rPr lang="it-IT" sz="1800" dirty="0"/>
              <a:t>. Interventi di formazione di </a:t>
            </a:r>
            <a:r>
              <a:rPr lang="it-IT" sz="1800" b="1" dirty="0"/>
              <a:t>breve durata (fino a 150 ore)</a:t>
            </a:r>
            <a:r>
              <a:rPr lang="it-IT" sz="1800" dirty="0"/>
              <a:t> volti a fronteggiare i fabbisogni di nuove competenze. Tali percorsi sono focalizzati su </a:t>
            </a:r>
            <a:r>
              <a:rPr lang="it-IT" sz="1800" b="1" dirty="0"/>
              <a:t>contenuti prevalentemente professionalizzanti </a:t>
            </a:r>
            <a:r>
              <a:rPr lang="it-IT" sz="1800" dirty="0"/>
              <a:t>per un veloce adeguamento delle competenze del disoccupato.</a:t>
            </a:r>
          </a:p>
          <a:p>
            <a:pPr algn="just"/>
            <a:endParaRPr lang="it-IT" sz="1800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800" b="1" u="sng" dirty="0">
                <a:solidFill>
                  <a:srgbClr val="BCD445"/>
                </a:solidFill>
              </a:rPr>
              <a:t>Percorsi di riqualificazione (</a:t>
            </a:r>
            <a:r>
              <a:rPr lang="it-IT" sz="1800" b="1" u="sng" dirty="0" err="1">
                <a:solidFill>
                  <a:srgbClr val="BCD445"/>
                </a:solidFill>
              </a:rPr>
              <a:t>resklling</a:t>
            </a:r>
            <a:r>
              <a:rPr lang="it-IT" sz="1800" b="1" u="sng" dirty="0">
                <a:solidFill>
                  <a:srgbClr val="BCD445"/>
                </a:solidFill>
              </a:rPr>
              <a:t>)</a:t>
            </a:r>
            <a:r>
              <a:rPr lang="it-IT" sz="1800" dirty="0"/>
              <a:t>. Percorsi di durata più ampia che hanno generalmente in esito un </a:t>
            </a:r>
            <a:r>
              <a:rPr lang="it-IT" sz="1800" b="1" dirty="0"/>
              <a:t>innalzamento dei livelli di qualificazione/EQF di partenza. </a:t>
            </a:r>
            <a:r>
              <a:rPr lang="it-IT" sz="1800" dirty="0"/>
              <a:t>Hanno una durata compresa </a:t>
            </a:r>
            <a:r>
              <a:rPr lang="it-IT" sz="1800" b="1" dirty="0"/>
              <a:t>tra le 150 e le 600 ore</a:t>
            </a:r>
            <a:r>
              <a:rPr lang="it-IT" sz="1800" dirty="0"/>
              <a:t> e sono focalizzati su </a:t>
            </a:r>
            <a:r>
              <a:rPr lang="it-IT" sz="1800" b="1" dirty="0"/>
              <a:t>contenuti prevalentemente professionalizzanti </a:t>
            </a:r>
            <a:r>
              <a:rPr lang="it-IT" sz="1800" dirty="0"/>
              <a:t>con l’aggiunta di moduli di rafforzamento delle competenze di base e trasversali.</a:t>
            </a:r>
          </a:p>
        </p:txBody>
      </p:sp>
      <p:pic>
        <p:nvPicPr>
          <p:cNvPr id="6" name="Elemento grafico 5" descr="Scala mobile in salita con riempimento a tinta unita">
            <a:extLst>
              <a:ext uri="{FF2B5EF4-FFF2-40B4-BE49-F238E27FC236}">
                <a16:creationId xmlns:a16="http://schemas.microsoft.com/office/drawing/2014/main" id="{5C8E6FF4-1153-42F0-B317-3F106A611B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7275" y="3429794"/>
            <a:ext cx="914400" cy="914400"/>
          </a:xfrm>
          <a:prstGeom prst="rect">
            <a:avLst/>
          </a:prstGeom>
        </p:spPr>
      </p:pic>
      <p:sp>
        <p:nvSpPr>
          <p:cNvPr id="10" name="Segnaposto testo 1">
            <a:extLst>
              <a:ext uri="{FF2B5EF4-FFF2-40B4-BE49-F238E27FC236}">
                <a16:creationId xmlns:a16="http://schemas.microsoft.com/office/drawing/2014/main" id="{89BE02B3-4D02-44B1-A06C-AB713BDDBA1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57275" y="416427"/>
            <a:ext cx="9915073" cy="492557"/>
          </a:xfrm>
        </p:spPr>
        <p:txBody>
          <a:bodyPr>
            <a:noAutofit/>
          </a:bodyPr>
          <a:lstStyle/>
          <a:p>
            <a:r>
              <a:rPr lang="it-IT" sz="3600" b="1" dirty="0"/>
              <a:t>Piano Nazionale di Ripresa e Resilienza</a:t>
            </a:r>
          </a:p>
        </p:txBody>
      </p:sp>
      <p:sp>
        <p:nvSpPr>
          <p:cNvPr id="11" name="Segnaposto testo 2">
            <a:extLst>
              <a:ext uri="{FF2B5EF4-FFF2-40B4-BE49-F238E27FC236}">
                <a16:creationId xmlns:a16="http://schemas.microsoft.com/office/drawing/2014/main" id="{F50B2974-DAF5-491E-A726-70589133E81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7275" y="908984"/>
            <a:ext cx="9936856" cy="569913"/>
          </a:xfrm>
        </p:spPr>
        <p:txBody>
          <a:bodyPr/>
          <a:lstStyle/>
          <a:p>
            <a:r>
              <a:rPr lang="it-IT" dirty="0"/>
              <a:t>Piano Nazionale Nuove Competenze – Tipi di percorso</a:t>
            </a:r>
          </a:p>
        </p:txBody>
      </p:sp>
    </p:spTree>
    <p:extLst>
      <p:ext uri="{BB962C8B-B14F-4D97-AF65-F5344CB8AC3E}">
        <p14:creationId xmlns:p14="http://schemas.microsoft.com/office/powerpoint/2010/main" val="8637829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28A76EAB-C98A-5B4B-BCE2-5A0DB4130E90}"/>
              </a:ext>
            </a:extLst>
          </p:cNvPr>
          <p:cNvSpPr txBox="1">
            <a:spLocks/>
          </p:cNvSpPr>
          <p:nvPr/>
        </p:nvSpPr>
        <p:spPr>
          <a:xfrm>
            <a:off x="120923" y="2961742"/>
            <a:ext cx="8125889" cy="126014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457291" indent="-457291" algn="l" defTabSz="121944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798" indent="-381076" algn="l" defTabSz="1219444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305" indent="-304861" algn="l" defTabSz="121944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4027" indent="-304861" algn="l" defTabSz="1219444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749" indent="-304861" algn="l" defTabSz="1219444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3471" indent="-304861" algn="l" defTabSz="121944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3192" indent="-304861" algn="l" defTabSz="121944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2914" indent="-304861" algn="l" defTabSz="121944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2636" indent="-304861" algn="l" defTabSz="121944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it-IT" sz="4000" b="1" dirty="0">
                <a:solidFill>
                  <a:srgbClr val="001F5C"/>
                </a:solidFill>
              </a:rPr>
              <a:t>La formazione duale in GOL nel sistema lombardo</a:t>
            </a:r>
          </a:p>
        </p:txBody>
      </p:sp>
    </p:spTree>
    <p:extLst>
      <p:ext uri="{BB962C8B-B14F-4D97-AF65-F5344CB8AC3E}">
        <p14:creationId xmlns:p14="http://schemas.microsoft.com/office/powerpoint/2010/main" val="12422163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28D665FD-E9D5-4ACE-831A-16B696DF218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57275" y="416427"/>
            <a:ext cx="10440912" cy="492557"/>
          </a:xfrm>
        </p:spPr>
        <p:txBody>
          <a:bodyPr>
            <a:noAutofit/>
          </a:bodyPr>
          <a:lstStyle/>
          <a:p>
            <a:r>
              <a:rPr lang="it-IT" sz="3200" b="1" dirty="0"/>
              <a:t>La formazione duale in GOL nel sistema lombardo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912EB00-CDB3-4884-91B6-4E0B34E3A22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849115" y="1636994"/>
            <a:ext cx="9793088" cy="4500000"/>
          </a:xfrm>
        </p:spPr>
        <p:txBody>
          <a:bodyPr/>
          <a:lstStyle/>
          <a:p>
            <a:pPr algn="just"/>
            <a:r>
              <a:rPr lang="it-IT" sz="1800" dirty="0"/>
              <a:t>Nell’ambito delle azioni che realizzano il Programma GOL viene attivata un’</a:t>
            </a:r>
            <a:r>
              <a:rPr lang="it-IT" sz="1800" b="1" u="sng" dirty="0">
                <a:solidFill>
                  <a:srgbClr val="BCD445"/>
                </a:solidFill>
              </a:rPr>
              <a:t>offerta formativa predisposta sulla base delle caratteristiche personali e sul fabbisogno del singolo individuo</a:t>
            </a:r>
            <a:r>
              <a:rPr lang="it-IT" sz="1800" b="1" dirty="0"/>
              <a:t> </a:t>
            </a:r>
            <a:r>
              <a:rPr lang="it-IT" sz="1800" dirty="0"/>
              <a:t>in corrispondenza alla domanda di lavoro.</a:t>
            </a:r>
          </a:p>
          <a:p>
            <a:pPr algn="just"/>
            <a:endParaRPr lang="it-IT" sz="1800" dirty="0"/>
          </a:p>
          <a:p>
            <a:pPr algn="just"/>
            <a:r>
              <a:rPr lang="it-IT" sz="1800" dirty="0"/>
              <a:t>I </a:t>
            </a:r>
            <a:r>
              <a:rPr lang="it-IT" sz="1800" b="1" dirty="0"/>
              <a:t>percorsi formativi </a:t>
            </a:r>
            <a:r>
              <a:rPr lang="it-IT" sz="1800" dirty="0"/>
              <a:t>potranno essere erogati in presenza e a distanza e si distinguono in:</a:t>
            </a:r>
          </a:p>
          <a:p>
            <a:pPr algn="just"/>
            <a:endParaRPr lang="it-IT" sz="1800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800" dirty="0"/>
              <a:t>percorsi per l’</a:t>
            </a:r>
            <a:r>
              <a:rPr lang="it-IT" sz="1800" b="1" u="sng" dirty="0">
                <a:solidFill>
                  <a:srgbClr val="BCD445"/>
                </a:solidFill>
              </a:rPr>
              <a:t>acquisizione delle competenze di base</a:t>
            </a:r>
            <a:r>
              <a:rPr lang="it-IT" sz="1800" dirty="0"/>
              <a:t>, in particolare digitali;</a:t>
            </a:r>
          </a:p>
          <a:p>
            <a:pPr algn="just"/>
            <a:endParaRPr lang="it-IT" sz="1800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800" dirty="0"/>
              <a:t>percorsi</a:t>
            </a:r>
            <a:r>
              <a:rPr lang="it-IT" sz="1800" b="1" dirty="0"/>
              <a:t> </a:t>
            </a:r>
            <a:r>
              <a:rPr lang="it-IT" sz="1800" dirty="0"/>
              <a:t>di natura specifica mirati a </a:t>
            </a:r>
            <a:r>
              <a:rPr lang="it-IT" sz="1800" b="1" u="sng" dirty="0">
                <a:solidFill>
                  <a:srgbClr val="BCD445"/>
                </a:solidFill>
              </a:rPr>
              <a:t>integrare determinate competenze</a:t>
            </a:r>
            <a:r>
              <a:rPr lang="it-IT" sz="1800" dirty="0"/>
              <a:t>;</a:t>
            </a:r>
          </a:p>
          <a:p>
            <a:pPr algn="just"/>
            <a:endParaRPr lang="it-IT" sz="1800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800" dirty="0"/>
              <a:t>percorsi per la </a:t>
            </a:r>
            <a:r>
              <a:rPr lang="it-IT" sz="1800" b="1" u="sng" dirty="0">
                <a:solidFill>
                  <a:srgbClr val="BCD445"/>
                </a:solidFill>
              </a:rPr>
              <a:t>riqualificazione del profilo di competenza</a:t>
            </a:r>
            <a:r>
              <a:rPr lang="it-IT" sz="1800" dirty="0"/>
              <a:t> della persona;</a:t>
            </a:r>
          </a:p>
          <a:p>
            <a:pPr algn="just"/>
            <a:endParaRPr lang="it-IT" sz="1800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800" dirty="0"/>
              <a:t>percorsi per</a:t>
            </a:r>
            <a:r>
              <a:rPr lang="it-IT" sz="1800" b="1" dirty="0"/>
              <a:t> </a:t>
            </a:r>
            <a:r>
              <a:rPr lang="it-IT" sz="1800" b="1" u="sng" dirty="0">
                <a:solidFill>
                  <a:srgbClr val="BCD445"/>
                </a:solidFill>
              </a:rPr>
              <a:t>la riattivazione e l’inclusione delle fasce più distanti dal mercato del lavoro</a:t>
            </a:r>
            <a:r>
              <a:rPr lang="it-IT" sz="1800" dirty="0"/>
              <a:t>.</a:t>
            </a:r>
          </a:p>
        </p:txBody>
      </p:sp>
      <p:pic>
        <p:nvPicPr>
          <p:cNvPr id="6" name="Elemento grafico 5" descr="Scala mobile in salita con riempimento a tinta unita">
            <a:extLst>
              <a:ext uri="{FF2B5EF4-FFF2-40B4-BE49-F238E27FC236}">
                <a16:creationId xmlns:a16="http://schemas.microsoft.com/office/drawing/2014/main" id="{5C8E6FF4-1153-42F0-B317-3F106A611B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4979" y="3429794"/>
            <a:ext cx="914400" cy="914400"/>
          </a:xfrm>
          <a:prstGeom prst="rect">
            <a:avLst/>
          </a:prstGeom>
        </p:spPr>
      </p:pic>
      <p:sp>
        <p:nvSpPr>
          <p:cNvPr id="12" name="Segnaposto testo 2">
            <a:extLst>
              <a:ext uri="{FF2B5EF4-FFF2-40B4-BE49-F238E27FC236}">
                <a16:creationId xmlns:a16="http://schemas.microsoft.com/office/drawing/2014/main" id="{38211C2E-B82A-4EE5-8FD4-71D8DA65423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7275" y="908984"/>
            <a:ext cx="9936856" cy="569913"/>
          </a:xfrm>
        </p:spPr>
        <p:txBody>
          <a:bodyPr/>
          <a:lstStyle/>
          <a:p>
            <a:r>
              <a:rPr lang="it-IT" dirty="0"/>
              <a:t>Il percorso di aggiornamento (1/2)</a:t>
            </a:r>
          </a:p>
        </p:txBody>
      </p:sp>
    </p:spTree>
    <p:extLst>
      <p:ext uri="{BB962C8B-B14F-4D97-AF65-F5344CB8AC3E}">
        <p14:creationId xmlns:p14="http://schemas.microsoft.com/office/powerpoint/2010/main" val="34394436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E641C76-8447-4FAF-A43C-F5B46CAFD31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/>
              <a:t>Il percorso di aggiornamento (2/2)</a:t>
            </a:r>
          </a:p>
        </p:txBody>
      </p:sp>
      <p:graphicFrame>
        <p:nvGraphicFramePr>
          <p:cNvPr id="5" name="Diagramma 4">
            <a:extLst>
              <a:ext uri="{FF2B5EF4-FFF2-40B4-BE49-F238E27FC236}">
                <a16:creationId xmlns:a16="http://schemas.microsoft.com/office/drawing/2014/main" id="{B39290D5-5BA7-4584-B671-E6BD04D09B3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59826328"/>
              </p:ext>
            </p:extLst>
          </p:nvPr>
        </p:nvGraphicFramePr>
        <p:xfrm>
          <a:off x="1058057" y="1557586"/>
          <a:ext cx="9936073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Segnaposto testo 1">
            <a:extLst>
              <a:ext uri="{FF2B5EF4-FFF2-40B4-BE49-F238E27FC236}">
                <a16:creationId xmlns:a16="http://schemas.microsoft.com/office/drawing/2014/main" id="{1BAC6B05-9EF5-4512-B57B-FAD1AE9577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57275" y="416427"/>
            <a:ext cx="10440912" cy="492557"/>
          </a:xfrm>
        </p:spPr>
        <p:txBody>
          <a:bodyPr>
            <a:noAutofit/>
          </a:bodyPr>
          <a:lstStyle/>
          <a:p>
            <a:r>
              <a:rPr lang="it-IT" sz="3200" b="1" dirty="0"/>
              <a:t>La formazione duale in GOL nel sistema lombardo</a:t>
            </a:r>
          </a:p>
        </p:txBody>
      </p:sp>
    </p:spTree>
    <p:extLst>
      <p:ext uri="{BB962C8B-B14F-4D97-AF65-F5344CB8AC3E}">
        <p14:creationId xmlns:p14="http://schemas.microsoft.com/office/powerpoint/2010/main" val="3779267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29D3441-4ABE-4D21-9FD7-CAB7A399F71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/>
              <a:t>Il percorso di riqualificazione (1/2)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6A85D8E-237A-4E1A-9FE6-EE9A45D67A8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57275" y="1478315"/>
            <a:ext cx="9915073" cy="5119831"/>
          </a:xfrm>
        </p:spPr>
        <p:txBody>
          <a:bodyPr/>
          <a:lstStyle/>
          <a:p>
            <a:pPr algn="just"/>
            <a:r>
              <a:rPr lang="it-IT" sz="1800" dirty="0"/>
              <a:t>I percorsi di riqualificazione sono destinati a coloro che manifestano l’esigenza di </a:t>
            </a:r>
            <a:r>
              <a:rPr lang="it-IT" sz="1800" b="1" u="sng" dirty="0">
                <a:solidFill>
                  <a:srgbClr val="BCD445"/>
                </a:solidFill>
              </a:rPr>
              <a:t>acquisire nuove competenze al fine di adattarsi all’evoluzione del mercato del lavoro</a:t>
            </a:r>
            <a:r>
              <a:rPr lang="it-IT" sz="1800" dirty="0"/>
              <a:t>, anche approdando a una vera e propria riconversione professionale.</a:t>
            </a:r>
          </a:p>
          <a:p>
            <a:pPr algn="just"/>
            <a:endParaRPr lang="it-IT" sz="1800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800" dirty="0"/>
              <a:t>Essi mirano quindi a </a:t>
            </a:r>
            <a:r>
              <a:rPr lang="it-IT" sz="1800" b="1" u="sng" dirty="0">
                <a:solidFill>
                  <a:srgbClr val="BCD445"/>
                </a:solidFill>
              </a:rPr>
              <a:t>sviluppare competenze differenti da quelle già possedute</a:t>
            </a:r>
            <a:r>
              <a:rPr lang="it-IT" sz="1800" dirty="0"/>
              <a:t>, al fine di facilitare una riconfigurazione professionale o per far sì che l’individuo sia in grado di ricoprire un ruolo differente.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it-IT" sz="1800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800" dirty="0"/>
              <a:t>L’offerta formativa </a:t>
            </a:r>
            <a:r>
              <a:rPr lang="it-IT" sz="1800" b="1" u="sng" dirty="0">
                <a:solidFill>
                  <a:srgbClr val="BCD445"/>
                </a:solidFill>
              </a:rPr>
              <a:t>non sarà selezionata da un catalogo rigido predefinito</a:t>
            </a:r>
            <a:r>
              <a:rPr lang="it-IT" sz="1800" dirty="0"/>
              <a:t>, ma progettata, in coerenza e collegamento con gli standard regionali, sul fabbisogno del gruppo di persone destinatario.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it-IT" sz="1800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800" dirty="0"/>
              <a:t>In particolare, per i percorsi formativi di riqualificazione </a:t>
            </a:r>
            <a:r>
              <a:rPr lang="it-IT" sz="1800" b="1" u="sng" dirty="0">
                <a:solidFill>
                  <a:srgbClr val="BCD445"/>
                </a:solidFill>
              </a:rPr>
              <a:t>è favorita la componente di esperienze in situazione</a:t>
            </a:r>
            <a:r>
              <a:rPr lang="it-IT" sz="1800" dirty="0"/>
              <a:t>: la persona avrà la possibilità di accedere a momenti di esperienza in contesto lavorativo finalizzati a rafforzare l’acquisizione di competenze anche teoriche e relazionali attraverso l’attivazione di un tirocinio formativo o mediante l’attivazione di contratti di lavoro anche brevi.</a:t>
            </a:r>
          </a:p>
        </p:txBody>
      </p:sp>
      <p:pic>
        <p:nvPicPr>
          <p:cNvPr id="6" name="Elemento grafico 5" descr="Salute mentale con riempimento a tinta unita">
            <a:extLst>
              <a:ext uri="{FF2B5EF4-FFF2-40B4-BE49-F238E27FC236}">
                <a16:creationId xmlns:a16="http://schemas.microsoft.com/office/drawing/2014/main" id="{6BE599DB-1821-4A0B-8402-609E8FEF0E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9275" y="3228533"/>
            <a:ext cx="918000" cy="918000"/>
          </a:xfrm>
          <a:prstGeom prst="rect">
            <a:avLst/>
          </a:prstGeom>
        </p:spPr>
      </p:pic>
      <p:sp>
        <p:nvSpPr>
          <p:cNvPr id="9" name="Segnaposto testo 1">
            <a:extLst>
              <a:ext uri="{FF2B5EF4-FFF2-40B4-BE49-F238E27FC236}">
                <a16:creationId xmlns:a16="http://schemas.microsoft.com/office/drawing/2014/main" id="{EA11DFBB-FC58-45F3-BD75-829AEE9732D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57275" y="416427"/>
            <a:ext cx="10440912" cy="492557"/>
          </a:xfrm>
        </p:spPr>
        <p:txBody>
          <a:bodyPr>
            <a:noAutofit/>
          </a:bodyPr>
          <a:lstStyle/>
          <a:p>
            <a:r>
              <a:rPr lang="it-IT" sz="3200" b="1" dirty="0"/>
              <a:t>La formazione duale in GOL nel sistema lombardo</a:t>
            </a:r>
          </a:p>
        </p:txBody>
      </p:sp>
    </p:spTree>
    <p:extLst>
      <p:ext uri="{BB962C8B-B14F-4D97-AF65-F5344CB8AC3E}">
        <p14:creationId xmlns:p14="http://schemas.microsoft.com/office/powerpoint/2010/main" val="25866848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E641C76-8447-4FAF-A43C-F5B46CAFD31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/>
              <a:t>Il percorso di aggiornamento (2/2)</a:t>
            </a:r>
          </a:p>
        </p:txBody>
      </p:sp>
      <p:graphicFrame>
        <p:nvGraphicFramePr>
          <p:cNvPr id="5" name="Diagramma 4">
            <a:extLst>
              <a:ext uri="{FF2B5EF4-FFF2-40B4-BE49-F238E27FC236}">
                <a16:creationId xmlns:a16="http://schemas.microsoft.com/office/drawing/2014/main" id="{B39290D5-5BA7-4584-B671-E6BD04D09B3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76815566"/>
              </p:ext>
            </p:extLst>
          </p:nvPr>
        </p:nvGraphicFramePr>
        <p:xfrm>
          <a:off x="1058057" y="1557586"/>
          <a:ext cx="9936073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Segnaposto testo 1">
            <a:extLst>
              <a:ext uri="{FF2B5EF4-FFF2-40B4-BE49-F238E27FC236}">
                <a16:creationId xmlns:a16="http://schemas.microsoft.com/office/drawing/2014/main" id="{1BAC6B05-9EF5-4512-B57B-FAD1AE9577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57275" y="416427"/>
            <a:ext cx="10440912" cy="492557"/>
          </a:xfrm>
        </p:spPr>
        <p:txBody>
          <a:bodyPr>
            <a:noAutofit/>
          </a:bodyPr>
          <a:lstStyle/>
          <a:p>
            <a:r>
              <a:rPr lang="it-IT" sz="3200" b="1" dirty="0"/>
              <a:t>La formazione duale in GOL nel sistema lombardo</a:t>
            </a:r>
          </a:p>
        </p:txBody>
      </p:sp>
    </p:spTree>
    <p:extLst>
      <p:ext uri="{BB962C8B-B14F-4D97-AF65-F5344CB8AC3E}">
        <p14:creationId xmlns:p14="http://schemas.microsoft.com/office/powerpoint/2010/main" val="13169871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9397D360-23BB-409F-BC5E-BAC42A154C23}"/>
              </a:ext>
            </a:extLst>
          </p:cNvPr>
          <p:cNvSpPr/>
          <p:nvPr/>
        </p:nvSpPr>
        <p:spPr>
          <a:xfrm>
            <a:off x="1489075" y="1773610"/>
            <a:ext cx="5082905" cy="2554545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</a:bodyPr>
          <a:lstStyle/>
          <a:p>
            <a:r>
              <a:rPr lang="it-IT" sz="4000" dirty="0">
                <a:solidFill>
                  <a:schemeClr val="bg1"/>
                </a:solidFill>
              </a:rPr>
              <a:t>Si ringrazia per la cortese attenzione,</a:t>
            </a:r>
          </a:p>
          <a:p>
            <a:endParaRPr lang="it-IT" sz="4000" dirty="0">
              <a:solidFill>
                <a:schemeClr val="bg1"/>
              </a:solidFill>
            </a:endParaRPr>
          </a:p>
          <a:p>
            <a:pPr algn="r"/>
            <a:r>
              <a:rPr lang="it-IT" sz="4000" dirty="0">
                <a:solidFill>
                  <a:schemeClr val="bg1"/>
                </a:solidFill>
              </a:rPr>
              <a:t>Mattia Dolci</a:t>
            </a:r>
          </a:p>
        </p:txBody>
      </p:sp>
    </p:spTree>
    <p:extLst>
      <p:ext uri="{BB962C8B-B14F-4D97-AF65-F5344CB8AC3E}">
        <p14:creationId xmlns:p14="http://schemas.microsoft.com/office/powerpoint/2010/main" val="43174749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ptsclas2019">
      <a:dk1>
        <a:sysClr val="windowText" lastClr="000000"/>
      </a:dk1>
      <a:lt1>
        <a:sysClr val="window" lastClr="FFFFFF"/>
      </a:lt1>
      <a:dk2>
        <a:srgbClr val="212C56"/>
      </a:dk2>
      <a:lt2>
        <a:srgbClr val="C6C6C6"/>
      </a:lt2>
      <a:accent1>
        <a:srgbClr val="E9DF00"/>
      </a:accent1>
      <a:accent2>
        <a:srgbClr val="BACC24"/>
      </a:accent2>
      <a:accent3>
        <a:srgbClr val="516927"/>
      </a:accent3>
      <a:accent4>
        <a:srgbClr val="585A6C"/>
      </a:accent4>
      <a:accent5>
        <a:srgbClr val="005A81"/>
      </a:accent5>
      <a:accent6>
        <a:srgbClr val="849426"/>
      </a:accent6>
      <a:hlink>
        <a:srgbClr val="868686"/>
      </a:hlink>
      <a:folHlink>
        <a:srgbClr val="02193F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TS CLAS_template in widescreen 2019.potx" id="{47D97E66-6042-4407-82A1-7307076AEE96}" vid="{D55C1C8C-F27D-4A3E-B338-639ECF856CEB}"/>
    </a:ext>
  </a:extLst>
</a:theme>
</file>

<file path=ppt/theme/theme2.xml><?xml version="1.0" encoding="utf-8"?>
<a:theme xmlns:a="http://schemas.openxmlformats.org/drawingml/2006/main" name="Personalizza struttur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9673</TotalTime>
  <Words>1750</Words>
  <Application>Microsoft Macintosh PowerPoint</Application>
  <PresentationFormat>Personalizzato</PresentationFormat>
  <Paragraphs>137</Paragraphs>
  <Slides>20</Slides>
  <Notes>6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20</vt:i4>
      </vt:variant>
    </vt:vector>
  </HeadingPairs>
  <TitlesOfParts>
    <vt:vector size="29" baseType="lpstr">
      <vt:lpstr>Arial</vt:lpstr>
      <vt:lpstr>Calibri</vt:lpstr>
      <vt:lpstr>Calibri Light</vt:lpstr>
      <vt:lpstr>Century Gothic</vt:lpstr>
      <vt:lpstr>Proxima Nova Lt</vt:lpstr>
      <vt:lpstr>Proxima Nova Rg</vt:lpstr>
      <vt:lpstr>Wingdings</vt:lpstr>
      <vt:lpstr>Tema di Office</vt:lpstr>
      <vt:lpstr>Personalizza struttura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Sonia Zibellini</dc:creator>
  <cp:lastModifiedBy>Mattia Dolci</cp:lastModifiedBy>
  <cp:revision>123</cp:revision>
  <cp:lastPrinted>2019-01-28T10:39:40Z</cp:lastPrinted>
  <dcterms:created xsi:type="dcterms:W3CDTF">2019-01-24T14:17:29Z</dcterms:created>
  <dcterms:modified xsi:type="dcterms:W3CDTF">2022-03-08T16:03:29Z</dcterms:modified>
</cp:coreProperties>
</file>