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6091" autoAdjust="0"/>
  </p:normalViewPr>
  <p:slideViewPr>
    <p:cSldViewPr snapToGrid="0">
      <p:cViewPr varScale="1">
        <p:scale>
          <a:sx n="102" d="100"/>
          <a:sy n="102" d="100"/>
        </p:scale>
        <p:origin x="9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172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20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228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2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333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60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77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52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7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968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705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922EA-70E2-4BF1-8657-353B466729EA}" type="datetimeFigureOut">
              <a:rPr lang="it-IT" smtClean="0"/>
              <a:t>05/07/2021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5E102-ECE8-43CB-8577-EFBC47AAF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38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16E893-EA02-4B18-99D4-0ED3E3FAA7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ASSEMBLEA NAZIONALE CIOFS FP AGGIORNAMENTO CANTIERI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109CDF-6EAC-474D-BCF6-06F76D0C7E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Roma, 7 luglio 2021</a:t>
            </a:r>
          </a:p>
          <a:p>
            <a:r>
              <a:rPr lang="it-IT" dirty="0"/>
              <a:t>Massimo Peron – Direttore Sede Nazionale</a:t>
            </a:r>
          </a:p>
        </p:txBody>
      </p:sp>
    </p:spTree>
    <p:extLst>
      <p:ext uri="{BB962C8B-B14F-4D97-AF65-F5344CB8AC3E}">
        <p14:creationId xmlns:p14="http://schemas.microsoft.com/office/powerpoint/2010/main" val="5871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sicurezza nei cantieri: ruoli e responsabilità | Beta Formazion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393"/>
            <a:ext cx="3547823" cy="18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a sicurezza nei cantieri: ruoli e responsabilità | Beta Formazion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632" y="4584448"/>
            <a:ext cx="4330575" cy="227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4570CB7-056B-469B-BD11-0D2B5996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Una VISIONE D’INSIEME</a:t>
            </a:r>
          </a:p>
        </p:txBody>
      </p:sp>
      <p:pic>
        <p:nvPicPr>
          <p:cNvPr id="6" name="Picture 2" descr="La sicurezza nei cantieri: ruoli e responsabilità | Beta Formazion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730" y="4584448"/>
            <a:ext cx="4330575" cy="227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AF5F9D-600A-44AC-B41B-CC7FA2A48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7133" y="171736"/>
            <a:ext cx="7112784" cy="5248622"/>
          </a:xfrm>
        </p:spPr>
        <p:txBody>
          <a:bodyPr>
            <a:normAutofit/>
          </a:bodyPr>
          <a:lstStyle/>
          <a:p>
            <a:r>
              <a:rPr lang="it-IT" dirty="0"/>
              <a:t>Il CANTIERE METODO DI LAVORO e MODELLO ORGANIZZATIVO</a:t>
            </a:r>
          </a:p>
          <a:p>
            <a:r>
              <a:rPr lang="it-IT" dirty="0"/>
              <a:t>SPAZIO e TEMPO per il CONFRONTO, la COPROGETTAZIONE, il LAVORARE INSIEME tra SEDE NAZIONALE (RISORSE) e ASSOCIAZIONI REGIONALI  e singoli CFP</a:t>
            </a:r>
          </a:p>
          <a:p>
            <a:r>
              <a:rPr lang="it-IT" dirty="0"/>
              <a:t>IL RUOLO DEI CONSULENTI ESTERNI </a:t>
            </a:r>
          </a:p>
          <a:p>
            <a:r>
              <a:rPr lang="it-IT" dirty="0"/>
              <a:t>CONTINUITA’  e non EPISODICITA’</a:t>
            </a:r>
          </a:p>
          <a:p>
            <a:r>
              <a:rPr lang="it-IT" dirty="0"/>
              <a:t>FLESSIBILITA’ ORGANIZZATIVA</a:t>
            </a:r>
          </a:p>
          <a:p>
            <a:r>
              <a:rPr lang="it-IT" dirty="0"/>
              <a:t>IMPEGNO  e COLLABORAZIONE RECIPROCA: partecipazione di rappresentanti di tutte le AR</a:t>
            </a:r>
          </a:p>
          <a:p>
            <a:r>
              <a:rPr lang="it-IT" dirty="0"/>
              <a:t>I CANTIERI GIA’ IN ESSERE CONTINUANO</a:t>
            </a:r>
          </a:p>
          <a:p>
            <a:r>
              <a:rPr lang="it-IT" dirty="0"/>
              <a:t>NUOVI CANTIERI SONO STATI AVVIATI/RIVISTI QUEST’ANNO</a:t>
            </a:r>
          </a:p>
        </p:txBody>
      </p:sp>
    </p:spTree>
    <p:extLst>
      <p:ext uri="{BB962C8B-B14F-4D97-AF65-F5344CB8AC3E}">
        <p14:creationId xmlns:p14="http://schemas.microsoft.com/office/powerpoint/2010/main" val="343079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4DB10-9E9C-4814-A771-CDDEAA535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Una VISIONE D’INSIEME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33EE7D-8B91-42DB-A8A5-13C539F0A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623" y="2822110"/>
            <a:ext cx="6281873" cy="5248622"/>
          </a:xfrm>
        </p:spPr>
        <p:txBody>
          <a:bodyPr/>
          <a:lstStyle/>
          <a:p>
            <a:r>
              <a:rPr lang="it-IT" dirty="0"/>
              <a:t>CANTIERI che continuano: SOFT SKILLS, COMPETENZE DIGITALI E ICT, DIGITAL BADGE, SEMINARIO </a:t>
            </a:r>
            <a:r>
              <a:rPr lang="it-IT" dirty="0" smtClean="0"/>
              <a:t>EUROPA</a:t>
            </a:r>
            <a:r>
              <a:rPr lang="it-IT" dirty="0"/>
              <a:t>, IMPRESA </a:t>
            </a:r>
            <a:r>
              <a:rPr lang="it-IT" dirty="0" smtClean="0"/>
              <a:t>FORMATIVA, </a:t>
            </a:r>
            <a:r>
              <a:rPr lang="it-IT" dirty="0"/>
              <a:t>ORIENTAMENTO</a:t>
            </a:r>
          </a:p>
          <a:p>
            <a:r>
              <a:rPr lang="it-IT" dirty="0" smtClean="0"/>
              <a:t>NUOVI </a:t>
            </a:r>
            <a:r>
              <a:rPr lang="it-IT" dirty="0"/>
              <a:t>CANTIERI PARTITI/IN PARTENZA</a:t>
            </a:r>
            <a:r>
              <a:rPr lang="it-IT" dirty="0" smtClean="0"/>
              <a:t>: </a:t>
            </a:r>
            <a:r>
              <a:rPr lang="it-IT" dirty="0"/>
              <a:t>RELAZIONE CON LE IMPRESE, INTERNAZIONALIZZAZIONE, COMUNICAZIONE, </a:t>
            </a:r>
            <a:endParaRPr lang="it-IT" dirty="0" smtClean="0"/>
          </a:p>
          <a:p>
            <a:r>
              <a:rPr lang="it-IT" dirty="0" smtClean="0"/>
              <a:t>STATO </a:t>
            </a:r>
            <a:r>
              <a:rPr lang="it-IT" dirty="0"/>
              <a:t>DELL’ARTE DEI NUOVI CANTIERI</a:t>
            </a:r>
          </a:p>
        </p:txBody>
      </p:sp>
      <p:pic>
        <p:nvPicPr>
          <p:cNvPr id="2050" name="Picture 2" descr="Rischi da Cantiere: dall&amp;#39;INAIL 8 Quaderni per immagini - InSic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76" y="-555792"/>
            <a:ext cx="7224666" cy="46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18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395F80-B0E7-450D-9515-B8156E122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IMPRESA FORMATIVA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CA95B7-FCB3-4A59-9A64-A38079E70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367" y="1091876"/>
            <a:ext cx="6281873" cy="5248622"/>
          </a:xfrm>
        </p:spPr>
        <p:txBody>
          <a:bodyPr>
            <a:normAutofit/>
          </a:bodyPr>
          <a:lstStyle/>
          <a:p>
            <a:r>
              <a:rPr lang="it-IT" dirty="0"/>
              <a:t>Obiettivo: valorizzare e diffondere in tutte le AR il percorso fatto: PUBBLICAZIONE e STRUMENTI</a:t>
            </a:r>
          </a:p>
          <a:p>
            <a:r>
              <a:rPr lang="it-IT" dirty="0"/>
              <a:t>PARTNER: SOCIAL SEED </a:t>
            </a:r>
          </a:p>
          <a:p>
            <a:r>
              <a:rPr lang="it-IT" dirty="0"/>
              <a:t>Realizzazione di 5 LABORATORI</a:t>
            </a:r>
          </a:p>
          <a:p>
            <a:r>
              <a:rPr lang="it-IT" dirty="0"/>
              <a:t>FABBISOGNO RILEVATO: entrare più nell’operatività dal punto di vista normativo, fiscale, giuslavoristico</a:t>
            </a:r>
          </a:p>
          <a:p>
            <a:r>
              <a:rPr lang="it-IT" dirty="0"/>
              <a:t>COME: proposta di alcuni momenti di confronto da Settembre. Incontro con esperto (</a:t>
            </a:r>
            <a:r>
              <a:rPr lang="it-IT" dirty="0" err="1"/>
              <a:t>Adapt</a:t>
            </a:r>
            <a:r>
              <a:rPr lang="it-IT" dirty="0"/>
              <a:t>), Tavola rotonda con 2/3 esperienze concrete, Incontro tecnico con Consulente del lavoro</a:t>
            </a:r>
          </a:p>
          <a:p>
            <a:r>
              <a:rPr lang="it-IT" dirty="0"/>
              <a:t>Da riprendere il percorso Nazionale su SCF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4288" t="43619" r="1497" b="27412"/>
          <a:stretch/>
        </p:blipFill>
        <p:spPr>
          <a:xfrm>
            <a:off x="4526733" y="131833"/>
            <a:ext cx="7665267" cy="132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4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042D2C-E266-47E4-939A-183813F38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3" y="2349925"/>
            <a:ext cx="3610941" cy="2456442"/>
          </a:xfrm>
        </p:spPr>
        <p:txBody>
          <a:bodyPr/>
          <a:lstStyle/>
          <a:p>
            <a:r>
              <a:rPr lang="it-IT" dirty="0"/>
              <a:t>CANTIERE ORIENTAMENTO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83666F-4776-4ECA-9FB0-157D119FD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984" y="386727"/>
            <a:ext cx="6281873" cy="5248622"/>
          </a:xfrm>
        </p:spPr>
        <p:txBody>
          <a:bodyPr>
            <a:normAutofit lnSpcReduction="10000"/>
          </a:bodyPr>
          <a:lstStyle/>
          <a:p>
            <a:r>
              <a:rPr lang="it-IT" dirty="0"/>
              <a:t>Riprendere il percorso già realizzato nel Cantiere Bilancio Competenze, orientamento professionale, servizi per il lavoro</a:t>
            </a:r>
          </a:p>
          <a:p>
            <a:r>
              <a:rPr lang="it-IT" dirty="0"/>
              <a:t>CONSULENTI: Franco Chiaramonte, Marco Gaione</a:t>
            </a:r>
          </a:p>
          <a:p>
            <a:r>
              <a:rPr lang="it-IT" dirty="0"/>
              <a:t>Definizione del gruppo Cantiere con rappresentanti di tutte le AR</a:t>
            </a:r>
          </a:p>
          <a:p>
            <a:r>
              <a:rPr lang="it-IT" dirty="0"/>
              <a:t>Coinvolgimento di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Ciofs </a:t>
            </a:r>
            <a:r>
              <a:rPr lang="it-IT" dirty="0"/>
              <a:t>Scuola, </a:t>
            </a:r>
            <a:r>
              <a:rPr lang="it-IT" dirty="0" err="1"/>
              <a:t>Cospes</a:t>
            </a:r>
            <a:r>
              <a:rPr lang="it-IT" dirty="0"/>
              <a:t>, Auxilium</a:t>
            </a:r>
          </a:p>
          <a:p>
            <a:r>
              <a:rPr lang="it-IT" dirty="0"/>
              <a:t>Finalità: costruire una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«</a:t>
            </a:r>
            <a:r>
              <a:rPr lang="it-IT" dirty="0"/>
              <a:t>Comunità professionale» Ciofs Fp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 </a:t>
            </a:r>
            <a:r>
              <a:rPr lang="it-IT" dirty="0"/>
              <a:t>partire da un «Modello condiviso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di </a:t>
            </a:r>
            <a:r>
              <a:rPr lang="it-IT" dirty="0"/>
              <a:t>orientamento e servizi per il lavoro»</a:t>
            </a:r>
          </a:p>
          <a:p>
            <a:r>
              <a:rPr lang="it-IT" dirty="0"/>
              <a:t>Avvio operativo del Cantiere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da </a:t>
            </a:r>
            <a:r>
              <a:rPr lang="it-IT" dirty="0"/>
              <a:t>Settembre</a:t>
            </a:r>
          </a:p>
        </p:txBody>
      </p:sp>
      <p:pic>
        <p:nvPicPr>
          <p:cNvPr id="3074" name="Picture 2" descr="Segnaletica ANTICOVID per CANTIERI EDILI - Velino Consulenze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315" y="2625572"/>
            <a:ext cx="3852467" cy="423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21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BDA3F2-7B95-42B9-923D-F3FA0513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CANTIERE RELAZIONE CON LE IMPRESE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8897D-E761-47F6-969F-C0E4037C6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4293" y="801583"/>
            <a:ext cx="6281873" cy="5248622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Cantiere NUOVO ma STRATEGICO</a:t>
            </a:r>
          </a:p>
          <a:p>
            <a:r>
              <a:rPr lang="it-IT" dirty="0"/>
              <a:t>Consulenti esterni: Franco Chiaramonte, Marco Gaione, Andrea Cherchi</a:t>
            </a:r>
          </a:p>
          <a:p>
            <a:r>
              <a:rPr lang="it-IT" dirty="0"/>
              <a:t>Coinvolgimento di tutte le AR e Sede Nazionale</a:t>
            </a:r>
          </a:p>
          <a:p>
            <a:r>
              <a:rPr lang="it-IT" dirty="0"/>
              <a:t>Cantiere avviato a Marzo</a:t>
            </a:r>
          </a:p>
          <a:p>
            <a:r>
              <a:rPr lang="it-IT" dirty="0"/>
              <a:t>QUESTIONARIO STATO dell’ARTE (Rielaborazione Chiaramonte)</a:t>
            </a:r>
          </a:p>
          <a:p>
            <a:r>
              <a:rPr lang="it-IT" dirty="0"/>
              <a:t>PIANO DI LAVORO CONDIVISO</a:t>
            </a:r>
          </a:p>
          <a:p>
            <a:r>
              <a:rPr lang="it-IT" dirty="0"/>
              <a:t>LINEE DI SVILUPPO: Vision strategica </a:t>
            </a:r>
            <a:r>
              <a:rPr lang="it-IT" dirty="0" err="1"/>
              <a:t>Ciofs</a:t>
            </a:r>
            <a:r>
              <a:rPr lang="it-IT" dirty="0"/>
              <a:t> Fp, Formazione strutturata figure apicali, formazione in «pillole» estesa, scambio di informazioni e opportunità</a:t>
            </a:r>
          </a:p>
          <a:p>
            <a:r>
              <a:rPr lang="it-IT" dirty="0"/>
              <a:t>Pillole già realizzate: «Fondo nuove competenze», «Fondi interprofessionali»</a:t>
            </a:r>
          </a:p>
          <a:p>
            <a:r>
              <a:rPr lang="it-IT" dirty="0"/>
              <a:t>Pillole in programmazione: «</a:t>
            </a:r>
            <a:r>
              <a:rPr lang="it-IT" dirty="0" err="1"/>
              <a:t>Formatemp</a:t>
            </a:r>
            <a:r>
              <a:rPr lang="it-IT" dirty="0"/>
              <a:t>»,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«</a:t>
            </a:r>
            <a:r>
              <a:rPr lang="it-IT" dirty="0"/>
              <a:t>Microcredito», altri da definire</a:t>
            </a:r>
          </a:p>
          <a:p>
            <a:r>
              <a:rPr lang="it-IT" dirty="0"/>
              <a:t>Riflessione sull’utilizzo e valorizzazione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dello </a:t>
            </a:r>
            <a:r>
              <a:rPr lang="it-IT" dirty="0"/>
              <a:t>strumento «Lavoriamo» </a:t>
            </a:r>
            <a:r>
              <a:rPr lang="it-IT" dirty="0" err="1"/>
              <a:t>Jobiri</a:t>
            </a:r>
            <a:r>
              <a:rPr lang="it-IT" dirty="0"/>
              <a:t>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nella </a:t>
            </a:r>
            <a:r>
              <a:rPr lang="it-IT" dirty="0"/>
              <a:t>parte rivolta a AZIENDE per incrocio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domanda/offerta </a:t>
            </a:r>
            <a:r>
              <a:rPr lang="it-IT" dirty="0"/>
              <a:t>(sviluppo SERVIZI LAVORO)</a:t>
            </a:r>
          </a:p>
        </p:txBody>
      </p:sp>
      <p:pic>
        <p:nvPicPr>
          <p:cNvPr id="4098" name="Picture 2" descr="Illustrazione del cantiere navale al lavoro e riparare la nave 152877 -  Scarica Immagini Vettoriali Gratis, Grafica Vettoriale, e Disegno Mode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48" y="4137434"/>
            <a:ext cx="3666652" cy="256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llustrazione del cantiere navale al lavoro e riparare la nave 152877 -  Scarica Immagini Vettoriali Gratis, Grafica Vettoriale, e Disegno Mode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50432" cy="157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07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32CC4A-8D54-4315-B527-D5003CE5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CANTIERE RELAZIONE CON LE IMPRESE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B3CC3D-EC64-4AD7-AC4A-FB8B8ED41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21" y="305245"/>
            <a:ext cx="6281873" cy="1867587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INTERVENTO DEL DOTT. STEFANO SESSOLO</a:t>
            </a:r>
          </a:p>
          <a:p>
            <a:pPr marL="0" indent="0">
              <a:buNone/>
            </a:pPr>
            <a:r>
              <a:rPr lang="it-IT" dirty="0" smtClean="0"/>
              <a:t>ESPERIENZA </a:t>
            </a:r>
            <a:r>
              <a:rPr lang="it-IT" dirty="0"/>
              <a:t>SIAVS VITTORIO VENETO</a:t>
            </a:r>
          </a:p>
        </p:txBody>
      </p:sp>
      <p:pic>
        <p:nvPicPr>
          <p:cNvPr id="5128" name="Picture 8" descr="Reti Imprese sul web, il progetto che ricrea nel 2° mercato del web le  aggregazioni commerciali del 1° mercato tradizionale, crea attrazione e  porta gli Internauti nei locali delle Attività - progetto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3026" r="5026" b="19127"/>
          <a:stretch/>
        </p:blipFill>
        <p:spPr bwMode="auto">
          <a:xfrm>
            <a:off x="4610220" y="2172832"/>
            <a:ext cx="6853474" cy="494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8801976" y="5676523"/>
            <a:ext cx="2661718" cy="6065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96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C07001-3402-4D53-9954-F76FE60B7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96" y="2349925"/>
            <a:ext cx="3874883" cy="2456442"/>
          </a:xfrm>
        </p:spPr>
        <p:txBody>
          <a:bodyPr/>
          <a:lstStyle/>
          <a:p>
            <a:r>
              <a:rPr lang="it-IT" dirty="0"/>
              <a:t>CANTIERE COMUNICAZIONE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F13ACF-7AD4-4B91-8102-BF8697062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91" y="560274"/>
            <a:ext cx="7182226" cy="5248622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CANTIERE AVVIATO A LUGLIO 2021</a:t>
            </a:r>
          </a:p>
          <a:p>
            <a:r>
              <a:rPr lang="it-IT" dirty="0"/>
              <a:t>PARTNER ESTERNI: STUDIO SAMO</a:t>
            </a:r>
          </a:p>
          <a:p>
            <a:r>
              <a:rPr lang="it-IT" dirty="0"/>
              <a:t>COINVOLGIMENTO AR E SEDE NAZIONALE</a:t>
            </a:r>
          </a:p>
          <a:p>
            <a:r>
              <a:rPr lang="it-IT" dirty="0"/>
              <a:t>MAPPATURA SISTEMA CIOFS (presentazione al CANTIERE 12/07)</a:t>
            </a:r>
          </a:p>
          <a:p>
            <a:r>
              <a:rPr lang="it-IT" dirty="0"/>
              <a:t>Primo incontro di inquadramento del tema con referenti</a:t>
            </a:r>
          </a:p>
          <a:p>
            <a:r>
              <a:rPr lang="it-IT" dirty="0"/>
              <a:t>Obiettivo: avviare una riflessione comune sull’utilizzo strategico dei SOCIAL MEDIA a supporto della comunicazione esterna dell’ente visto nella sua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dimensione </a:t>
            </a:r>
            <a:r>
              <a:rPr lang="it-IT" dirty="0"/>
              <a:t>nazionale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e </a:t>
            </a:r>
            <a:r>
              <a:rPr lang="it-IT" dirty="0"/>
              <a:t>forte collegamento con i territori</a:t>
            </a:r>
          </a:p>
          <a:p>
            <a:r>
              <a:rPr lang="it-IT" dirty="0"/>
              <a:t>Linee guida comuni da tradurre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nei </a:t>
            </a:r>
            <a:r>
              <a:rPr lang="it-IT" dirty="0"/>
              <a:t>territori</a:t>
            </a:r>
          </a:p>
          <a:p>
            <a:r>
              <a:rPr lang="it-IT" dirty="0"/>
              <a:t>RELAZIONE FLAVIO </a:t>
            </a:r>
            <a:r>
              <a:rPr lang="it-IT" dirty="0" smtClean="0"/>
              <a:t>MAZZANTI</a:t>
            </a:r>
            <a:br>
              <a:rPr lang="it-IT" dirty="0" smtClean="0"/>
            </a:br>
            <a:r>
              <a:rPr lang="it-IT" dirty="0" smtClean="0"/>
              <a:t>STUDIO </a:t>
            </a:r>
            <a:r>
              <a:rPr lang="it-IT" dirty="0"/>
              <a:t>SAMO</a:t>
            </a:r>
          </a:p>
        </p:txBody>
      </p:sp>
      <p:pic>
        <p:nvPicPr>
          <p:cNvPr id="6148" name="Picture 4" descr="Cos&amp;#39;è la comunicazione consapevole e come usarla a tuo vantaggio - SetUp  Farm Training - Effective Resul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912" y="3393443"/>
            <a:ext cx="4020201" cy="402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6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80ABD2-F270-4270-8797-986DDD692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CANTIERE </a:t>
            </a:r>
            <a:r>
              <a:rPr lang="it-IT" dirty="0" smtClean="0"/>
              <a:t>INTERNAZIONA-LIZZAZIONE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B09AC3-0903-4617-A8FB-BBF2E4B8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998" y="495961"/>
            <a:ext cx="6281873" cy="5248622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Dimensione STRATEGICA DEL CANTIERE: modalità di lavoro sempre più condivisa tra sede Nazionale e territorio </a:t>
            </a:r>
          </a:p>
          <a:p>
            <a:r>
              <a:rPr lang="it-IT" dirty="0"/>
              <a:t>Rientrano nel Cantiere tutte le attività promosse in questi anni dalla sede Nazionale: progettazione e realizzazione attività per l’INNOVAZIONE; MOBILITA’</a:t>
            </a:r>
          </a:p>
          <a:p>
            <a:r>
              <a:rPr lang="it-IT" dirty="0"/>
              <a:t>FILOSOFIA: coprogettazione e </a:t>
            </a:r>
            <a:r>
              <a:rPr lang="it-IT" dirty="0" err="1"/>
              <a:t>corealizzazione</a:t>
            </a:r>
            <a:r>
              <a:rPr lang="it-IT" dirty="0"/>
              <a:t> delle attività, valorizzazione dei risultati</a:t>
            </a:r>
          </a:p>
          <a:p>
            <a:r>
              <a:rPr lang="it-IT" dirty="0"/>
              <a:t>Partecipano tutte le AR e le professionalità della Sede Nazionale INSIEME</a:t>
            </a:r>
          </a:p>
          <a:p>
            <a:r>
              <a:rPr lang="it-IT" dirty="0"/>
              <a:t>Avvio del Cantiere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 </a:t>
            </a:r>
            <a:r>
              <a:rPr lang="it-IT" dirty="0"/>
              <a:t>giugno 2021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con </a:t>
            </a:r>
            <a:r>
              <a:rPr lang="it-IT" dirty="0"/>
              <a:t>condivisione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della </a:t>
            </a:r>
            <a:r>
              <a:rPr lang="it-IT" dirty="0"/>
              <a:t>logica e conoscenza</a:t>
            </a:r>
          </a:p>
          <a:p>
            <a:r>
              <a:rPr lang="it-IT" dirty="0"/>
              <a:t>Prossimo incontro luglio 21: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conoscenza </a:t>
            </a:r>
            <a:br>
              <a:rPr lang="it-IT" dirty="0" smtClean="0"/>
            </a:br>
            <a:r>
              <a:rPr lang="it-IT" dirty="0" smtClean="0"/>
              <a:t>delle </a:t>
            </a:r>
            <a:r>
              <a:rPr lang="it-IT" dirty="0"/>
              <a:t>progettualità in essere </a:t>
            </a:r>
          </a:p>
        </p:txBody>
      </p:sp>
      <p:pic>
        <p:nvPicPr>
          <p:cNvPr id="7170" name="Picture 2" descr="SIMEST ad agosto finanzia l&amp;#39;internazionalizzazione di 40 imprese italiane -  Italpl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777" y="3008859"/>
            <a:ext cx="5279024" cy="359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IMEST ad agosto finanzia l&amp;#39;internazionalizzazione di 40 imprese italiane -  Italplanet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5" y="-99780"/>
            <a:ext cx="2706312" cy="184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05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6193D5-5FD8-499A-A515-2AFA00B4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CANTIERE </a:t>
            </a:r>
            <a:r>
              <a:rPr lang="it-IT" smtClean="0"/>
              <a:t>INTERNAZIONA-LIZZAZIONE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741F99-0322-4D3B-A8B3-31A09B0E3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570" y="0"/>
            <a:ext cx="6947863" cy="6858000"/>
          </a:xfrm>
        </p:spPr>
        <p:txBody>
          <a:bodyPr>
            <a:normAutofit/>
          </a:bodyPr>
          <a:lstStyle/>
          <a:p>
            <a:r>
              <a:rPr lang="it-IT" dirty="0"/>
              <a:t>Piste di lavoro condivise: visione strategica dell’internazionalizzazione (come da Linee Commissione Europea); condivisione degli strumenti realizzati negli anni e messa a disposizione delle AR, formazione linguistica, coinvolgimento nella progettazione e realizzazione delle attività delle AR (quest’anno Friuli, Puglia e Toscana)</a:t>
            </a:r>
          </a:p>
          <a:p>
            <a:r>
              <a:rPr lang="it-IT" dirty="0"/>
              <a:t>Piano di formazione linguistica lingua inglese a distanza</a:t>
            </a:r>
          </a:p>
          <a:p>
            <a:r>
              <a:rPr lang="it-IT" dirty="0"/>
              <a:t>Intervento di Tiziana Piacentini – Responsabile dell’Area : «Stato dell’arte delle attività in essere»</a:t>
            </a:r>
          </a:p>
          <a:p>
            <a:r>
              <a:rPr lang="it-IT" dirty="0"/>
              <a:t>Intervento di Mario Felice </a:t>
            </a:r>
            <a:r>
              <a:rPr lang="it-IT" dirty="0" smtClean="0"/>
              <a:t>Speranza, </a:t>
            </a:r>
            <a:br>
              <a:rPr lang="it-IT" dirty="0" smtClean="0"/>
            </a:br>
            <a:r>
              <a:rPr lang="it-IT" dirty="0" smtClean="0"/>
              <a:t>Referente </a:t>
            </a:r>
            <a:r>
              <a:rPr lang="it-IT" dirty="0"/>
              <a:t>Mobilità: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«</a:t>
            </a:r>
            <a:r>
              <a:rPr lang="it-IT" dirty="0"/>
              <a:t>Le opportunità strategiche di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Eramsus</a:t>
            </a:r>
            <a:r>
              <a:rPr lang="it-IT" dirty="0" smtClean="0"/>
              <a:t> </a:t>
            </a:r>
            <a:r>
              <a:rPr lang="it-IT" dirty="0"/>
              <a:t>Plus nell’offerta formativa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Ciofs </a:t>
            </a:r>
            <a:r>
              <a:rPr lang="it-IT" dirty="0"/>
              <a:t>Fp con particolare riferimento 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all’accreditamento</a:t>
            </a:r>
            <a:r>
              <a:rPr lang="it-IT" dirty="0"/>
              <a:t>»</a:t>
            </a:r>
          </a:p>
        </p:txBody>
      </p:sp>
      <p:pic>
        <p:nvPicPr>
          <p:cNvPr id="5" name="Picture 2" descr="SIMEST ad agosto finanzia l&amp;#39;internazionalizzazione di 40 imprese italiane -  Italpl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710" y="3864591"/>
            <a:ext cx="4395607" cy="29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IMEST ad agosto finanzia l&amp;#39;internazionalizzazione di 40 imprese italiane -  Italpl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22" y="4806367"/>
            <a:ext cx="2864179" cy="19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6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490D4D-3310-4892-9168-841F67481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SEMINARIO EUROPA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768A31-38D1-4A8D-B61F-60ADA6848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6852" y="-274386"/>
            <a:ext cx="7183532" cy="5248622"/>
          </a:xfrm>
        </p:spPr>
        <p:txBody>
          <a:bodyPr>
            <a:normAutofit/>
          </a:bodyPr>
          <a:lstStyle/>
          <a:p>
            <a:r>
              <a:rPr lang="it-IT" dirty="0"/>
              <a:t>Titolo </a:t>
            </a:r>
            <a:r>
              <a:rPr lang="it-IT" dirty="0" smtClean="0">
                <a:solidFill>
                  <a:srgbClr val="FF0000"/>
                </a:solidFill>
              </a:rPr>
              <a:t>«RIPARTIAMO DAI GIOVANI.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	IeFP: CONNESSIONE FUTURO» </a:t>
            </a:r>
            <a:endParaRPr lang="it-IT" dirty="0">
              <a:solidFill>
                <a:srgbClr val="FF0000"/>
              </a:solidFill>
            </a:endParaRPr>
          </a:p>
          <a:p>
            <a:r>
              <a:rPr lang="it-IT" dirty="0"/>
              <a:t>Luogo Emilia Romagna (Bologna o Rimini)</a:t>
            </a:r>
          </a:p>
          <a:p>
            <a:r>
              <a:rPr lang="it-IT" dirty="0"/>
              <a:t>Periodo: 6-8 ottobre 2021</a:t>
            </a:r>
          </a:p>
          <a:p>
            <a:r>
              <a:rPr lang="it-IT" dirty="0"/>
              <a:t>Incontro con rappresentanti locali (Ciofs Fp ER e </a:t>
            </a:r>
            <a:r>
              <a:rPr lang="it-IT" dirty="0" err="1"/>
              <a:t>Aeca</a:t>
            </a:r>
            <a:r>
              <a:rPr lang="it-IT" dirty="0"/>
              <a:t>) </a:t>
            </a:r>
            <a:r>
              <a:rPr lang="it-IT" dirty="0" smtClean="0"/>
              <a:t>7 </a:t>
            </a:r>
            <a:r>
              <a:rPr lang="it-IT" dirty="0"/>
              <a:t>giugno 21. Primo documento di lavoro con opportunità di collegamento alla realtà locale. «Il patto per il clima e il lavoro» della Regione Emilia Romagna</a:t>
            </a:r>
          </a:p>
          <a:p>
            <a:r>
              <a:rPr lang="it-IT" dirty="0"/>
              <a:t>Incontro CTS del 2/7 a partire dal documento di lavoro. Aggiornamento Sr Manuela </a:t>
            </a:r>
          </a:p>
        </p:txBody>
      </p:sp>
      <p:pic>
        <p:nvPicPr>
          <p:cNvPr id="9218" name="Picture 2" descr="Ricostruita la storia della bandiera dell&amp;#39;Europa: fu un omaggio alla Madon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59" y="4262891"/>
            <a:ext cx="4732256" cy="259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2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TM16401371[[fn=Atlante]]</Template>
  <TotalTime>374</TotalTime>
  <Words>786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 Light</vt:lpstr>
      <vt:lpstr>Rockwell</vt:lpstr>
      <vt:lpstr>Wingdings</vt:lpstr>
      <vt:lpstr>Atlas</vt:lpstr>
      <vt:lpstr>ASSEMBLEA NAZIONALE CIOFS FP AGGIORNAMENTO CANTIERI</vt:lpstr>
      <vt:lpstr>Una VISIONE D’INSIEME</vt:lpstr>
      <vt:lpstr>Una VISIONE D’INSIEME</vt:lpstr>
      <vt:lpstr>IMPRESA FORMATIVA</vt:lpstr>
      <vt:lpstr>CANTIERE ORIENTAMENTO</vt:lpstr>
      <vt:lpstr>CANTIERE RELAZIONE CON LE IMPRESE</vt:lpstr>
      <vt:lpstr>CANTIERE RELAZIONE CON LE IMPRESE</vt:lpstr>
      <vt:lpstr>CANTIERE COMUNICAZIONE</vt:lpstr>
      <vt:lpstr>CANTIERE INTERNAZIONA-LIZZAZIONE</vt:lpstr>
      <vt:lpstr>CANTIERE INTERNAZIONA-LIZZAZIONE</vt:lpstr>
      <vt:lpstr>SEMINARIO EUROPA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ASSEMBLEA NAZIONALE CIOFS FP AGGIORNAMENTO CANTIERI</dc:title>
  <dc:creator>Massimo Peron</dc:creator>
  <cp:lastModifiedBy>Manuela Robazza</cp:lastModifiedBy>
  <cp:revision>18</cp:revision>
  <dcterms:created xsi:type="dcterms:W3CDTF">2021-07-04T08:44:06Z</dcterms:created>
  <dcterms:modified xsi:type="dcterms:W3CDTF">2021-07-05T20:17:34Z</dcterms:modified>
</cp:coreProperties>
</file>