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Nunito" charset="0"/>
      <p:regular r:id="rId5"/>
      <p:bold r:id="rId6"/>
      <p:italic r:id="rId7"/>
      <p:boldItalic r:id="rId8"/>
    </p:embeddedFon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13314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53ed4d3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53ed4d3b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91353" y="1531508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</a:t>
            </a:r>
            <a:r>
              <a:rPr lang="it">
                <a:latin typeface="Arial"/>
                <a:ea typeface="Arial"/>
                <a:cs typeface="Arial"/>
                <a:sym typeface="Arial"/>
              </a:rPr>
              <a:t> Sam non va in vacanza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91350" y="2910843"/>
            <a:ext cx="5361300" cy="9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IC via Ricasoli scuola Rosselli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350" y="301363"/>
            <a:ext cx="2942376" cy="210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7425" y="2728775"/>
            <a:ext cx="2633424" cy="21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 rotWithShape="1">
          <a:blip r:embed="rId5">
            <a:alphaModFix/>
          </a:blip>
          <a:srcRect t="-6315"/>
          <a:stretch/>
        </p:blipFill>
        <p:spPr>
          <a:xfrm rot="-5400000">
            <a:off x="563688" y="2233601"/>
            <a:ext cx="2126499" cy="28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9750" y="301375"/>
            <a:ext cx="2161098" cy="234287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4"/>
          <p:cNvSpPr txBox="1"/>
          <p:nvPr/>
        </p:nvSpPr>
        <p:spPr>
          <a:xfrm>
            <a:off x="3118225" y="358638"/>
            <a:ext cx="3151800" cy="19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445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150" b="1" i="1">
                <a:solidFill>
                  <a:srgbClr val="202124"/>
                </a:solidFill>
              </a:rPr>
              <a:t>Alle ragazze e ai ragazzi è stata data l’opportunità di scoprire il territorio cittadino dai diversi punti vista. Le  uscite sono state da stimolo per far conoscere loro alcuni luoghi di Torino, per renderli consapevoli e per affrontare con loro temi legati alla cura del territorio e alla sostenibilità. </a:t>
            </a:r>
            <a:endParaRPr sz="1150" b="1" i="1">
              <a:solidFill>
                <a:srgbClr val="202124"/>
              </a:solidFill>
            </a:endParaRPr>
          </a:p>
        </p:txBody>
      </p:sp>
      <p:pic>
        <p:nvPicPr>
          <p:cNvPr id="139" name="Google Shape;13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7177" y="2634550"/>
            <a:ext cx="2863350" cy="2104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Presentazione su schermo (16:9)</PresentationFormat>
  <Paragraphs>3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Nunito</vt:lpstr>
      <vt:lpstr>Calibri</vt:lpstr>
      <vt:lpstr>Shift</vt:lpstr>
      <vt:lpstr>   Sam non va in vacanza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Sam non va in vacanza</dc:title>
  <dc:creator>karim</dc:creator>
  <cp:lastModifiedBy>karim</cp:lastModifiedBy>
  <cp:revision>1</cp:revision>
  <dcterms:modified xsi:type="dcterms:W3CDTF">2021-09-30T17:32:58Z</dcterms:modified>
</cp:coreProperties>
</file>