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embeddedFontLst>
    <p:embeddedFont>
      <p:font typeface="Roboto" charset="0"/>
      <p:regular r:id="rId7"/>
      <p:bold r:id="rId8"/>
      <p:italic r:id="rId9"/>
      <p:boldItalic r:id="rId10"/>
    </p:embeddedFont>
    <p:embeddedFont>
      <p:font typeface="Nunito" charset="0"/>
      <p:regular r:id="rId11"/>
      <p:bold r:id="rId12"/>
      <p:italic r:id="rId13"/>
      <p:boldItalic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346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32957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53ed4d3b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f53ed4d3b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53ed4d3b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f53ed4d3b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53ed4d3b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f53ed4d3b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91353" y="1531508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</a:t>
            </a:r>
            <a:r>
              <a:rPr lang="it">
                <a:latin typeface="Arial"/>
                <a:ea typeface="Arial"/>
                <a:cs typeface="Arial"/>
                <a:sym typeface="Arial"/>
              </a:rPr>
              <a:t> Sam non va in vacanza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891350" y="2910843"/>
            <a:ext cx="5361300" cy="9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IC via Ricasoli scuola Muratori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311700" y="405675"/>
            <a:ext cx="4364400" cy="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Alla scoperta della natura </a:t>
            </a: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body" idx="1"/>
          </p:nvPr>
        </p:nvSpPr>
        <p:spPr>
          <a:xfrm>
            <a:off x="271250" y="938175"/>
            <a:ext cx="8511000" cy="10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latin typeface="Arial"/>
                <a:ea typeface="Arial"/>
                <a:cs typeface="Arial"/>
                <a:sym typeface="Arial"/>
              </a:rPr>
              <a:t>Le bambine e i bambini che hanno partecipato al Sam non va in vacanza, sono diventati dei piccoli esploratori, lo spazio del giardino della scuola è diventato il loro luogo di osservazione.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11700" y="2295487"/>
            <a:ext cx="2664400" cy="206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648324" y="1957387"/>
            <a:ext cx="2059401" cy="274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6211652" y="2347574"/>
            <a:ext cx="2620648" cy="196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"/>
          <p:cNvSpPr txBox="1">
            <a:spLocks noGrp="1"/>
          </p:cNvSpPr>
          <p:nvPr>
            <p:ph type="title"/>
          </p:nvPr>
        </p:nvSpPr>
        <p:spPr>
          <a:xfrm>
            <a:off x="321475" y="421925"/>
            <a:ext cx="4470300" cy="39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/>
              <a:t>Urbano e natura in città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11111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Le bambine e i bambini hanno rappresentato quartieri e parchi della città di Torino, rappresentando le zone Urbani e le zone verdi.</a:t>
            </a:r>
            <a:endParaRPr sz="2100">
              <a:solidFill>
                <a:srgbClr val="11111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Il parco del Valentino</a:t>
            </a:r>
            <a:endParaRPr sz="2300">
              <a:solidFill>
                <a:srgbClr val="11111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300">
                <a:latin typeface="Arial"/>
                <a:ea typeface="Arial"/>
                <a:cs typeface="Arial"/>
                <a:sym typeface="Arial"/>
              </a:rPr>
              <a:t>Corso Novara</a:t>
            </a:r>
            <a:endParaRPr sz="23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865188" y="-373339"/>
            <a:ext cx="1871775" cy="3596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739986" y="1844675"/>
            <a:ext cx="2122176" cy="3576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6"/>
          <p:cNvSpPr txBox="1">
            <a:spLocks noGrp="1"/>
          </p:cNvSpPr>
          <p:nvPr>
            <p:ph type="title"/>
          </p:nvPr>
        </p:nvSpPr>
        <p:spPr>
          <a:xfrm>
            <a:off x="723300" y="393150"/>
            <a:ext cx="74910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Arial"/>
                <a:ea typeface="Arial"/>
                <a:cs typeface="Arial"/>
                <a:sym typeface="Arial"/>
              </a:rPr>
              <a:t>Le mappe concettuali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6"/>
          <p:cNvSpPr txBox="1">
            <a:spLocks noGrp="1"/>
          </p:cNvSpPr>
          <p:nvPr>
            <p:ph type="body" idx="1"/>
          </p:nvPr>
        </p:nvSpPr>
        <p:spPr>
          <a:xfrm>
            <a:off x="577100" y="1156875"/>
            <a:ext cx="7560000" cy="8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775">
                <a:latin typeface="Arial"/>
                <a:ea typeface="Arial"/>
                <a:cs typeface="Arial"/>
                <a:sym typeface="Arial"/>
              </a:rPr>
              <a:t>Le mappe concettuali </a:t>
            </a:r>
            <a:r>
              <a:rPr lang="it" sz="4825">
                <a:solidFill>
                  <a:srgbClr val="11111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" sz="4775">
                <a:solidFill>
                  <a:srgbClr val="11111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come strumento per interpretare, rielaborare e trasmettere conoscenze, informazioni e dati in modo visuale, bambine e bambine hanno lavorato sulla Città di Torino.</a:t>
            </a:r>
            <a:endParaRPr sz="4775">
              <a:solidFill>
                <a:srgbClr val="11111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rgbClr val="11111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350">
              <a:solidFill>
                <a:srgbClr val="11111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2" name="Google Shape;15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01926" y="2548900"/>
            <a:ext cx="2303876" cy="19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651601" y="2434700"/>
            <a:ext cx="3175024" cy="219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6389500" y="2031825"/>
            <a:ext cx="2174700" cy="289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Presentazione su schermo (16:9)</PresentationFormat>
  <Paragraphs>13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Arial</vt:lpstr>
      <vt:lpstr>Roboto</vt:lpstr>
      <vt:lpstr>Nunito</vt:lpstr>
      <vt:lpstr>Calibri</vt:lpstr>
      <vt:lpstr>Shift</vt:lpstr>
      <vt:lpstr>   Sam non va in vacanza</vt:lpstr>
      <vt:lpstr>Alla scoperta della natura </vt:lpstr>
      <vt:lpstr>Urbano e natura in città  Le bambine e i bambini hanno rappresentato quartieri e parchi della città di Torino, rappresentando le zone Urbani e le zone verdi.  Il parco del Valentino  Corso Novara</vt:lpstr>
      <vt:lpstr>Le mappe concettuali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Sam non va in vacanza</dc:title>
  <dc:creator>karim</dc:creator>
  <cp:lastModifiedBy>karim</cp:lastModifiedBy>
  <cp:revision>1</cp:revision>
  <dcterms:modified xsi:type="dcterms:W3CDTF">2021-09-30T16:39:30Z</dcterms:modified>
</cp:coreProperties>
</file>