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6D4C-EE20-4F71-9480-7FC600E8CDBB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2FFF0-6523-49E1-90CD-48405042F4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4811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6D4C-EE20-4F71-9480-7FC600E8CDBB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2FFF0-6523-49E1-90CD-48405042F4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9580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6D4C-EE20-4F71-9480-7FC600E8CDBB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2FFF0-6523-49E1-90CD-48405042F4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9150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6D4C-EE20-4F71-9480-7FC600E8CDBB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2FFF0-6523-49E1-90CD-48405042F4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0441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6D4C-EE20-4F71-9480-7FC600E8CDBB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2FFF0-6523-49E1-90CD-48405042F4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755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6D4C-EE20-4F71-9480-7FC600E8CDBB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2FFF0-6523-49E1-90CD-48405042F4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6540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6D4C-EE20-4F71-9480-7FC600E8CDBB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2FFF0-6523-49E1-90CD-48405042F4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469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6D4C-EE20-4F71-9480-7FC600E8CDBB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2FFF0-6523-49E1-90CD-48405042F4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2980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6D4C-EE20-4F71-9480-7FC600E8CDBB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2FFF0-6523-49E1-90CD-48405042F4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6077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6D4C-EE20-4F71-9480-7FC600E8CDBB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2FFF0-6523-49E1-90CD-48405042F4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0602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6D4C-EE20-4F71-9480-7FC600E8CDBB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2FFF0-6523-49E1-90CD-48405042F4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3464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36D4C-EE20-4F71-9480-7FC600E8CDBB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2FFF0-6523-49E1-90CD-48405042F4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905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956553"/>
            <a:ext cx="9144000" cy="2387600"/>
          </a:xfrm>
        </p:spPr>
        <p:txBody>
          <a:bodyPr>
            <a:noAutofit/>
          </a:bodyPr>
          <a:lstStyle/>
          <a:p>
            <a:r>
              <a:rPr lang="it-IT" sz="8800" b="1" dirty="0">
                <a:latin typeface="Cooper Black" panose="0208090404030B020404" pitchFamily="18" charset="0"/>
              </a:rPr>
              <a:t>Il nostro viaggio a BARCELLONA</a:t>
            </a:r>
            <a:endParaRPr lang="it-IT" sz="8800" dirty="0">
              <a:latin typeface="Cooper Black" panose="0208090404030B020404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4757069"/>
            <a:ext cx="9144000" cy="1655762"/>
          </a:xfrm>
        </p:spPr>
        <p:txBody>
          <a:bodyPr/>
          <a:lstStyle/>
          <a:p>
            <a:r>
              <a:rPr lang="it-IT" dirty="0"/>
              <a:t>«Sam non va in vacanza 2020» </a:t>
            </a:r>
          </a:p>
          <a:p>
            <a:r>
              <a:rPr lang="it-IT" dirty="0" err="1"/>
              <a:t>Microcomunità</a:t>
            </a:r>
            <a:r>
              <a:rPr lang="it-IT" dirty="0"/>
              <a:t> 3 </a:t>
            </a:r>
            <a:br>
              <a:rPr lang="it-IT" dirty="0"/>
            </a:br>
            <a:r>
              <a:rPr lang="it-IT" dirty="0"/>
              <a:t>Scuola Primaria</a:t>
            </a:r>
            <a:br>
              <a:rPr lang="it-IT" dirty="0"/>
            </a:br>
            <a:r>
              <a:rPr lang="it-IT" dirty="0"/>
              <a:t>Associazione </a:t>
            </a:r>
            <a:r>
              <a:rPr lang="it-IT" dirty="0" err="1"/>
              <a:t>EduCare</a:t>
            </a:r>
            <a:endParaRPr lang="it-IT" dirty="0"/>
          </a:p>
          <a:p>
            <a:endParaRPr lang="it-IT" dirty="0"/>
          </a:p>
        </p:txBody>
      </p:sp>
      <p:pic>
        <p:nvPicPr>
          <p:cNvPr id="2050" name="Picture 2" descr="Chiesa della sacra famiglia | Icona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964"/>
            <a:ext cx="2833344" cy="283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29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586" y="0"/>
            <a:ext cx="7320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08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838" y="0"/>
            <a:ext cx="79458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385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766" y="0"/>
            <a:ext cx="77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7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315" y="0"/>
            <a:ext cx="101867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112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>
            <a:normAutofit/>
          </a:bodyPr>
          <a:lstStyle/>
          <a:p>
            <a:r>
              <a:rPr lang="it-IT" sz="9600" dirty="0">
                <a:latin typeface="Cooper Black" panose="0208090404030B020404" pitchFamily="18" charset="0"/>
              </a:rPr>
              <a:t>FINAL</a:t>
            </a:r>
          </a:p>
        </p:txBody>
      </p:sp>
      <p:pic>
        <p:nvPicPr>
          <p:cNvPr id="1026" name="Picture 2" descr="Punto Di Riferimento Dell'icona Di Barcellona Illustrazione Vettoriale -  Illustrazione di lineare, europa: 855953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078" y="2387600"/>
            <a:ext cx="4001843" cy="4001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5604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5D1EDB81A14554A93DF5D3533C471E0" ma:contentTypeVersion="10" ma:contentTypeDescription="Creare un nuovo documento." ma:contentTypeScope="" ma:versionID="86e41ad1ca990655f75e41b82f693748">
  <xsd:schema xmlns:xsd="http://www.w3.org/2001/XMLSchema" xmlns:xs="http://www.w3.org/2001/XMLSchema" xmlns:p="http://schemas.microsoft.com/office/2006/metadata/properties" xmlns:ns2="e9550b95-bbaf-4305-917a-ca7b909517be" targetNamespace="http://schemas.microsoft.com/office/2006/metadata/properties" ma:root="true" ma:fieldsID="76ac40605972569d0cb989f10e242c5e" ns2:_="">
    <xsd:import namespace="e9550b95-bbaf-4305-917a-ca7b909517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550b95-bbaf-4305-917a-ca7b909517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42CB826-93D4-48F1-9C09-7986DD70FF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550b95-bbaf-4305-917a-ca7b909517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B41EB3-A8C9-4697-ABF2-1CA8A9E260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54A26D-0914-4924-8DB6-44ED672C27B1}">
  <ds:schemaRefs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documentManagement/types"/>
    <ds:schemaRef ds:uri="http://www.w3.org/XML/1998/namespace"/>
    <ds:schemaRef ds:uri="e9550b95-bbaf-4305-917a-ca7b909517be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16</Words>
  <Application>Microsoft Office PowerPoint</Application>
  <PresentationFormat>Widescreen</PresentationFormat>
  <Paragraphs>4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Cooper Black</vt:lpstr>
      <vt:lpstr>Tema di Office</vt:lpstr>
      <vt:lpstr>Il nostro viaggio a BARCELLONA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FINAL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nostro viaggio a BARCELLONA</dc:title>
  <dc:creator>Valentina Casella</dc:creator>
  <cp:lastModifiedBy>Utente</cp:lastModifiedBy>
  <cp:revision>2</cp:revision>
  <dcterms:created xsi:type="dcterms:W3CDTF">2020-09-16T08:46:55Z</dcterms:created>
  <dcterms:modified xsi:type="dcterms:W3CDTF">2020-09-29T15:09:43Z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0x01010035D1EDB81A14554A93DF5D3533C471E0</vt:lpwstr>
  </property>
</Properties>
</file>