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61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32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031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341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65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419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990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820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718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13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51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06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28C8A-CDC6-4B45-A1DE-43EAC94EAC22}" type="datetimeFigureOut">
              <a:rPr lang="it-IT" smtClean="0"/>
              <a:t>29/09/2020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A7A52-644D-4103-A705-05B16D2C3C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202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988637"/>
            <a:ext cx="9144000" cy="2387600"/>
          </a:xfrm>
        </p:spPr>
        <p:txBody>
          <a:bodyPr>
            <a:noAutofit/>
          </a:bodyPr>
          <a:lstStyle/>
          <a:p>
            <a:r>
              <a:rPr lang="it-IT" sz="9600" b="1" dirty="0">
                <a:latin typeface="Forte" panose="03060902040502070203" pitchFamily="66" charset="0"/>
              </a:rPr>
              <a:t>Il nostro viaggio in </a:t>
            </a:r>
            <a:r>
              <a:rPr lang="it-IT" sz="9600" b="1" dirty="0" err="1">
                <a:latin typeface="Forte" panose="03060902040502070203" pitchFamily="66" charset="0"/>
              </a:rPr>
              <a:t>Thailandia</a:t>
            </a:r>
            <a:endParaRPr lang="it-IT" sz="9600" b="1" dirty="0">
              <a:latin typeface="Forte" panose="03060902040502070203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4873992"/>
            <a:ext cx="9144000" cy="1655762"/>
          </a:xfrm>
        </p:spPr>
        <p:txBody>
          <a:bodyPr>
            <a:noAutofit/>
          </a:bodyPr>
          <a:lstStyle/>
          <a:p>
            <a:r>
              <a:rPr lang="it-IT" sz="3200" dirty="0"/>
              <a:t>«Sam non va in vacanza 2020» </a:t>
            </a:r>
          </a:p>
          <a:p>
            <a:r>
              <a:rPr lang="it-IT" sz="3200" dirty="0" err="1"/>
              <a:t>Microcomunità</a:t>
            </a:r>
            <a:r>
              <a:rPr lang="it-IT" sz="3200" dirty="0"/>
              <a:t> 2 </a:t>
            </a:r>
            <a:br>
              <a:rPr lang="it-IT" sz="3200" dirty="0"/>
            </a:br>
            <a:r>
              <a:rPr lang="it-IT" sz="3200" dirty="0"/>
              <a:t>Scuola Secondaria di primo grado</a:t>
            </a:r>
            <a:br>
              <a:rPr lang="it-IT" sz="3200" dirty="0"/>
            </a:br>
            <a:r>
              <a:rPr lang="it-IT" sz="3200" dirty="0"/>
              <a:t>Associazione </a:t>
            </a:r>
            <a:r>
              <a:rPr lang="it-IT" sz="3200" dirty="0" err="1"/>
              <a:t>EduCare</a:t>
            </a:r>
            <a:endParaRPr lang="it-IT" sz="3200" dirty="0"/>
          </a:p>
        </p:txBody>
      </p:sp>
      <p:pic>
        <p:nvPicPr>
          <p:cNvPr id="4" name="Picture 2" descr="Thai Dance Icons - Download Free Vector Icons | Noun Pro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64" y="341866"/>
            <a:ext cx="2711116" cy="271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331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4"/>
            <a:ext cx="5144973" cy="6859964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71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0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0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61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-36095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47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0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1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32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98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84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49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55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66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93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66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090071" y="561473"/>
            <a:ext cx="579725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9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Forte" panose="03060902040502070203" pitchFamily="66" charset="0"/>
              </a:rPr>
              <a:t>Fine</a:t>
            </a:r>
            <a:endParaRPr lang="it-IT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3" name="AutoShape 2" descr="Thai, tradizionale, danza, thailandia Libero Icona di Thailand Element  Solid - Amazing Thailand"/>
          <p:cNvSpPr>
            <a:spLocks noChangeAspect="1" noChangeArrowheads="1"/>
          </p:cNvSpPr>
          <p:nvPr/>
        </p:nvSpPr>
        <p:spPr bwMode="auto">
          <a:xfrm>
            <a:off x="155575" y="-144463"/>
            <a:ext cx="5715836" cy="571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4" descr="Thai, tradizionale, danza, thailandia Libero Icona di Thailand Element  Solid - Amazing Thail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2" name="Picture 8" descr="Poster Thailandia amore - cuore con le icone thai e simboli • Pixers® -  Viviamo per il cambiamen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180" y="2326106"/>
            <a:ext cx="4542461" cy="441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240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5D1EDB81A14554A93DF5D3533C471E0" ma:contentTypeVersion="10" ma:contentTypeDescription="Creare un nuovo documento." ma:contentTypeScope="" ma:versionID="86e41ad1ca990655f75e41b82f693748">
  <xsd:schema xmlns:xsd="http://www.w3.org/2001/XMLSchema" xmlns:xs="http://www.w3.org/2001/XMLSchema" xmlns:p="http://schemas.microsoft.com/office/2006/metadata/properties" xmlns:ns2="e9550b95-bbaf-4305-917a-ca7b909517be" targetNamespace="http://schemas.microsoft.com/office/2006/metadata/properties" ma:root="true" ma:fieldsID="76ac40605972569d0cb989f10e242c5e" ns2:_="">
    <xsd:import namespace="e9550b95-bbaf-4305-917a-ca7b909517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50b95-bbaf-4305-917a-ca7b90951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40E64A-044D-4697-8D63-B8C0CBD201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FEA908-06DB-4FA8-8751-D4109183B966}">
  <ds:schemaRefs>
    <ds:schemaRef ds:uri="http://purl.org/dc/dcmitype/"/>
    <ds:schemaRef ds:uri="e9550b95-bbaf-4305-917a-ca7b909517be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1AF1ED0-5840-4EFA-A3F7-B62FA5E22E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550b95-bbaf-4305-917a-ca7b909517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16</Words>
  <Application>Microsoft Office PowerPoint</Application>
  <PresentationFormat>Widescreen</PresentationFormat>
  <Paragraphs>4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Forte</vt:lpstr>
      <vt:lpstr>Tema di Office</vt:lpstr>
      <vt:lpstr>Il nostro viaggio in Thailandia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nostro viaggio a Bucarest</dc:title>
  <dc:creator>Valentina Casella</dc:creator>
  <cp:lastModifiedBy>Utente</cp:lastModifiedBy>
  <cp:revision>9</cp:revision>
  <dcterms:created xsi:type="dcterms:W3CDTF">2020-09-15T16:21:58Z</dcterms:created>
  <dcterms:modified xsi:type="dcterms:W3CDTF">2020-09-29T15:08:30Z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0x01010035D1EDB81A14554A93DF5D3533C471E0</vt:lpwstr>
  </property>
</Properties>
</file>