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32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031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341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65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419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990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820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718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13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51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06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202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988637"/>
            <a:ext cx="9144000" cy="2387600"/>
          </a:xfrm>
        </p:spPr>
        <p:txBody>
          <a:bodyPr>
            <a:noAutofit/>
          </a:bodyPr>
          <a:lstStyle/>
          <a:p>
            <a:r>
              <a:rPr lang="it-IT" sz="9600" b="1" dirty="0">
                <a:latin typeface="Algerian" panose="04020705040A02060702" pitchFamily="82" charset="0"/>
              </a:rPr>
              <a:t>Il nostro viaggio a Bucarest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4873992"/>
            <a:ext cx="9144000" cy="1655762"/>
          </a:xfrm>
        </p:spPr>
        <p:txBody>
          <a:bodyPr>
            <a:noAutofit/>
          </a:bodyPr>
          <a:lstStyle/>
          <a:p>
            <a:r>
              <a:rPr lang="it-IT" sz="3200" dirty="0"/>
              <a:t>«Sam non va in vacanza 2020» </a:t>
            </a:r>
          </a:p>
          <a:p>
            <a:r>
              <a:rPr lang="it-IT" sz="3200" dirty="0" err="1"/>
              <a:t>Microcomunità</a:t>
            </a:r>
            <a:r>
              <a:rPr lang="it-IT" sz="3200" dirty="0"/>
              <a:t> 1 </a:t>
            </a:r>
            <a:br>
              <a:rPr lang="it-IT" sz="3200" dirty="0"/>
            </a:br>
            <a:r>
              <a:rPr lang="it-IT" sz="3200" dirty="0"/>
              <a:t>Scuola Secondaria di primo grado</a:t>
            </a:r>
            <a:br>
              <a:rPr lang="it-IT" sz="3200" dirty="0"/>
            </a:br>
            <a:r>
              <a:rPr lang="it-IT" sz="3200" dirty="0"/>
              <a:t>Associazione </a:t>
            </a:r>
            <a:r>
              <a:rPr lang="it-IT" sz="3200" dirty="0" err="1"/>
              <a:t>EduCare</a:t>
            </a:r>
            <a:endParaRPr lang="it-IT" sz="3200" dirty="0"/>
          </a:p>
        </p:txBody>
      </p:sp>
      <p:pic>
        <p:nvPicPr>
          <p:cNvPr id="2050" name="Picture 2" descr="Athenaeum, bucharest, landmark, romania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47428"/>
            <a:ext cx="2186572" cy="168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331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18" y="0"/>
            <a:ext cx="8366606" cy="6858000"/>
          </a:xfrm>
        </p:spPr>
      </p:pic>
    </p:spTree>
    <p:extLst>
      <p:ext uri="{BB962C8B-B14F-4D97-AF65-F5344CB8AC3E}">
        <p14:creationId xmlns:p14="http://schemas.microsoft.com/office/powerpoint/2010/main" val="2340261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" y="0"/>
            <a:ext cx="11550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38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11" y="0"/>
            <a:ext cx="7796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7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38" y="0"/>
            <a:ext cx="9400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6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090071" y="561473"/>
            <a:ext cx="579725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gerian" panose="04020705040A02060702" pitchFamily="82" charset="0"/>
              </a:rPr>
              <a:t>THE END</a:t>
            </a:r>
          </a:p>
        </p:txBody>
      </p:sp>
      <p:pic>
        <p:nvPicPr>
          <p:cNvPr id="1026" name="Picture 2" descr="Modello Editabile Dell'euro Dell'icona Di Bucarest Romania Europa Di  Vettore Siluetta Di Art Design Skyline Flat City Illustrazione Vettoriale -  Illustrazione di decorazione, cityscape: 1052045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86" y="2496514"/>
            <a:ext cx="3759907" cy="375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240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5D1EDB81A14554A93DF5D3533C471E0" ma:contentTypeVersion="10" ma:contentTypeDescription="Creare un nuovo documento." ma:contentTypeScope="" ma:versionID="86e41ad1ca990655f75e41b82f693748">
  <xsd:schema xmlns:xsd="http://www.w3.org/2001/XMLSchema" xmlns:xs="http://www.w3.org/2001/XMLSchema" xmlns:p="http://schemas.microsoft.com/office/2006/metadata/properties" xmlns:ns2="e9550b95-bbaf-4305-917a-ca7b909517be" targetNamespace="http://schemas.microsoft.com/office/2006/metadata/properties" ma:root="true" ma:fieldsID="76ac40605972569d0cb989f10e242c5e" ns2:_="">
    <xsd:import namespace="e9550b95-bbaf-4305-917a-ca7b909517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50b95-bbaf-4305-917a-ca7b90951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BCA5FC5-351F-40FF-A9E0-D6C4AF65E1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550b95-bbaf-4305-917a-ca7b909517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DABE81-F245-4E39-8C35-698C6358C2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30E8A4-3515-443D-8449-38CA116E8614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e9550b95-bbaf-4305-917a-ca7b909517be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17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Algerian</vt:lpstr>
      <vt:lpstr>Arial</vt:lpstr>
      <vt:lpstr>Calibri</vt:lpstr>
      <vt:lpstr>Calibri Light</vt:lpstr>
      <vt:lpstr>Tema di Office</vt:lpstr>
      <vt:lpstr>Il nostro viaggio a Bucarest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nostro viaggio a Bucarest</dc:title>
  <dc:creator>Valentina Casella</dc:creator>
  <cp:lastModifiedBy>Utente</cp:lastModifiedBy>
  <cp:revision>5</cp:revision>
  <dcterms:created xsi:type="dcterms:W3CDTF">2020-09-15T16:21:58Z</dcterms:created>
  <dcterms:modified xsi:type="dcterms:W3CDTF">2020-09-29T15:06:36Z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0x01010035D1EDB81A14554A93DF5D3533C471E0</vt:lpwstr>
  </property>
</Properties>
</file>