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1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296" y="-6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EFB1F-2F61-4FB4-A3DA-C243BD4A3079}" type="datetimeFigureOut">
              <a:rPr lang="it-IT" smtClean="0"/>
              <a:t>13/09/2020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9FB58-53BD-4318-A435-7F60A85E160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187429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EFB1F-2F61-4FB4-A3DA-C243BD4A3079}" type="datetimeFigureOut">
              <a:rPr lang="it-IT" smtClean="0"/>
              <a:t>13/09/2020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9FB58-53BD-4318-A435-7F60A85E160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435312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EFB1F-2F61-4FB4-A3DA-C243BD4A3079}" type="datetimeFigureOut">
              <a:rPr lang="it-IT" smtClean="0"/>
              <a:t>13/09/2020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9FB58-53BD-4318-A435-7F60A85E160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955552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EFB1F-2F61-4FB4-A3DA-C243BD4A3079}" type="datetimeFigureOut">
              <a:rPr lang="it-IT" smtClean="0"/>
              <a:t>13/09/2020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9FB58-53BD-4318-A435-7F60A85E160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78108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EFB1F-2F61-4FB4-A3DA-C243BD4A3079}" type="datetimeFigureOut">
              <a:rPr lang="it-IT" smtClean="0"/>
              <a:t>13/09/2020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9FB58-53BD-4318-A435-7F60A85E160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799549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EFB1F-2F61-4FB4-A3DA-C243BD4A3079}" type="datetimeFigureOut">
              <a:rPr lang="it-IT" smtClean="0"/>
              <a:t>13/09/2020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9FB58-53BD-4318-A435-7F60A85E160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575962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EFB1F-2F61-4FB4-A3DA-C243BD4A3079}" type="datetimeFigureOut">
              <a:rPr lang="it-IT" smtClean="0"/>
              <a:t>13/09/2020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9FB58-53BD-4318-A435-7F60A85E160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057924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EFB1F-2F61-4FB4-A3DA-C243BD4A3079}" type="datetimeFigureOut">
              <a:rPr lang="it-IT" smtClean="0"/>
              <a:t>13/09/2020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9FB58-53BD-4318-A435-7F60A85E160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32587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EFB1F-2F61-4FB4-A3DA-C243BD4A3079}" type="datetimeFigureOut">
              <a:rPr lang="it-IT" smtClean="0"/>
              <a:t>13/09/2020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9FB58-53BD-4318-A435-7F60A85E160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613474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EFB1F-2F61-4FB4-A3DA-C243BD4A3079}" type="datetimeFigureOut">
              <a:rPr lang="it-IT" smtClean="0"/>
              <a:t>13/09/2020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9FB58-53BD-4318-A435-7F60A85E160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888172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EFB1F-2F61-4FB4-A3DA-C243BD4A3079}" type="datetimeFigureOut">
              <a:rPr lang="it-IT" smtClean="0"/>
              <a:t>13/09/2020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9FB58-53BD-4318-A435-7F60A85E160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826398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1EFB1F-2F61-4FB4-A3DA-C243BD4A3079}" type="datetimeFigureOut">
              <a:rPr lang="it-IT" smtClean="0"/>
              <a:t>13/09/2020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D9FB58-53BD-4318-A435-7F60A85E160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145926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11560" y="2132856"/>
            <a:ext cx="7772400" cy="1362075"/>
          </a:xfrm>
        </p:spPr>
        <p:txBody>
          <a:bodyPr>
            <a:normAutofit fontScale="90000"/>
          </a:bodyPr>
          <a:lstStyle/>
          <a:p>
            <a:pPr algn="ctr"/>
            <a:r>
              <a:rPr lang="it-IT" dirty="0" smtClean="0"/>
              <a:t>I.C. CADUTI DI CEFALONIA- MAZZINI</a:t>
            </a:r>
            <a:br>
              <a:rPr lang="it-IT" dirty="0" smtClean="0"/>
            </a:br>
            <a:r>
              <a:rPr lang="it-IT" dirty="0" smtClean="0"/>
              <a:t>SAM NON VA IN VACANZA </a:t>
            </a:r>
            <a:br>
              <a:rPr lang="it-IT" dirty="0" smtClean="0"/>
            </a:br>
            <a:r>
              <a:rPr lang="it-IT" dirty="0" smtClean="0"/>
              <a:t>FASE 1 E FASE 2 </a:t>
            </a:r>
            <a:endParaRPr lang="it-IT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607598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lh5.googleusercontent.com/PewvoIr6FdrfPbM7jkuPOnZvTWAJxvfnDzZeba2WwE8Fxv6xF_-jzh_IuctibZ4bC77HJIhrNfJNHUT-R-ASyKkir-FaHzwsVQ2y-y6BttngnRFwgTtGALMSLAVSsMeTYZ2xSGJ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25752"/>
            <a:ext cx="6229350" cy="6229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33989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lh6.googleusercontent.com/BXH0CpJqEmyZxQNlRUUK8k4b_WCHT2TBqTFA9WP5XveYazSg01IN1mcrhcikcyZlLW6C-F8FAk4LUxrY3__6lkwqKZUl2KYPm6W29lrvFla57PYQzDcPFJMKD-B6og3DIgnoOGO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348059"/>
            <a:ext cx="6229350" cy="6229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46154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lh4.googleusercontent.com/_dcGTC3rFUtBP0OyyBOBage0E18PllQryqvm0KdZd-Nt16uu2x4BW9iRVjmVHr80tXChukKaukXkXFjdhin6DRkLKbwVq073P_sQPZ1VC5M4GjOlcccTW1aEBHbFPVCz1oTSDqrz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260648"/>
            <a:ext cx="6229350" cy="6229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77949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lh5.googleusercontent.com/2w2IqqcvKpU1sd2LKwqt00M-9Hko0MJn8M9anGNIxpDCfzkSu_uvla5CJUCM7g5xuiGr47aOjq7LTfUpoJezX3m-Xvb_G6OU9wu6phIbw8P0G5uD1iYNOSZMlBfzKcuAM18Mszc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88640"/>
            <a:ext cx="6229350" cy="6229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50904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lh3.googleusercontent.com/zZGU1u-3xnUYdrrBS3U44lO84rmknbwk_tKjVr9FHrjW6WYSQxoUGW_sF-RMkO5r43h3eOW8pHMx2K4hTCnwilC1rM6uenYo3vWX3423TAzycxAwkt3GSXjOUZGh6tu5BRgjOUo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16632"/>
            <a:ext cx="6229350" cy="6229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69090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s://lh4.googleusercontent.com/pgnIWaDzba6C4yE-wMZkAzXhua7tW4n-qpDS3dw5e5wmdw6s_HIkgLQRjdGBxZzNpn1Af9Jyr9Et9TQHrt9pT8BJToVCnpzf_pBp3bv3l7irelJ7l4PyGVY-NiIm3_xz4z9eq1m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357187"/>
            <a:ext cx="6229350" cy="6229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53238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s://lh5.googleusercontent.com/5fe7GC9MSv8WTvwuxgMVlWfgPKCZmlUgHq230rdTZh510WZSReakNHjZp-qLLNDnR22mMCaR01ITWkeZ_PnSoWIpm5qe1d79yu-JI6b2zJOn1lH_kYOPgtbcA9Vg66_WdOqyypQ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260648"/>
            <a:ext cx="6229350" cy="6229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63272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s://lh6.googleusercontent.com/cNaPQ4TQgfMGeu_Nb4E-9mIGsO1ujIGt44MP9zFYH9Ubdo7fP3CD4KIwDpbgdaOiJ5lC_Gl4LgoQXyfg07wpsr5tB9mbWtMOTuAZW873k82VWrXBBlFdZ7GmpXj27nRRue0sfoc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88640"/>
            <a:ext cx="6229350" cy="6229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160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s://lh3.googleusercontent.com/15T-f68EVs-yEz3C8QkwFCn3UOh9IQ0FWTipBuNTPyB22RYAnrZU-qo0wVHSmQJRG18SgEqlbdsrjpg0oLZIgBJsZN95YFBewThPbN0CIJ2a6j3aTn-oJQrXlF9ga-miIHAol05X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16632"/>
            <a:ext cx="6229350" cy="6229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33706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s://lh6.googleusercontent.com/2QCJcWY0Taz4k_s8wQjswNljIUoj545fgyAjpwWCoPwzF6neYL3kMjb-oeme3aM3fFv5VNzydHnUsoQkF3SI0Ldnv1S1o1-57RGeShjTxl9phzo00GqDFLWvQGhX1l0z4Zk2u4E-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5814" y="332656"/>
            <a:ext cx="4590510" cy="6120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20108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s://lh5.googleusercontent.com/LJLacrDJWAsS7Ywsp1qhyBEDnwkLeOKLh65dlrpmTzotmDofXLsmSt2j4JDvPynLutuzsIZ8FpcdStrEa8IpE_8T2z7iYvBaf2J7Qzp1laoXh3OqPMaAaD3xi2amJxrJSelGqX3_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353872"/>
            <a:ext cx="6229350" cy="6229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65022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s://lh3.googleusercontent.com/wYhoJexcsXusauHFY0tfQa9uW85wScqDGkJbnSKzVVWsQtlrhJY6Zl922opb4rm6FAKB4vRq_1AnKeU5olNnm396cHI6D4Pq7LPKotO9SfuISJ8UerGADR8Va7Y0Ztt5r4ivdkG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88640"/>
            <a:ext cx="6229350" cy="6229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98610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ttps://scontent-mxp1-1.xx.fbcdn.net/v/t1.0-9/118868918_3206550409399832_7413576147069525366_n.jpg?_nc_cat=110&amp;_nc_sid=8bfeb9&amp;_nc_ohc=ZVr1VGFRenUAX_4FuMV&amp;_nc_ht=scontent-mxp1-1.xx&amp;oh=3bc2ab880115c1ea1fc83867c4a4092f&amp;oe=5F85257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404664"/>
            <a:ext cx="6095727" cy="6095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71710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s://scontent-mxp1-1.xx.fbcdn.net/v/t1.0-9/118791225_3206550799399793_1813090632284806756_n.jpg?_nc_cat=108&amp;_nc_sid=8bfeb9&amp;_nc_ohc=xaeqO_EN118AX9D_daN&amp;_nc_ht=scontent-mxp1-1.xx&amp;oh=975ee6f6bbb954875086cc6d500b0bf1&amp;oe=5F8542B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332656"/>
            <a:ext cx="6023719" cy="6023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06025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s://scontent-mxp1-1.xx.fbcdn.net/v/t1.0-9/119181731_3228209500567256_895481652177109327_n.jpg?_nc_cat=106&amp;_nc_sid=8bfeb9&amp;_nc_ohc=m46VD4zAeCUAX-oQ7K0&amp;_nc_oc=AQnrPk4yX5SATeSgd3lkjUOo_EOstQFGBV2t_0FjI7DJjsV48zuZlStd9-3c1EMfWCc&amp;_nc_ht=scontent-mxp1-1.xx&amp;oh=315e850163e97ea194ca232e29478f56&amp;oe=5F8192B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4552"/>
            <a:ext cx="6599783" cy="6599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414015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6</Words>
  <Application>Microsoft Office PowerPoint</Application>
  <PresentationFormat>Presentazione su schermo (4:3)</PresentationFormat>
  <Paragraphs>1</Paragraphs>
  <Slides>16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16</vt:i4>
      </vt:variant>
    </vt:vector>
  </HeadingPairs>
  <TitlesOfParts>
    <vt:vector size="17" baseType="lpstr">
      <vt:lpstr>Tema di Office</vt:lpstr>
      <vt:lpstr>I.C. CADUTI DI CEFALONIA- MAZZINI SAM NON VA IN VACANZA  FASE 1 E FASE 2 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hp</dc:creator>
  <cp:lastModifiedBy>hp</cp:lastModifiedBy>
  <cp:revision>2</cp:revision>
  <dcterms:created xsi:type="dcterms:W3CDTF">2020-09-13T11:34:53Z</dcterms:created>
  <dcterms:modified xsi:type="dcterms:W3CDTF">2020-09-13T11:46:08Z</dcterms:modified>
</cp:coreProperties>
</file>