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9" r:id="rId17"/>
    <p:sldId id="270" r:id="rId18"/>
    <p:sldId id="271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62BBD-A8E3-430E-8A83-7E2F52EE8710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62759-FEAD-4547-9203-F9EB81E9DA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4486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62759-FEAD-4547-9203-F9EB81E9DAB6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6887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62759-FEAD-4547-9203-F9EB81E9DAB6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263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887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8580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7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1719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1368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5107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414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7496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698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1081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3438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AEB-B859-497D-99AC-95881D042BAC}" type="datetimeFigureOut">
              <a:rPr lang="it-IT" smtClean="0"/>
              <a:t>13/09/2020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D0FB6-0728-41A5-8DE7-841737FDF5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0377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I.C. ANTONELLI – CASALEGNO</a:t>
            </a:r>
            <a:br>
              <a:rPr lang="it-IT" dirty="0" smtClean="0"/>
            </a:br>
            <a:r>
              <a:rPr lang="it-IT" dirty="0" smtClean="0"/>
              <a:t>SAM NON VA IN VACANZA </a:t>
            </a:r>
            <a:br>
              <a:rPr lang="it-IT" dirty="0" smtClean="0"/>
            </a:br>
            <a:r>
              <a:rPr lang="it-IT" dirty="0" smtClean="0"/>
              <a:t>FASE 1 E FASE 2</a:t>
            </a:r>
            <a:endParaRPr lang="it-IT" dirty="0"/>
          </a:p>
        </p:txBody>
      </p:sp>
      <p:pic>
        <p:nvPicPr>
          <p:cNvPr id="11" name="Segnaposto contenuto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668" y="2349500"/>
            <a:ext cx="3776663" cy="3776663"/>
          </a:xfrm>
        </p:spPr>
      </p:pic>
    </p:spTree>
    <p:extLst>
      <p:ext uri="{BB962C8B-B14F-4D97-AF65-F5344CB8AC3E}">
        <p14:creationId xmlns:p14="http://schemas.microsoft.com/office/powerpoint/2010/main" val="110574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620688"/>
            <a:ext cx="540060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02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836712"/>
            <a:ext cx="4580086" cy="458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90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92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836712"/>
            <a:ext cx="5055716" cy="50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01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08720"/>
            <a:ext cx="4508078" cy="450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6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64704"/>
            <a:ext cx="5084142" cy="508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25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196752"/>
            <a:ext cx="5304766" cy="428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56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620688"/>
            <a:ext cx="5228158" cy="52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90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641209"/>
            <a:ext cx="5457899" cy="54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35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04664"/>
            <a:ext cx="5660206" cy="566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50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836712"/>
            <a:ext cx="5228158" cy="52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32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548680"/>
            <a:ext cx="5516190" cy="551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624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48680"/>
            <a:ext cx="5588198" cy="558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89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836712"/>
            <a:ext cx="4883993" cy="488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52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65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0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447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</Words>
  <Application>Microsoft Office PowerPoint</Application>
  <PresentationFormat>Presentazione su schermo (4:3)</PresentationFormat>
  <Paragraphs>3</Paragraphs>
  <Slides>18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I.C. ANTONELLI – CASALEGNO SAM NON VA IN VACANZA  FASE 1 E FASE 2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hp</dc:creator>
  <cp:lastModifiedBy>hp</cp:lastModifiedBy>
  <cp:revision>3</cp:revision>
  <dcterms:created xsi:type="dcterms:W3CDTF">2020-09-13T10:44:19Z</dcterms:created>
  <dcterms:modified xsi:type="dcterms:W3CDTF">2020-09-13T11:19:34Z</dcterms:modified>
</cp:coreProperties>
</file>