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1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Cosa fai nella giornata?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Le azioni che facciamo tutti i giorni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703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2932E9C-BCE7-4564-84F6-CBA75E8B0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C7A8FD-E375-431A-898D-F728F094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7" y="986216"/>
            <a:ext cx="5235575" cy="4394988"/>
          </a:xfrm>
        </p:spPr>
        <p:txBody>
          <a:bodyPr>
            <a:normAutofit/>
          </a:bodyPr>
          <a:lstStyle/>
          <a:p>
            <a:pPr algn="l"/>
            <a:r>
              <a:rPr lang="it-IT" sz="8000" dirty="0"/>
              <a:t>alzarsi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C621E2-C9A1-42DB-B77B-FDEC4099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B85FBED9-5297-4759-B2C0-B6C973023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587" y="5557158"/>
            <a:ext cx="5796399" cy="844530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mi alzo alle sette.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D5398FC-C54A-4A32-889B-997C64BC3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662636"/>
            <a:ext cx="3217333" cy="313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3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it-IT" sz="8800" dirty="0">
                <a:solidFill>
                  <a:srgbClr val="2A1A00"/>
                </a:solidFill>
              </a:rPr>
              <a:t>lavarsi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27" y="5660572"/>
            <a:ext cx="6020627" cy="785904"/>
          </a:xfrm>
        </p:spPr>
        <p:txBody>
          <a:bodyPr anchor="ctr"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mi lavo i denti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533BE90-69CB-47A6-AE99-AD5DB827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696" y="1291472"/>
            <a:ext cx="3108088" cy="42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0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2932E9C-BCE7-4564-84F6-CBA75E8B0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C7A8FD-E375-431A-898D-F728F094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7" y="986216"/>
            <a:ext cx="5235575" cy="4394988"/>
          </a:xfrm>
        </p:spPr>
        <p:txBody>
          <a:bodyPr>
            <a:normAutofit/>
          </a:bodyPr>
          <a:lstStyle/>
          <a:p>
            <a:pPr algn="l"/>
            <a:r>
              <a:rPr lang="it-IT" sz="8000" dirty="0"/>
              <a:t>Fare il bagno/la doccia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C621E2-C9A1-42DB-B77B-FDEC4099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B85FBED9-5297-4759-B2C0-B6C973023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587" y="5557158"/>
            <a:ext cx="5796399" cy="844530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faccio il bagno/ la doccia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A890898-FBAE-450C-9D9F-758CF7FB8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261" y="1733713"/>
            <a:ext cx="3217333" cy="29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3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it-IT" sz="8800" dirty="0">
                <a:solidFill>
                  <a:srgbClr val="2A1A00"/>
                </a:solidFill>
              </a:rPr>
              <a:t>vestirsi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27" y="5660572"/>
            <a:ext cx="6020627" cy="785904"/>
          </a:xfrm>
        </p:spPr>
        <p:txBody>
          <a:bodyPr anchor="ctr"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mi vesto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6604F15-0B0F-43B3-9D82-3C2647C52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600" y="1291472"/>
            <a:ext cx="3288280" cy="42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2932E9C-BCE7-4564-84F6-CBA75E8B0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C7A8FD-E375-431A-898D-F728F094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7" y="986216"/>
            <a:ext cx="5502401" cy="4394988"/>
          </a:xfrm>
        </p:spPr>
        <p:txBody>
          <a:bodyPr>
            <a:noAutofit/>
          </a:bodyPr>
          <a:lstStyle/>
          <a:p>
            <a:pPr algn="l"/>
            <a:r>
              <a:rPr lang="it-IT" sz="6600" dirty="0"/>
              <a:t>Mangiare/ Fare colazione – pranzo - cena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C621E2-C9A1-42DB-B77B-FDEC4099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B85FBED9-5297-4759-B2C0-B6C973023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587" y="5557158"/>
            <a:ext cx="5796399" cy="84453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mangio / io faccio colazione (di mattina)/ io faccio pranzo (di giorno)/ io faccio cena (di sera)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984F08E-628A-4A7F-8CC3-7F021E11B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899" y="1619392"/>
            <a:ext cx="2850057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9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it-IT" sz="8800" dirty="0">
                <a:solidFill>
                  <a:srgbClr val="2A1A00"/>
                </a:solidFill>
              </a:rPr>
              <a:t>Andare a scuola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27" y="5660572"/>
            <a:ext cx="6020627" cy="785904"/>
          </a:xfrm>
        </p:spPr>
        <p:txBody>
          <a:bodyPr anchor="ctr"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vado a scuola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B721A8-B4B6-45D6-B992-B4EBC7BCA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981" y="1291472"/>
            <a:ext cx="3293517" cy="42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9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2932E9C-BCE7-4564-84F6-CBA75E8B0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C7A8FD-E375-431A-898D-F728F094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7" y="986216"/>
            <a:ext cx="5235575" cy="4394988"/>
          </a:xfrm>
        </p:spPr>
        <p:txBody>
          <a:bodyPr>
            <a:normAutofit/>
          </a:bodyPr>
          <a:lstStyle/>
          <a:p>
            <a:pPr algn="l"/>
            <a:r>
              <a:rPr lang="it-IT" sz="7400" dirty="0"/>
              <a:t>Fare i compiti/ studiare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C621E2-C9A1-42DB-B77B-FDEC4099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B85FBED9-5297-4759-B2C0-B6C973023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587" y="5557158"/>
            <a:ext cx="6108535" cy="844530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faccio i compiti/ io studio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66E185C-2E7B-41D4-A687-BF74D3E85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204" y="1619392"/>
            <a:ext cx="2903446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99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2932E9C-BCE7-4564-84F6-CBA75E8B0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C7A8FD-E375-431A-898D-F728F0948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587" y="986216"/>
            <a:ext cx="5235575" cy="4394988"/>
          </a:xfrm>
        </p:spPr>
        <p:txBody>
          <a:bodyPr>
            <a:normAutofit/>
          </a:bodyPr>
          <a:lstStyle/>
          <a:p>
            <a:pPr algn="l"/>
            <a:r>
              <a:rPr lang="it-IT" sz="7400" dirty="0"/>
              <a:t>giocare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C621E2-C9A1-42DB-B77B-FDEC4099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B85FBED9-5297-4759-B2C0-B6C973023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587" y="5557158"/>
            <a:ext cx="6108535" cy="844530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gioco a calcio</a:t>
            </a:r>
          </a:p>
          <a:p>
            <a:pPr algn="l"/>
            <a:endParaRPr lang="it-IT" dirty="0">
              <a:solidFill>
                <a:srgbClr val="F3F3F2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9C38D6D-CA4C-4EE2-AE6A-F0611551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907" y="1792442"/>
            <a:ext cx="2204997" cy="30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3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B3CA63-49E5-4444-BC72-2B0304A32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it-IT" sz="8800" dirty="0">
                <a:solidFill>
                  <a:srgbClr val="2A1A00"/>
                </a:solidFill>
              </a:rPr>
              <a:t>Andare a letto/ a dormire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ECD4F7-B02D-43DE-89D0-2258CFDE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27" y="5660572"/>
            <a:ext cx="6020627" cy="785904"/>
          </a:xfrm>
        </p:spPr>
        <p:txBody>
          <a:bodyPr anchor="ctr">
            <a:normAutofit/>
          </a:bodyPr>
          <a:lstStyle/>
          <a:p>
            <a:pPr algn="l"/>
            <a:r>
              <a:rPr lang="it-IT" dirty="0">
                <a:solidFill>
                  <a:srgbClr val="2A1A00"/>
                </a:solidFill>
              </a:rPr>
              <a:t>Io vado a letto/ io vado a dormire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631DF96-82D7-4E1C-BAA8-9CDABF3C5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944" y="1519505"/>
            <a:ext cx="3995592" cy="382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2522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113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Impact</vt:lpstr>
      <vt:lpstr>Badge</vt:lpstr>
      <vt:lpstr>Cosa fai nella giornata?</vt:lpstr>
      <vt:lpstr>alzarsi</vt:lpstr>
      <vt:lpstr>lavarsi</vt:lpstr>
      <vt:lpstr>Fare il bagno/la doccia</vt:lpstr>
      <vt:lpstr>vestirsi</vt:lpstr>
      <vt:lpstr>Mangiare/ Fare colazione – pranzo - cena</vt:lpstr>
      <vt:lpstr>Andare a scuola</vt:lpstr>
      <vt:lpstr>Fare i compiti/ studiare</vt:lpstr>
      <vt:lpstr>giocare</vt:lpstr>
      <vt:lpstr>Andare a letto/ a dormire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fai nella giornata?</dc:title>
  <dc:creator>cherry erika</dc:creator>
  <cp:lastModifiedBy>cherry erika</cp:lastModifiedBy>
  <cp:revision>3</cp:revision>
  <dcterms:created xsi:type="dcterms:W3CDTF">2020-04-20T09:20:33Z</dcterms:created>
  <dcterms:modified xsi:type="dcterms:W3CDTF">2020-04-20T09:42:55Z</dcterms:modified>
</cp:coreProperties>
</file>